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8" r:id="rId3"/>
    <p:sldId id="273" r:id="rId4"/>
    <p:sldId id="269" r:id="rId5"/>
    <p:sldId id="270" r:id="rId6"/>
    <p:sldId id="271" r:id="rId7"/>
    <p:sldId id="272" r:id="rId8"/>
  </p:sldIdLst>
  <p:sldSz cx="12188825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1"/>
    <p:restoredTop sz="94719"/>
  </p:normalViewPr>
  <p:slideViewPr>
    <p:cSldViewPr snapToGrid="0">
      <p:cViewPr varScale="1">
        <p:scale>
          <a:sx n="127" d="100"/>
          <a:sy n="127" d="100"/>
        </p:scale>
        <p:origin x="192" y="6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94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73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5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78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0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6356" y="2064771"/>
            <a:ext cx="6400800" cy="192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2" y="0"/>
            <a:ext cx="12188825" cy="6858000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1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97B7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97B7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2" y="0"/>
            <a:ext cx="12188825" cy="6858000"/>
          </a:xfrm>
          <a:prstGeom prst="rect">
            <a:avLst/>
          </a:prstGeom>
          <a:solidFill>
            <a:schemeClr val="dk1"/>
          </a:solidFill>
          <a:ln w="15875" cap="flat" cmpd="sng">
            <a:solidFill>
              <a:srgbClr val="003E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1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97B7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97B7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97B7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798"/>
              <a:buNone/>
              <a:defRPr sz="1050"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94563" y="1284923"/>
            <a:ext cx="5704370" cy="487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42710" y="1284923"/>
            <a:ext cx="5728748" cy="487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3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527462" y="856527"/>
            <a:ext cx="4119514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3375" algn="l">
              <a:spcBef>
                <a:spcPts val="330"/>
              </a:spcBef>
              <a:spcAft>
                <a:spcPts val="0"/>
              </a:spcAft>
              <a:buSzPts val="1650"/>
              <a:buChar char="•"/>
              <a:defRPr sz="165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0989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6pPr>
            <a:lvl7pPr marL="3200400" lvl="6" indent="-300989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7pPr>
            <a:lvl8pPr marL="3657600" lvl="7" indent="-300990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8pPr>
            <a:lvl9pPr marL="4114800" lvl="8" indent="-300990" algn="l">
              <a:spcBef>
                <a:spcPts val="300"/>
              </a:spcBef>
              <a:spcAft>
                <a:spcPts val="0"/>
              </a:spcAft>
              <a:buSzPts val="1140"/>
              <a:buChar char="🞇"/>
              <a:defRPr sz="1500"/>
            </a:lvl9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  <a:defRPr sz="2100" b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6313813" y="4136994"/>
            <a:ext cx="4397233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A4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339930" y="693795"/>
            <a:ext cx="4478331" cy="5468112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" name="Google Shape;74;p10"/>
          <p:cNvGrpSpPr/>
          <p:nvPr/>
        </p:nvGrpSpPr>
        <p:grpSpPr>
          <a:xfrm>
            <a:off x="-770242" y="-36576"/>
            <a:ext cx="13941240" cy="7117071"/>
            <a:chOff x="-644959" y="0"/>
            <a:chExt cx="10458653" cy="7117071"/>
          </a:xfrm>
        </p:grpSpPr>
        <p:grpSp>
          <p:nvGrpSpPr>
            <p:cNvPr id="75" name="Google Shape;7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6" name="Google Shape;7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77" name="Google Shape;7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" name="Google Shape;7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" name="Google Shape;7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0" name="Google Shape;8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Google Shape;8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" name="Google Shape;8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" name="Google Shape;8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4" name="Google Shape;8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Google Shape;8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" name="Google Shape;8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" name="Google Shape;8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88" name="Google Shape;8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91" name="Google Shape;91;p10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6311198" y="2796171"/>
            <a:ext cx="4399618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513"/>
              <a:buNone/>
              <a:defRPr sz="675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 rot="5400000">
            <a:off x="3639383" y="-953019"/>
            <a:ext cx="4537229" cy="903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289325" y="169154"/>
            <a:ext cx="1163134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2"/>
          </p:nvPr>
        </p:nvSpPr>
        <p:spPr>
          <a:xfrm>
            <a:off x="289325" y="823731"/>
            <a:ext cx="1163134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0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330"/>
              </a:spcBef>
              <a:spcAft>
                <a:spcPts val="0"/>
              </a:spcAft>
              <a:buSzPts val="1650"/>
              <a:buNone/>
              <a:defRPr>
                <a:solidFill>
                  <a:srgbClr val="8897B7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97B7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rgbClr val="8897B7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97B7"/>
                </a:solidFill>
              </a:defRPr>
            </a:lvl5pPr>
            <a:lvl6pPr lvl="5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6pPr>
            <a:lvl7pPr lvl="6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7pPr>
            <a:lvl8pPr lvl="7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8pPr>
            <a:lvl9pPr lvl="8" algn="ctr">
              <a:spcBef>
                <a:spcPts val="210"/>
              </a:spcBef>
              <a:spcAft>
                <a:spcPts val="0"/>
              </a:spcAft>
              <a:buSzPts val="798"/>
              <a:buNone/>
              <a:defRPr>
                <a:solidFill>
                  <a:srgbClr val="889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97B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1200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 rot="5400000">
            <a:off x="7436105" y="2430942"/>
            <a:ext cx="4780344" cy="197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 rot="5400000">
            <a:off x="2628719" y="-194542"/>
            <a:ext cx="4780344" cy="722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dt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ft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entury Gothic"/>
              <a:buNone/>
              <a:defRPr sz="3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3375" algn="l" rtl="0">
              <a:spcBef>
                <a:spcPts val="33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sz="165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4325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273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273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272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272" algn="l" rtl="0"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ts val="798"/>
              <a:buFont typeface="Noto Sans Symbols"/>
              <a:buChar char="🞇"/>
              <a:defRPr sz="105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1801" y="6365877"/>
            <a:ext cx="1168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381000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97B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By: Neil </a:t>
            </a:r>
            <a:r>
              <a:rPr lang="en-US" dirty="0" err="1"/>
              <a:t>CarlinSchauer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Migrating from Redux to React Hooks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96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</a:t>
            </a:r>
            <a:r>
              <a:rPr lang="en-US" sz="2400" b="0" i="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bashing Redux or saying not to use it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Applying </a:t>
            </a:r>
            <a:r>
              <a:rPr lang="en-US" sz="2400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Redux’s</a:t>
            </a: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principles using </a:t>
            </a:r>
            <a:r>
              <a:rPr lang="en-US" sz="2400" b="1" i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</a:t>
            </a: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React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dirty="0"/>
              <a:t>What this Talk Is About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https://</a:t>
            </a:r>
            <a:r>
              <a:rPr lang="en-US" dirty="0" err="1"/>
              <a:t>redux.js.org</a:t>
            </a:r>
            <a:r>
              <a:rPr lang="en-US" dirty="0"/>
              <a:t>/understanding/thinking-in-redux/three-principles</a:t>
            </a: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430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Source of truth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sym typeface="Century Gothic"/>
              </a:rPr>
              <a:t>State is read-only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sym typeface="Century Gothic"/>
              </a:rPr>
              <a:t>Changes are made with pure functions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dirty="0" err="1"/>
              <a:t>Redux’s</a:t>
            </a:r>
            <a:r>
              <a:rPr lang="en-US" dirty="0"/>
              <a:t> Principles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3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5400" dirty="0"/>
              <a:t>Demo</a:t>
            </a:r>
            <a:endParaRPr sz="5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79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8923564" cy="364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your own hooks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Creation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 creation function(s)</a:t>
            </a: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en-US" sz="2400" dirty="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08635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89400" y="169154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dirty="0"/>
              <a:t>Taking It Further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17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5400" dirty="0"/>
              <a:t>Questions?</a:t>
            </a:r>
            <a:endParaRPr sz="5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0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ftr" idx="11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289325" y="6356352"/>
            <a:ext cx="7702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3" name="Google Shape;333;p25"/>
          <p:cNvSpPr txBox="1"/>
          <p:nvPr/>
        </p:nvSpPr>
        <p:spPr>
          <a:xfrm>
            <a:off x="400050" y="1714859"/>
            <a:ext cx="5493352" cy="444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"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</a:pP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277224" y="2634768"/>
            <a:ext cx="11634376" cy="6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zerali</a:t>
            </a:r>
            <a:r>
              <a:rPr lang="en-US" dirty="0"/>
              <a:t>/redux-to-react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subTitle" idx="1"/>
          </p:nvPr>
        </p:nvSpPr>
        <p:spPr>
          <a:xfrm>
            <a:off x="289400" y="823731"/>
            <a:ext cx="11634376" cy="3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956771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Custom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Century Gothic</vt:lpstr>
      <vt:lpstr>Calibri</vt:lpstr>
      <vt:lpstr>Austin</vt:lpstr>
      <vt:lpstr>Migrating from Redux to React Hooks</vt:lpstr>
      <vt:lpstr>What this Talk Is About</vt:lpstr>
      <vt:lpstr>Redux’s Principles</vt:lpstr>
      <vt:lpstr>Demo</vt:lpstr>
      <vt:lpstr>Taking It Further</vt:lpstr>
      <vt:lpstr>Questions?</vt:lpstr>
      <vt:lpstr>github.com/zerali/redux-to-react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from Redux to React Hooks</dc:title>
  <cp:lastModifiedBy>Neil CarlinSchauer</cp:lastModifiedBy>
  <cp:revision>1</cp:revision>
  <dcterms:modified xsi:type="dcterms:W3CDTF">2021-11-10T17:10:13Z</dcterms:modified>
</cp:coreProperties>
</file>