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3.jpeg" ContentType="image/jpeg"/>
  <Override PartName="/ppt/media/image2.png" ContentType="image/png"/>
  <Override PartName="/ppt/media/image4.png" ContentType="image/png"/>
  <Override PartName="/ppt/media/image8.jpeg" ContentType="image/jpeg"/>
  <Override PartName="/ppt/media/image5.png" ContentType="image/png"/>
  <Override PartName="/ppt/media/image6.jpeg" ContentType="image/jpeg"/>
  <Override PartName="/ppt/media/image7.jpeg" ContentType="image/jpeg"/>
  <Override PartName="/ppt/presProps.xml" ContentType="application/vnd.openxmlformats-officedocument.presentationml.presPro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587600" y="455400"/>
            <a:ext cx="9486360" cy="155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ffffff"/>
              </a:solidFill>
              <a:latin typeface="Neue Haas Grotesk Text Pro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1587600" y="2160000"/>
            <a:ext cx="9486360" cy="187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2200" spc="-1" strike="noStrike">
              <a:solidFill>
                <a:srgbClr val="ffffff"/>
              </a:solidFill>
              <a:latin typeface="Neue Haas Grotesk Text Pro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1587600" y="4210560"/>
            <a:ext cx="9486360" cy="187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2200" spc="-1" strike="noStrike">
              <a:solidFill>
                <a:srgbClr val="ffffff"/>
              </a:solidFill>
              <a:latin typeface="Neue Haas Grotesk Text Pro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587600" y="455400"/>
            <a:ext cx="9486360" cy="155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ffffff"/>
              </a:solidFill>
              <a:latin typeface="Neue Haas Grotesk Text Pro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1587600" y="2160000"/>
            <a:ext cx="4629240" cy="187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2200" spc="-1" strike="noStrike">
              <a:solidFill>
                <a:srgbClr val="ffffff"/>
              </a:solidFill>
              <a:latin typeface="Neue Haas Grotesk Text Pro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448680" y="2160000"/>
            <a:ext cx="4629240" cy="187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2200" spc="-1" strike="noStrike">
              <a:solidFill>
                <a:srgbClr val="ffffff"/>
              </a:solidFill>
              <a:latin typeface="Neue Haas Grotesk Text Pro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1587600" y="4210560"/>
            <a:ext cx="4629240" cy="187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2200" spc="-1" strike="noStrike">
              <a:solidFill>
                <a:srgbClr val="ffffff"/>
              </a:solidFill>
              <a:latin typeface="Neue Haas Grotesk Text Pro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448680" y="4210560"/>
            <a:ext cx="4629240" cy="187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2200" spc="-1" strike="noStrike">
              <a:solidFill>
                <a:srgbClr val="ffffff"/>
              </a:solidFill>
              <a:latin typeface="Neue Haas Grotesk Text Pro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1587600" y="455400"/>
            <a:ext cx="9486360" cy="155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ffffff"/>
              </a:solidFill>
              <a:latin typeface="Neue Haas Grotesk Text Pro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1587600" y="2160000"/>
            <a:ext cx="3054240" cy="187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2200" spc="-1" strike="noStrike">
              <a:solidFill>
                <a:srgbClr val="ffffff"/>
              </a:solidFill>
              <a:latin typeface="Neue Haas Grotesk Text Pro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4794840" y="2160000"/>
            <a:ext cx="3054240" cy="187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2200" spc="-1" strike="noStrike">
              <a:solidFill>
                <a:srgbClr val="ffffff"/>
              </a:solidFill>
              <a:latin typeface="Neue Haas Grotesk Text Pro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8002440" y="2160000"/>
            <a:ext cx="3054240" cy="187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2200" spc="-1" strike="noStrike">
              <a:solidFill>
                <a:srgbClr val="ffffff"/>
              </a:solidFill>
              <a:latin typeface="Neue Haas Grotesk Text Pro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1587600" y="4210560"/>
            <a:ext cx="3054240" cy="187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2200" spc="-1" strike="noStrike">
              <a:solidFill>
                <a:srgbClr val="ffffff"/>
              </a:solidFill>
              <a:latin typeface="Neue Haas Grotesk Text Pro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4794840" y="4210560"/>
            <a:ext cx="3054240" cy="187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2200" spc="-1" strike="noStrike">
              <a:solidFill>
                <a:srgbClr val="ffffff"/>
              </a:solidFill>
              <a:latin typeface="Neue Haas Grotesk Text Pro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8002440" y="4210560"/>
            <a:ext cx="3054240" cy="187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2200" spc="-1" strike="noStrike">
              <a:solidFill>
                <a:srgbClr val="ffffff"/>
              </a:solidFill>
              <a:latin typeface="Neue Haas Grotesk Text Pro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587600" y="455400"/>
            <a:ext cx="9486360" cy="155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ffffff"/>
              </a:solidFill>
              <a:latin typeface="Neue Haas Grotesk Text Pro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1587600" y="2160000"/>
            <a:ext cx="9486360" cy="392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587600" y="455400"/>
            <a:ext cx="9486360" cy="155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ffffff"/>
              </a:solidFill>
              <a:latin typeface="Neue Haas Grotesk Text Pro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1587600" y="2160000"/>
            <a:ext cx="9486360" cy="392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2200" spc="-1" strike="noStrike">
              <a:solidFill>
                <a:srgbClr val="ffffff"/>
              </a:solidFill>
              <a:latin typeface="Neue Haas Grotesk Text Pro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587600" y="455400"/>
            <a:ext cx="9486360" cy="155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ffffff"/>
              </a:solidFill>
              <a:latin typeface="Neue Haas Grotesk Text Pro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1587600" y="2160000"/>
            <a:ext cx="4629240" cy="392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2200" spc="-1" strike="noStrike">
              <a:solidFill>
                <a:srgbClr val="ffffff"/>
              </a:solidFill>
              <a:latin typeface="Neue Haas Grotesk Text Pro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6448680" y="2160000"/>
            <a:ext cx="4629240" cy="392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2200" spc="-1" strike="noStrike">
              <a:solidFill>
                <a:srgbClr val="ffffff"/>
              </a:solidFill>
              <a:latin typeface="Neue Haas Grotesk Text Pro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587600" y="455400"/>
            <a:ext cx="9486360" cy="155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ffffff"/>
              </a:solidFill>
              <a:latin typeface="Neue Haas Grotesk Text Pro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1587600" y="455400"/>
            <a:ext cx="9486360" cy="718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587600" y="455400"/>
            <a:ext cx="9486360" cy="155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ffffff"/>
              </a:solidFill>
              <a:latin typeface="Neue Haas Grotesk Text Pro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1587600" y="2160000"/>
            <a:ext cx="4629240" cy="187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2200" spc="-1" strike="noStrike">
              <a:solidFill>
                <a:srgbClr val="ffffff"/>
              </a:solidFill>
              <a:latin typeface="Neue Haas Grotesk Text Pro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448680" y="2160000"/>
            <a:ext cx="4629240" cy="392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2200" spc="-1" strike="noStrike">
              <a:solidFill>
                <a:srgbClr val="ffffff"/>
              </a:solidFill>
              <a:latin typeface="Neue Haas Grotesk Text Pro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1587600" y="4210560"/>
            <a:ext cx="4629240" cy="187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2200" spc="-1" strike="noStrike">
              <a:solidFill>
                <a:srgbClr val="ffffff"/>
              </a:solidFill>
              <a:latin typeface="Neue Haas Grotesk Text Pro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87600" y="455400"/>
            <a:ext cx="9486360" cy="155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ffffff"/>
              </a:solidFill>
              <a:latin typeface="Neue Haas Grotesk Text Pro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1587600" y="2160000"/>
            <a:ext cx="9486360" cy="392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587600" y="455400"/>
            <a:ext cx="9486360" cy="155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ffffff"/>
              </a:solidFill>
              <a:latin typeface="Neue Haas Grotesk Text Pro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1587600" y="2160000"/>
            <a:ext cx="4629240" cy="392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2200" spc="-1" strike="noStrike">
              <a:solidFill>
                <a:srgbClr val="ffffff"/>
              </a:solidFill>
              <a:latin typeface="Neue Haas Grotesk Text Pro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448680" y="2160000"/>
            <a:ext cx="4629240" cy="187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2200" spc="-1" strike="noStrike">
              <a:solidFill>
                <a:srgbClr val="ffffff"/>
              </a:solidFill>
              <a:latin typeface="Neue Haas Grotesk Text Pro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448680" y="4210560"/>
            <a:ext cx="4629240" cy="187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2200" spc="-1" strike="noStrike">
              <a:solidFill>
                <a:srgbClr val="ffffff"/>
              </a:solidFill>
              <a:latin typeface="Neue Haas Grotesk Text Pro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587600" y="455400"/>
            <a:ext cx="9486360" cy="155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ffffff"/>
              </a:solidFill>
              <a:latin typeface="Neue Haas Grotesk Text Pro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1587600" y="2160000"/>
            <a:ext cx="4629240" cy="187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2200" spc="-1" strike="noStrike">
              <a:solidFill>
                <a:srgbClr val="ffffff"/>
              </a:solidFill>
              <a:latin typeface="Neue Haas Grotesk Text Pro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448680" y="2160000"/>
            <a:ext cx="4629240" cy="187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2200" spc="-1" strike="noStrike">
              <a:solidFill>
                <a:srgbClr val="ffffff"/>
              </a:solidFill>
              <a:latin typeface="Neue Haas Grotesk Text Pro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1587600" y="4210560"/>
            <a:ext cx="9486360" cy="187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2200" spc="-1" strike="noStrike">
              <a:solidFill>
                <a:srgbClr val="ffffff"/>
              </a:solidFill>
              <a:latin typeface="Neue Haas Grotesk Text Pro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587600" y="455400"/>
            <a:ext cx="9486360" cy="155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ffffff"/>
              </a:solidFill>
              <a:latin typeface="Neue Haas Grotesk Text Pro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1587600" y="2160000"/>
            <a:ext cx="9486360" cy="187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2200" spc="-1" strike="noStrike">
              <a:solidFill>
                <a:srgbClr val="ffffff"/>
              </a:solidFill>
              <a:latin typeface="Neue Haas Grotesk Text Pro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1587600" y="4210560"/>
            <a:ext cx="9486360" cy="187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2200" spc="-1" strike="noStrike">
              <a:solidFill>
                <a:srgbClr val="ffffff"/>
              </a:solidFill>
              <a:latin typeface="Neue Haas Grotesk Text Pro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1587600" y="455400"/>
            <a:ext cx="9486360" cy="155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ffffff"/>
              </a:solidFill>
              <a:latin typeface="Neue Haas Grotesk Text Pro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1587600" y="2160000"/>
            <a:ext cx="4629240" cy="187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2200" spc="-1" strike="noStrike">
              <a:solidFill>
                <a:srgbClr val="ffffff"/>
              </a:solidFill>
              <a:latin typeface="Neue Haas Grotesk Text Pro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6448680" y="2160000"/>
            <a:ext cx="4629240" cy="187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2200" spc="-1" strike="noStrike">
              <a:solidFill>
                <a:srgbClr val="ffffff"/>
              </a:solidFill>
              <a:latin typeface="Neue Haas Grotesk Text Pro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1587600" y="4210560"/>
            <a:ext cx="4629240" cy="187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2200" spc="-1" strike="noStrike">
              <a:solidFill>
                <a:srgbClr val="ffffff"/>
              </a:solidFill>
              <a:latin typeface="Neue Haas Grotesk Text Pro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6448680" y="4210560"/>
            <a:ext cx="4629240" cy="187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2200" spc="-1" strike="noStrike">
              <a:solidFill>
                <a:srgbClr val="ffffff"/>
              </a:solidFill>
              <a:latin typeface="Neue Haas Grotesk Text Pro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587600" y="455400"/>
            <a:ext cx="9486360" cy="155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ffffff"/>
              </a:solidFill>
              <a:latin typeface="Neue Haas Grotesk Text Pro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1587600" y="2160000"/>
            <a:ext cx="3054240" cy="187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2200" spc="-1" strike="noStrike">
              <a:solidFill>
                <a:srgbClr val="ffffff"/>
              </a:solidFill>
              <a:latin typeface="Neue Haas Grotesk Text Pro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4794840" y="2160000"/>
            <a:ext cx="3054240" cy="187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2200" spc="-1" strike="noStrike">
              <a:solidFill>
                <a:srgbClr val="ffffff"/>
              </a:solidFill>
              <a:latin typeface="Neue Haas Grotesk Text Pro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/>
          </p:nvPr>
        </p:nvSpPr>
        <p:spPr>
          <a:xfrm>
            <a:off x="8002440" y="2160000"/>
            <a:ext cx="3054240" cy="187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2200" spc="-1" strike="noStrike">
              <a:solidFill>
                <a:srgbClr val="ffffff"/>
              </a:solidFill>
              <a:latin typeface="Neue Haas Grotesk Text Pro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/>
          </p:nvPr>
        </p:nvSpPr>
        <p:spPr>
          <a:xfrm>
            <a:off x="1587600" y="4210560"/>
            <a:ext cx="3054240" cy="187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2200" spc="-1" strike="noStrike">
              <a:solidFill>
                <a:srgbClr val="ffffff"/>
              </a:solidFill>
              <a:latin typeface="Neue Haas Grotesk Text Pro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/>
          </p:nvPr>
        </p:nvSpPr>
        <p:spPr>
          <a:xfrm>
            <a:off x="4794840" y="4210560"/>
            <a:ext cx="3054240" cy="187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2200" spc="-1" strike="noStrike">
              <a:solidFill>
                <a:srgbClr val="ffffff"/>
              </a:solidFill>
              <a:latin typeface="Neue Haas Grotesk Text Pro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/>
          </p:nvPr>
        </p:nvSpPr>
        <p:spPr>
          <a:xfrm>
            <a:off x="8002440" y="4210560"/>
            <a:ext cx="3054240" cy="187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2200" spc="-1" strike="noStrike">
              <a:solidFill>
                <a:srgbClr val="ffffff"/>
              </a:solidFill>
              <a:latin typeface="Neue Haas Grotesk Text Pro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87600" y="455400"/>
            <a:ext cx="9486360" cy="155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ffffff"/>
              </a:solidFill>
              <a:latin typeface="Neue Haas Grotesk Text Pro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1587600" y="2160000"/>
            <a:ext cx="9486360" cy="392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2200" spc="-1" strike="noStrike">
              <a:solidFill>
                <a:srgbClr val="ffffff"/>
              </a:solidFill>
              <a:latin typeface="Neue Haas Grotesk Text Pro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87600" y="455400"/>
            <a:ext cx="9486360" cy="155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ffffff"/>
              </a:solidFill>
              <a:latin typeface="Neue Haas Grotesk Text Pro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1587600" y="2160000"/>
            <a:ext cx="4629240" cy="392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2200" spc="-1" strike="noStrike">
              <a:solidFill>
                <a:srgbClr val="ffffff"/>
              </a:solidFill>
              <a:latin typeface="Neue Haas Grotesk Text Pro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448680" y="2160000"/>
            <a:ext cx="4629240" cy="392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2200" spc="-1" strike="noStrike">
              <a:solidFill>
                <a:srgbClr val="ffffff"/>
              </a:solidFill>
              <a:latin typeface="Neue Haas Grotesk Text Pro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87600" y="455400"/>
            <a:ext cx="9486360" cy="155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ffffff"/>
              </a:solidFill>
              <a:latin typeface="Neue Haas Grotesk Text Pro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1587600" y="455400"/>
            <a:ext cx="9486360" cy="718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587600" y="455400"/>
            <a:ext cx="9486360" cy="155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ffffff"/>
              </a:solidFill>
              <a:latin typeface="Neue Haas Grotesk Text Pro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1587600" y="2160000"/>
            <a:ext cx="4629240" cy="187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2200" spc="-1" strike="noStrike">
              <a:solidFill>
                <a:srgbClr val="ffffff"/>
              </a:solidFill>
              <a:latin typeface="Neue Haas Grotesk Text Pro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6448680" y="2160000"/>
            <a:ext cx="4629240" cy="392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2200" spc="-1" strike="noStrike">
              <a:solidFill>
                <a:srgbClr val="ffffff"/>
              </a:solidFill>
              <a:latin typeface="Neue Haas Grotesk Text Pro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1587600" y="4210560"/>
            <a:ext cx="4629240" cy="187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2200" spc="-1" strike="noStrike">
              <a:solidFill>
                <a:srgbClr val="ffffff"/>
              </a:solidFill>
              <a:latin typeface="Neue Haas Grotesk Text Pro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587600" y="455400"/>
            <a:ext cx="9486360" cy="155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ffffff"/>
              </a:solidFill>
              <a:latin typeface="Neue Haas Grotesk Text Pro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1587600" y="2160000"/>
            <a:ext cx="4629240" cy="392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2200" spc="-1" strike="noStrike">
              <a:solidFill>
                <a:srgbClr val="ffffff"/>
              </a:solidFill>
              <a:latin typeface="Neue Haas Grotesk Text Pro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448680" y="2160000"/>
            <a:ext cx="4629240" cy="187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2200" spc="-1" strike="noStrike">
              <a:solidFill>
                <a:srgbClr val="ffffff"/>
              </a:solidFill>
              <a:latin typeface="Neue Haas Grotesk Text Pro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6448680" y="4210560"/>
            <a:ext cx="4629240" cy="187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2200" spc="-1" strike="noStrike">
              <a:solidFill>
                <a:srgbClr val="ffffff"/>
              </a:solidFill>
              <a:latin typeface="Neue Haas Grotesk Text Pro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587600" y="455400"/>
            <a:ext cx="9486360" cy="155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ffffff"/>
              </a:solidFill>
              <a:latin typeface="Neue Haas Grotesk Text Pro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1587600" y="2160000"/>
            <a:ext cx="4629240" cy="187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2200" spc="-1" strike="noStrike">
              <a:solidFill>
                <a:srgbClr val="ffffff"/>
              </a:solidFill>
              <a:latin typeface="Neue Haas Grotesk Text Pro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448680" y="2160000"/>
            <a:ext cx="4629240" cy="187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2200" spc="-1" strike="noStrike">
              <a:solidFill>
                <a:srgbClr val="ffffff"/>
              </a:solidFill>
              <a:latin typeface="Neue Haas Grotesk Text Pro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1587600" y="4210560"/>
            <a:ext cx="9486360" cy="187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2200" spc="-1" strike="noStrike">
              <a:solidFill>
                <a:srgbClr val="ffffff"/>
              </a:solidFill>
              <a:latin typeface="Neue Haas Grotesk Text Pro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221280" y="1247040"/>
            <a:ext cx="7891560" cy="34506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</a:pPr>
            <a:r>
              <a:rPr b="1" lang="en-US" sz="6000" spc="-1" strike="noStrike">
                <a:solidFill>
                  <a:srgbClr val="ffffff"/>
                </a:solidFill>
                <a:latin typeface="Neue Haas Grotesk Text Pro"/>
              </a:rPr>
              <a:t>Click to edit Master title style</a:t>
            </a:r>
            <a:endParaRPr b="0" lang="es-ES" sz="6000" spc="-1" strike="noStrike">
              <a:solidFill>
                <a:srgbClr val="ffffff"/>
              </a:solidFill>
              <a:latin typeface="Latin Modern Math"/>
            </a:endParaRPr>
          </a:p>
        </p:txBody>
      </p:sp>
      <p:sp>
        <p:nvSpPr>
          <p:cNvPr id="1" name="Rectangle 8"/>
          <p:cNvSpPr/>
          <p:nvPr/>
        </p:nvSpPr>
        <p:spPr>
          <a:xfrm>
            <a:off x="0" y="1375560"/>
            <a:ext cx="2770200" cy="5482080"/>
          </a:xfrm>
          <a:prstGeom prst="rect">
            <a:avLst/>
          </a:prstGeom>
          <a:gradFill rotWithShape="0">
            <a:gsLst>
              <a:gs pos="0">
                <a:srgbClr val="5b9bd5">
                  <a:alpha val="50196"/>
                </a:srgbClr>
              </a:gs>
              <a:gs pos="100000">
                <a:srgbClr val="4472c4">
                  <a:alpha val="50196"/>
                </a:srgbClr>
              </a:gs>
            </a:gsLst>
            <a:lin ang="135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Rectangle 9"/>
          <p:cNvSpPr/>
          <p:nvPr/>
        </p:nvSpPr>
        <p:spPr>
          <a:xfrm>
            <a:off x="0" y="0"/>
            <a:ext cx="1373040" cy="6857640"/>
          </a:xfrm>
          <a:prstGeom prst="rect">
            <a:avLst/>
          </a:prstGeom>
          <a:gradFill rotWithShape="0">
            <a:gsLst>
              <a:gs pos="0">
                <a:srgbClr val="5b9bd5">
                  <a:alpha val="50196"/>
                </a:srgbClr>
              </a:gs>
              <a:gs pos="100000">
                <a:srgbClr val="4472c4">
                  <a:alpha val="50196"/>
                </a:srgbClr>
              </a:gs>
            </a:gsLst>
            <a:lin ang="135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PlaceHolder 2"/>
          <p:cNvSpPr>
            <a:spLocks noGrp="1"/>
          </p:cNvSpPr>
          <p:nvPr>
            <p:ph type="dt"/>
          </p:nvPr>
        </p:nvSpPr>
        <p:spPr>
          <a:xfrm>
            <a:off x="8018640" y="6292800"/>
            <a:ext cx="3093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76A7D77F-5B5E-46D1-806C-CC16F816B1B2}" type="datetime">
              <a:rPr b="0" lang="en-US" sz="1100" spc="-1" strike="noStrike">
                <a:solidFill>
                  <a:srgbClr val="ffffff"/>
                </a:solidFill>
                <a:latin typeface="Neue Haas Grotesk Text Pro"/>
              </a:rPr>
              <a:t>11/14/21</a:t>
            </a:fld>
            <a:endParaRPr b="0" lang="es-MX" sz="1100" spc="-1" strike="noStrike"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/>
          </p:nvPr>
        </p:nvSpPr>
        <p:spPr>
          <a:xfrm>
            <a:off x="3221280" y="629280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s-MX" sz="2400" spc="-1" strike="noStrike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/>
          </p:nvPr>
        </p:nvSpPr>
        <p:spPr>
          <a:xfrm>
            <a:off x="11149560" y="6292800"/>
            <a:ext cx="81360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B4BAB66F-D5E0-47E2-B15E-6E8A7FC3C59F}" type="slidenum">
              <a:rPr b="0" lang="en-US" sz="1100" spc="-1" strike="noStrike">
                <a:solidFill>
                  <a:srgbClr val="ffffff"/>
                </a:solidFill>
                <a:latin typeface="Neue Haas Grotesk Text Pro"/>
              </a:rPr>
              <a:t>&lt;número&gt;</a:t>
            </a:fld>
            <a:endParaRPr b="0" lang="es-MX" sz="1100" spc="-1" strike="noStrike"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200" spc="-1" strike="noStrike">
                <a:solidFill>
                  <a:srgbClr val="ffffff"/>
                </a:solidFill>
                <a:latin typeface="Neue Haas Grotesk Text Pro"/>
              </a:rPr>
              <a:t>Pulse para editar el formato de texto del esquema</a:t>
            </a:r>
            <a:endParaRPr b="0" lang="es-ES" sz="2200" spc="-1" strike="noStrike">
              <a:solidFill>
                <a:srgbClr val="ffffff"/>
              </a:solidFill>
              <a:latin typeface="Neue Haas Grotesk Text Pro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700" spc="-1" strike="noStrike">
                <a:solidFill>
                  <a:srgbClr val="ffffff"/>
                </a:solidFill>
                <a:latin typeface="Neue Haas Grotesk Text Pro"/>
              </a:rPr>
              <a:t>Segundo nivel del esquema</a:t>
            </a:r>
            <a:endParaRPr b="0" lang="es-ES" sz="1700" spc="-1" strike="noStrike">
              <a:solidFill>
                <a:srgbClr val="ffffff"/>
              </a:solidFill>
              <a:latin typeface="Neue Haas Grotesk Text Pro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500" spc="-1" strike="noStrike">
                <a:solidFill>
                  <a:srgbClr val="ffffff"/>
                </a:solidFill>
                <a:latin typeface="Neue Haas Grotesk Text Pro"/>
              </a:rPr>
              <a:t>Tercer nivel del esquema</a:t>
            </a:r>
            <a:endParaRPr b="0" lang="es-ES" sz="1500" spc="-1" strike="noStrike">
              <a:solidFill>
                <a:srgbClr val="ffffff"/>
              </a:solidFill>
              <a:latin typeface="Neue Haas Grotesk Text Pro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500" spc="-1" strike="noStrike">
                <a:solidFill>
                  <a:srgbClr val="ffffff"/>
                </a:solidFill>
                <a:latin typeface="Neue Haas Grotesk Text Pro"/>
              </a:rPr>
              <a:t>Cuarto nivel del esquema</a:t>
            </a:r>
            <a:endParaRPr b="0" lang="es-ES" sz="1500" spc="-1" strike="noStrike">
              <a:solidFill>
                <a:srgbClr val="ffffff"/>
              </a:solidFill>
              <a:latin typeface="Neue Haas Grotesk Text Pro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ffffff"/>
                </a:solidFill>
                <a:latin typeface="Neue Haas Grotesk Text Pro"/>
              </a:rPr>
              <a:t>Quinto nivel del esquema</a:t>
            </a:r>
            <a:endParaRPr b="0" lang="es-ES" sz="2000" spc="-1" strike="noStrike">
              <a:solidFill>
                <a:srgbClr val="ffffff"/>
              </a:solidFill>
              <a:latin typeface="Neue Haas Grotesk Text Pro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ffffff"/>
                </a:solidFill>
                <a:latin typeface="Neue Haas Grotesk Text Pro"/>
              </a:rPr>
              <a:t>Sexto nivel del esquema</a:t>
            </a:r>
            <a:endParaRPr b="0" lang="es-ES" sz="2000" spc="-1" strike="noStrike">
              <a:solidFill>
                <a:srgbClr val="ffffff"/>
              </a:solidFill>
              <a:latin typeface="Neue Haas Grotesk Text Pro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ffffff"/>
                </a:solidFill>
                <a:latin typeface="Neue Haas Grotesk Text Pro"/>
              </a:rPr>
              <a:t>Séptimo nivel del esquema</a:t>
            </a:r>
            <a:endParaRPr b="0" lang="es-ES" sz="2000" spc="-1" strike="noStrike">
              <a:solidFill>
                <a:srgbClr val="ffffff"/>
              </a:solidFill>
              <a:latin typeface="Neue Haas Grotesk Text Pro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1587600" y="455400"/>
            <a:ext cx="9486360" cy="155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ffffff"/>
                </a:solidFill>
                <a:latin typeface="Neue Haas Grotesk Text Pro"/>
              </a:rPr>
              <a:t>Click to edit Master title style</a:t>
            </a:r>
            <a:endParaRPr b="0" lang="es-ES" sz="4400" spc="-1" strike="noStrike">
              <a:solidFill>
                <a:srgbClr val="ffffff"/>
              </a:solidFill>
              <a:latin typeface="Neue Haas Grotesk Text Pro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1587600" y="2160000"/>
            <a:ext cx="9486360" cy="39258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110000"/>
              </a:lnSpc>
              <a:spcBef>
                <a:spcPts val="1199"/>
              </a:spcBef>
              <a:buClr>
                <a:srgbClr val="4472c4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ffffff"/>
                </a:solidFill>
                <a:latin typeface="Neue Haas Grotesk Text Pro"/>
              </a:rPr>
              <a:t>Click to edit Master text styles</a:t>
            </a:r>
            <a:endParaRPr b="0" lang="es-ES" sz="2200" spc="-1" strike="noStrike">
              <a:solidFill>
                <a:srgbClr val="ffffff"/>
              </a:solidFill>
              <a:latin typeface="Neue Haas Grotesk Text Pro"/>
            </a:endParaRPr>
          </a:p>
          <a:p>
            <a:pPr lvl="1" marL="457200" indent="-228600">
              <a:lnSpc>
                <a:spcPct val="110000"/>
              </a:lnSpc>
              <a:spcBef>
                <a:spcPts val="601"/>
              </a:spcBef>
              <a:buClr>
                <a:srgbClr val="4472c4"/>
              </a:buClr>
              <a:buFont typeface="Arial"/>
              <a:buChar char="•"/>
            </a:pPr>
            <a:r>
              <a:rPr b="0" lang="en-US" sz="1900" spc="-1" strike="noStrike">
                <a:solidFill>
                  <a:srgbClr val="ffffff"/>
                </a:solidFill>
                <a:latin typeface="Neue Haas Grotesk Text Pro"/>
              </a:rPr>
              <a:t>Second level</a:t>
            </a:r>
            <a:endParaRPr b="0" lang="es-ES" sz="1900" spc="-1" strike="noStrike">
              <a:solidFill>
                <a:srgbClr val="ffffff"/>
              </a:solidFill>
              <a:latin typeface="Neue Haas Grotesk Text Pro"/>
            </a:endParaRPr>
          </a:p>
          <a:p>
            <a:pPr lvl="2" marL="685800" indent="-228600">
              <a:lnSpc>
                <a:spcPct val="110000"/>
              </a:lnSpc>
              <a:spcBef>
                <a:spcPts val="601"/>
              </a:spcBef>
              <a:buClr>
                <a:srgbClr val="4472c4"/>
              </a:buClr>
              <a:buFont typeface="Arial"/>
              <a:buChar char="•"/>
            </a:pPr>
            <a:r>
              <a:rPr b="0" lang="en-US" sz="1700" spc="-1" strike="noStrike">
                <a:solidFill>
                  <a:srgbClr val="ffffff"/>
                </a:solidFill>
                <a:latin typeface="Neue Haas Grotesk Text Pro"/>
              </a:rPr>
              <a:t>Third level</a:t>
            </a:r>
            <a:endParaRPr b="0" lang="es-ES" sz="1700" spc="-1" strike="noStrike">
              <a:solidFill>
                <a:srgbClr val="ffffff"/>
              </a:solidFill>
              <a:latin typeface="Neue Haas Grotesk Text Pro"/>
            </a:endParaRPr>
          </a:p>
          <a:p>
            <a:pPr lvl="3" marL="914400" indent="-228600">
              <a:lnSpc>
                <a:spcPct val="110000"/>
              </a:lnSpc>
              <a:spcBef>
                <a:spcPts val="601"/>
              </a:spcBef>
              <a:buClr>
                <a:srgbClr val="4472c4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ffffff"/>
                </a:solidFill>
                <a:latin typeface="Neue Haas Grotesk Text Pro"/>
              </a:rPr>
              <a:t>Fourth level</a:t>
            </a:r>
            <a:endParaRPr b="0" lang="es-ES" sz="1500" spc="-1" strike="noStrike">
              <a:solidFill>
                <a:srgbClr val="ffffff"/>
              </a:solidFill>
              <a:latin typeface="Neue Haas Grotesk Text Pro"/>
            </a:endParaRPr>
          </a:p>
          <a:p>
            <a:pPr lvl="4" marL="1143000" indent="-228600">
              <a:lnSpc>
                <a:spcPct val="110000"/>
              </a:lnSpc>
              <a:spcBef>
                <a:spcPts val="601"/>
              </a:spcBef>
              <a:buClr>
                <a:srgbClr val="4472c4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ffffff"/>
                </a:solidFill>
                <a:latin typeface="Neue Haas Grotesk Text Pro"/>
              </a:rPr>
              <a:t>Fifth level</a:t>
            </a:r>
            <a:endParaRPr b="0" lang="es-ES" sz="1500" spc="-1" strike="noStrike">
              <a:solidFill>
                <a:srgbClr val="ffffff"/>
              </a:solidFill>
              <a:latin typeface="Neue Haas Grotesk Text Pro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dt"/>
          </p:nvPr>
        </p:nvSpPr>
        <p:spPr>
          <a:xfrm>
            <a:off x="8018640" y="6292800"/>
            <a:ext cx="3093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9942476A-9630-4009-A9D9-64540DDB0E4E}" type="datetime">
              <a:rPr b="0" lang="en-US" sz="1100" spc="-1" strike="noStrike">
                <a:solidFill>
                  <a:srgbClr val="ffffff"/>
                </a:solidFill>
                <a:latin typeface="Neue Haas Grotesk Text Pro"/>
              </a:rPr>
              <a:t>11/14/21</a:t>
            </a:fld>
            <a:endParaRPr b="0" lang="es-MX" sz="1100" spc="-1" strike="noStrike"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ftr"/>
          </p:nvPr>
        </p:nvSpPr>
        <p:spPr>
          <a:xfrm>
            <a:off x="1587600" y="629280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s-MX" sz="2400" spc="-1" strike="noStrike">
              <a:latin typeface="Times New Roman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sldNum"/>
          </p:nvPr>
        </p:nvSpPr>
        <p:spPr>
          <a:xfrm>
            <a:off x="11149560" y="6292800"/>
            <a:ext cx="81360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4CBEA036-C379-48F6-8B40-A3452CB124F6}" type="slidenum">
              <a:rPr b="0" lang="en-US" sz="1100" spc="-1" strike="noStrike">
                <a:solidFill>
                  <a:srgbClr val="ffffff"/>
                </a:solidFill>
                <a:latin typeface="Neue Haas Grotesk Text Pro"/>
              </a:rPr>
              <a:t>&lt;número&gt;</a:t>
            </a:fld>
            <a:endParaRPr b="0" lang="es-MX" sz="1100" spc="-1" strike="noStrike">
              <a:latin typeface="Times New Roman"/>
            </a:endParaRPr>
          </a:p>
        </p:txBody>
      </p:sp>
      <p:sp>
        <p:nvSpPr>
          <p:cNvPr id="48" name="Rectangle 50"/>
          <p:cNvSpPr/>
          <p:nvPr/>
        </p:nvSpPr>
        <p:spPr>
          <a:xfrm>
            <a:off x="0" y="565200"/>
            <a:ext cx="1133640" cy="6292440"/>
          </a:xfrm>
          <a:prstGeom prst="rect">
            <a:avLst/>
          </a:prstGeom>
          <a:gradFill rotWithShape="0">
            <a:gsLst>
              <a:gs pos="0">
                <a:srgbClr val="5b9bd5">
                  <a:alpha val="50196"/>
                </a:srgbClr>
              </a:gs>
              <a:gs pos="100000">
                <a:srgbClr val="4472c4">
                  <a:alpha val="50196"/>
                </a:srgbClr>
              </a:gs>
            </a:gsLst>
            <a:lin ang="135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Rectangle 51"/>
          <p:cNvSpPr/>
          <p:nvPr/>
        </p:nvSpPr>
        <p:spPr>
          <a:xfrm>
            <a:off x="0" y="0"/>
            <a:ext cx="564840" cy="6857640"/>
          </a:xfrm>
          <a:prstGeom prst="rect">
            <a:avLst/>
          </a:prstGeom>
          <a:gradFill rotWithShape="0">
            <a:gsLst>
              <a:gs pos="0">
                <a:srgbClr val="5b9bd5">
                  <a:alpha val="50196"/>
                </a:srgbClr>
              </a:gs>
              <a:gs pos="100000">
                <a:srgbClr val="4472c4">
                  <a:alpha val="50196"/>
                </a:srgbClr>
              </a:gs>
            </a:gsLst>
            <a:lin ang="135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23"/>
          <p:cNvSpPr/>
          <p:nvPr/>
        </p:nvSpPr>
        <p:spPr>
          <a:xfrm>
            <a:off x="2880" y="0"/>
            <a:ext cx="1218852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7" name="Picture 3" descr="Una superficie blanca con una textura de triángulo 3D"/>
          <p:cNvPicPr/>
          <p:nvPr/>
        </p:nvPicPr>
        <p:blipFill>
          <a:blip r:embed="rId1"/>
          <a:srcRect l="0" t="7855" r="-2" b="7852"/>
          <a:stretch/>
        </p:blipFill>
        <p:spPr>
          <a:xfrm>
            <a:off x="2880" y="0"/>
            <a:ext cx="12188520" cy="6857640"/>
          </a:xfrm>
          <a:prstGeom prst="rect">
            <a:avLst/>
          </a:prstGeom>
          <a:ln w="0">
            <a:noFill/>
          </a:ln>
        </p:spPr>
      </p:pic>
      <p:sp>
        <p:nvSpPr>
          <p:cNvPr id="88" name="Rectangle 25"/>
          <p:cNvSpPr/>
          <p:nvPr/>
        </p:nvSpPr>
        <p:spPr>
          <a:xfrm flipH="1" rot="5400000">
            <a:off x="4754160" y="-578520"/>
            <a:ext cx="6857640" cy="8015400"/>
          </a:xfrm>
          <a:prstGeom prst="rect">
            <a:avLst/>
          </a:prstGeom>
          <a:gradFill rotWithShape="0"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49019"/>
                </a:srgbClr>
              </a:gs>
            </a:gsLst>
            <a:lin ang="0"/>
          </a:gradFill>
          <a:ln w="127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Rectangle 27"/>
          <p:cNvSpPr/>
          <p:nvPr/>
        </p:nvSpPr>
        <p:spPr>
          <a:xfrm>
            <a:off x="11058120" y="565200"/>
            <a:ext cx="1133640" cy="6292440"/>
          </a:xfrm>
          <a:prstGeom prst="rect">
            <a:avLst/>
          </a:prstGeom>
          <a:gradFill rotWithShape="0">
            <a:gsLst>
              <a:gs pos="0">
                <a:srgbClr val="5b9bd5">
                  <a:alpha val="50196"/>
                </a:srgbClr>
              </a:gs>
              <a:gs pos="100000">
                <a:srgbClr val="4472c4">
                  <a:alpha val="50196"/>
                </a:srgbClr>
              </a:gs>
            </a:gsLst>
            <a:lin ang="135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Rectangle 29"/>
          <p:cNvSpPr/>
          <p:nvPr/>
        </p:nvSpPr>
        <p:spPr>
          <a:xfrm>
            <a:off x="11626920" y="0"/>
            <a:ext cx="564840" cy="6857640"/>
          </a:xfrm>
          <a:prstGeom prst="rect">
            <a:avLst/>
          </a:prstGeom>
          <a:gradFill rotWithShape="0">
            <a:gsLst>
              <a:gs pos="0">
                <a:srgbClr val="5b9bd5">
                  <a:alpha val="50196"/>
                </a:srgbClr>
              </a:gs>
              <a:gs pos="100000">
                <a:srgbClr val="4472c4">
                  <a:alpha val="50196"/>
                </a:srgbClr>
              </a:gs>
            </a:gsLst>
            <a:lin ang="135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"/>
          <p:cNvSpPr txBox="1"/>
          <p:nvPr/>
        </p:nvSpPr>
        <p:spPr>
          <a:xfrm>
            <a:off x="504360" y="2561760"/>
            <a:ext cx="9071640" cy="121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1" lang="es-ES" sz="4800" spc="-1" strike="noStrike">
                <a:solidFill>
                  <a:srgbClr val="ffffff"/>
                </a:solidFill>
                <a:latin typeface="Latin Modern Math"/>
              </a:rPr>
              <a:t>Práctica #4.</a:t>
            </a:r>
            <a:br/>
            <a:r>
              <a:rPr b="1" lang="es-ES" sz="4800" spc="-1" strike="noStrike">
                <a:solidFill>
                  <a:srgbClr val="ffffff"/>
                </a:solidFill>
                <a:latin typeface="Latin Modern Math"/>
              </a:rPr>
              <a:t>Resistencias en Serie y Paralelo.</a:t>
            </a:r>
            <a:endParaRPr b="0" lang="es-ES" sz="4800" spc="-1" strike="noStrike">
              <a:solidFill>
                <a:srgbClr val="ffffff"/>
              </a:solidFill>
              <a:latin typeface="Latin Modern Math"/>
            </a:endParaRPr>
          </a:p>
        </p:txBody>
      </p:sp>
      <p:sp>
        <p:nvSpPr>
          <p:cNvPr id="92" name=""/>
          <p:cNvSpPr txBox="1"/>
          <p:nvPr/>
        </p:nvSpPr>
        <p:spPr>
          <a:xfrm>
            <a:off x="36720" y="53820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s-ES" sz="3200" spc="-1" strike="noStrike">
                <a:solidFill>
                  <a:srgbClr val="ffffff"/>
                </a:solidFill>
                <a:latin typeface="Latin Modern Math"/>
              </a:rPr>
              <a:t>Universidad Autónoma de Aguascalientes.</a:t>
            </a:r>
            <a:endParaRPr b="0" lang="es-ES" sz="3200" spc="-1" strike="noStrike">
              <a:solidFill>
                <a:srgbClr val="ffffff"/>
              </a:solidFill>
              <a:latin typeface="Latin Modern Math"/>
            </a:endParaRPr>
          </a:p>
        </p:txBody>
      </p:sp>
      <p:sp>
        <p:nvSpPr>
          <p:cNvPr id="93" name=""/>
          <p:cNvSpPr txBox="1"/>
          <p:nvPr/>
        </p:nvSpPr>
        <p:spPr>
          <a:xfrm>
            <a:off x="505080" y="146556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s-ES" sz="2800" spc="-1" strike="noStrike">
                <a:solidFill>
                  <a:srgbClr val="ffffff"/>
                </a:solidFill>
                <a:latin typeface="Latin Modern Math"/>
              </a:rPr>
              <a:t>Lic. en Matemáticas Aplicadas.</a:t>
            </a:r>
            <a:endParaRPr b="0" lang="es-ES" sz="2800" spc="-1" strike="noStrike">
              <a:solidFill>
                <a:srgbClr val="ffffff"/>
              </a:solidFill>
              <a:latin typeface="Latin Modern Math"/>
            </a:endParaRPr>
          </a:p>
        </p:txBody>
      </p:sp>
      <p:sp>
        <p:nvSpPr>
          <p:cNvPr id="94" name=""/>
          <p:cNvSpPr txBox="1"/>
          <p:nvPr/>
        </p:nvSpPr>
        <p:spPr>
          <a:xfrm>
            <a:off x="505440" y="42559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s-ES" sz="2800" spc="-1" strike="noStrike">
                <a:solidFill>
                  <a:srgbClr val="ffffff"/>
                </a:solidFill>
                <a:latin typeface="Latin Modern Math"/>
              </a:rPr>
              <a:t>Electricidad y Magnetismo.</a:t>
            </a:r>
            <a:br/>
            <a:r>
              <a:rPr b="0" i="1" lang="es-ES" sz="2800" spc="-1" strike="noStrike">
                <a:solidFill>
                  <a:srgbClr val="ffffff"/>
                </a:solidFill>
                <a:latin typeface="Latin Modern Roman"/>
              </a:rPr>
              <a:t>Prof. Luis Elías Piña Villalpando.</a:t>
            </a:r>
            <a:endParaRPr b="0" lang="es-ES" sz="2800" spc="-1" strike="noStrike">
              <a:solidFill>
                <a:srgbClr val="ffffff"/>
              </a:solidFill>
              <a:latin typeface="Latin Modern Math"/>
            </a:endParaRPr>
          </a:p>
        </p:txBody>
      </p:sp>
      <p:sp>
        <p:nvSpPr>
          <p:cNvPr id="95" name=""/>
          <p:cNvSpPr txBox="1"/>
          <p:nvPr/>
        </p:nvSpPr>
        <p:spPr>
          <a:xfrm>
            <a:off x="253800" y="53089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s-ES" sz="2800" spc="-1" strike="noStrike">
                <a:solidFill>
                  <a:srgbClr val="ffffff"/>
                </a:solidFill>
                <a:latin typeface="Latin Modern Math"/>
              </a:rPr>
              <a:t>Por   C. Guzmán  - E. Rodríguez   -  M. Siller.</a:t>
            </a:r>
            <a:endParaRPr b="0" lang="es-ES" sz="2800" spc="-1" strike="noStrike">
              <a:solidFill>
                <a:srgbClr val="ffffff"/>
              </a:solidFill>
              <a:latin typeface="Latin Modern Math"/>
            </a:endParaRPr>
          </a:p>
        </p:txBody>
      </p:sp>
      <p:pic>
        <p:nvPicPr>
          <p:cNvPr id="96" name="" descr=""/>
          <p:cNvPicPr/>
          <p:nvPr/>
        </p:nvPicPr>
        <p:blipFill>
          <a:blip r:embed="rId2"/>
          <a:stretch/>
        </p:blipFill>
        <p:spPr>
          <a:xfrm>
            <a:off x="9108360" y="567000"/>
            <a:ext cx="1008000" cy="850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Rectangle 7"/>
          <p:cNvSpPr/>
          <p:nvPr/>
        </p:nvSpPr>
        <p:spPr>
          <a:xfrm>
            <a:off x="2880" y="0"/>
            <a:ext cx="1218852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Rectangle 9"/>
          <p:cNvSpPr/>
          <p:nvPr/>
        </p:nvSpPr>
        <p:spPr>
          <a:xfrm>
            <a:off x="0" y="565200"/>
            <a:ext cx="5106240" cy="6292440"/>
          </a:xfrm>
          <a:prstGeom prst="rect">
            <a:avLst/>
          </a:prstGeom>
          <a:gradFill rotWithShape="0">
            <a:gsLst>
              <a:gs pos="0">
                <a:srgbClr val="5b9bd5">
                  <a:alpha val="50196"/>
                </a:srgbClr>
              </a:gs>
              <a:gs pos="100000">
                <a:srgbClr val="4472c4">
                  <a:alpha val="50196"/>
                </a:srgbClr>
              </a:gs>
            </a:gsLst>
            <a:lin ang="135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Rectangle 11"/>
          <p:cNvSpPr/>
          <p:nvPr/>
        </p:nvSpPr>
        <p:spPr>
          <a:xfrm>
            <a:off x="0" y="0"/>
            <a:ext cx="4537440" cy="6857640"/>
          </a:xfrm>
          <a:prstGeom prst="rect">
            <a:avLst/>
          </a:prstGeom>
          <a:gradFill rotWithShape="0">
            <a:gsLst>
              <a:gs pos="0">
                <a:srgbClr val="5b9bd5">
                  <a:alpha val="50196"/>
                </a:srgbClr>
              </a:gs>
              <a:gs pos="100000">
                <a:srgbClr val="4472c4">
                  <a:alpha val="50196"/>
                </a:srgbClr>
              </a:gs>
            </a:gsLst>
            <a:lin ang="135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5563800" y="455400"/>
            <a:ext cx="5510160" cy="155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endParaRPr b="0" lang="es-ES" sz="1800" spc="-1" strike="noStrike">
              <a:solidFill>
                <a:srgbClr val="ffffff"/>
              </a:solidFill>
              <a:latin typeface="Neue Haas Grotesk Text Pro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5563800" y="2160000"/>
            <a:ext cx="5510160" cy="39258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endParaRPr b="0" lang="es-ES" sz="2200" spc="-1" strike="noStrike">
              <a:solidFill>
                <a:srgbClr val="ffffff"/>
              </a:solidFill>
              <a:latin typeface="Neue Haas Grotesk Text Pr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Rectangle 7"/>
          <p:cNvSpPr/>
          <p:nvPr/>
        </p:nvSpPr>
        <p:spPr>
          <a:xfrm>
            <a:off x="0" y="1375560"/>
            <a:ext cx="2770200" cy="5482080"/>
          </a:xfrm>
          <a:prstGeom prst="rect">
            <a:avLst/>
          </a:prstGeom>
          <a:gradFill rotWithShape="0">
            <a:gsLst>
              <a:gs pos="0">
                <a:srgbClr val="5b9bd5">
                  <a:alpha val="50196"/>
                </a:srgbClr>
              </a:gs>
              <a:gs pos="100000">
                <a:srgbClr val="4472c4">
                  <a:alpha val="50196"/>
                </a:srgbClr>
              </a:gs>
            </a:gsLst>
            <a:lin ang="135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Rectangle 9"/>
          <p:cNvSpPr/>
          <p:nvPr/>
        </p:nvSpPr>
        <p:spPr>
          <a:xfrm>
            <a:off x="0" y="0"/>
            <a:ext cx="1373040" cy="6857640"/>
          </a:xfrm>
          <a:prstGeom prst="rect">
            <a:avLst/>
          </a:prstGeom>
          <a:gradFill rotWithShape="0">
            <a:gsLst>
              <a:gs pos="0">
                <a:srgbClr val="5b9bd5">
                  <a:alpha val="50196"/>
                </a:srgbClr>
              </a:gs>
              <a:gs pos="100000">
                <a:srgbClr val="4472c4">
                  <a:alpha val="50196"/>
                </a:srgbClr>
              </a:gs>
            </a:gsLst>
            <a:lin ang="135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Rectangle 11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3221280" y="1247040"/>
            <a:ext cx="7891560" cy="34506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endParaRPr b="0" lang="es-ES" sz="1800" spc="-1" strike="noStrike">
              <a:solidFill>
                <a:srgbClr val="ffffff"/>
              </a:solidFill>
              <a:latin typeface="Neue Haas Grotesk Text Pro"/>
            </a:endParaRPr>
          </a:p>
        </p:txBody>
      </p:sp>
      <p:sp>
        <p:nvSpPr>
          <p:cNvPr id="150" name="Rectangle 13"/>
          <p:cNvSpPr/>
          <p:nvPr/>
        </p:nvSpPr>
        <p:spPr>
          <a:xfrm>
            <a:off x="0" y="1375560"/>
            <a:ext cx="2770200" cy="5482080"/>
          </a:xfrm>
          <a:prstGeom prst="rect">
            <a:avLst/>
          </a:prstGeom>
          <a:gradFill rotWithShape="0">
            <a:gsLst>
              <a:gs pos="0">
                <a:srgbClr val="5b9bd5">
                  <a:alpha val="50196"/>
                </a:srgbClr>
              </a:gs>
              <a:gs pos="100000">
                <a:srgbClr val="4472c4">
                  <a:alpha val="50196"/>
                </a:srgbClr>
              </a:gs>
            </a:gsLst>
            <a:lin ang="135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Rectangle 15"/>
          <p:cNvSpPr/>
          <p:nvPr/>
        </p:nvSpPr>
        <p:spPr>
          <a:xfrm>
            <a:off x="0" y="0"/>
            <a:ext cx="1373040" cy="6857640"/>
          </a:xfrm>
          <a:prstGeom prst="rect">
            <a:avLst/>
          </a:prstGeom>
          <a:gradFill rotWithShape="0">
            <a:gsLst>
              <a:gs pos="0">
                <a:srgbClr val="5b9bd5">
                  <a:alpha val="50196"/>
                </a:srgbClr>
              </a:gs>
              <a:gs pos="100000">
                <a:srgbClr val="4472c4">
                  <a:alpha val="50196"/>
                </a:srgbClr>
              </a:gs>
            </a:gsLst>
            <a:lin ang="135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angle 7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Rectangle 9"/>
          <p:cNvSpPr/>
          <p:nvPr/>
        </p:nvSpPr>
        <p:spPr>
          <a:xfrm>
            <a:off x="11058120" y="565200"/>
            <a:ext cx="1133640" cy="6292440"/>
          </a:xfrm>
          <a:prstGeom prst="rect">
            <a:avLst/>
          </a:prstGeom>
          <a:gradFill rotWithShape="0">
            <a:gsLst>
              <a:gs pos="0">
                <a:srgbClr val="5b9bd5">
                  <a:alpha val="50196"/>
                </a:srgbClr>
              </a:gs>
              <a:gs pos="100000">
                <a:srgbClr val="4472c4">
                  <a:alpha val="50196"/>
                </a:srgbClr>
              </a:gs>
            </a:gsLst>
            <a:lin ang="135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Rectangle 11"/>
          <p:cNvSpPr/>
          <p:nvPr/>
        </p:nvSpPr>
        <p:spPr>
          <a:xfrm>
            <a:off x="11626920" y="0"/>
            <a:ext cx="564840" cy="6857640"/>
          </a:xfrm>
          <a:prstGeom prst="rect">
            <a:avLst/>
          </a:prstGeom>
          <a:gradFill rotWithShape="0">
            <a:gsLst>
              <a:gs pos="0">
                <a:srgbClr val="5b9bd5">
                  <a:alpha val="50196"/>
                </a:srgbClr>
              </a:gs>
              <a:gs pos="100000">
                <a:srgbClr val="4472c4">
                  <a:alpha val="50196"/>
                </a:srgbClr>
              </a:gs>
            </a:gsLst>
            <a:lin ang="135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1117440" y="455400"/>
            <a:ext cx="9486360" cy="155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endParaRPr b="0" lang="es-ES" sz="1800" spc="-1" strike="noStrike">
              <a:solidFill>
                <a:srgbClr val="ffffff"/>
              </a:solidFill>
              <a:latin typeface="Neue Haas Grotesk Text Pro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1117440" y="2160000"/>
            <a:ext cx="9486360" cy="39258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endParaRPr b="0" lang="es-ES" sz="2200" spc="-1" strike="noStrike">
              <a:solidFill>
                <a:srgbClr val="ffffff"/>
              </a:solidFill>
              <a:latin typeface="Neue Haas Grotesk Text Pr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Rectangle 7"/>
          <p:cNvSpPr/>
          <p:nvPr/>
        </p:nvSpPr>
        <p:spPr>
          <a:xfrm>
            <a:off x="0" y="1375560"/>
            <a:ext cx="2770200" cy="5482080"/>
          </a:xfrm>
          <a:prstGeom prst="rect">
            <a:avLst/>
          </a:prstGeom>
          <a:gradFill rotWithShape="0">
            <a:gsLst>
              <a:gs pos="0">
                <a:srgbClr val="5b9bd5">
                  <a:alpha val="50196"/>
                </a:srgbClr>
              </a:gs>
              <a:gs pos="100000">
                <a:srgbClr val="4472c4">
                  <a:alpha val="50196"/>
                </a:srgbClr>
              </a:gs>
            </a:gsLst>
            <a:lin ang="135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Rectangle 9"/>
          <p:cNvSpPr/>
          <p:nvPr/>
        </p:nvSpPr>
        <p:spPr>
          <a:xfrm>
            <a:off x="0" y="0"/>
            <a:ext cx="1373040" cy="6857640"/>
          </a:xfrm>
          <a:prstGeom prst="rect">
            <a:avLst/>
          </a:prstGeom>
          <a:gradFill rotWithShape="0">
            <a:gsLst>
              <a:gs pos="0">
                <a:srgbClr val="5b9bd5">
                  <a:alpha val="50196"/>
                </a:srgbClr>
              </a:gs>
              <a:gs pos="100000">
                <a:srgbClr val="4472c4">
                  <a:alpha val="50196"/>
                </a:srgbClr>
              </a:gs>
            </a:gsLst>
            <a:lin ang="135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" name="Rectangle 11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Rectangle 13"/>
          <p:cNvSpPr/>
          <p:nvPr/>
        </p:nvSpPr>
        <p:spPr>
          <a:xfrm>
            <a:off x="0" y="1375560"/>
            <a:ext cx="4066920" cy="5482080"/>
          </a:xfrm>
          <a:prstGeom prst="rect">
            <a:avLst/>
          </a:prstGeom>
          <a:gradFill rotWithShape="0">
            <a:gsLst>
              <a:gs pos="0">
                <a:srgbClr val="5b9bd5">
                  <a:alpha val="50196"/>
                </a:srgbClr>
              </a:gs>
              <a:gs pos="100000">
                <a:srgbClr val="4472c4">
                  <a:alpha val="50196"/>
                </a:srgbClr>
              </a:gs>
            </a:gsLst>
            <a:lin ang="135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654440" y="1247040"/>
            <a:ext cx="6458400" cy="34506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endParaRPr b="0" lang="es-ES" sz="1800" spc="-1" strike="noStrike">
              <a:solidFill>
                <a:srgbClr val="ffffff"/>
              </a:solidFill>
              <a:latin typeface="Neue Haas Grotesk Text Pro"/>
            </a:endParaRPr>
          </a:p>
        </p:txBody>
      </p:sp>
      <p:sp>
        <p:nvSpPr>
          <p:cNvPr id="162" name="Rectangle 15"/>
          <p:cNvSpPr/>
          <p:nvPr/>
        </p:nvSpPr>
        <p:spPr>
          <a:xfrm>
            <a:off x="0" y="0"/>
            <a:ext cx="2746800" cy="6857640"/>
          </a:xfrm>
          <a:prstGeom prst="rect">
            <a:avLst/>
          </a:prstGeom>
          <a:gradFill rotWithShape="0">
            <a:gsLst>
              <a:gs pos="0">
                <a:srgbClr val="5b9bd5">
                  <a:alpha val="50196"/>
                </a:srgbClr>
              </a:gs>
              <a:gs pos="100000">
                <a:srgbClr val="4472c4">
                  <a:alpha val="50196"/>
                </a:srgbClr>
              </a:gs>
            </a:gsLst>
            <a:lin ang="135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Rectangle 20"/>
          <p:cNvSpPr/>
          <p:nvPr/>
        </p:nvSpPr>
        <p:spPr>
          <a:xfrm>
            <a:off x="0" y="1375560"/>
            <a:ext cx="2770200" cy="5482080"/>
          </a:xfrm>
          <a:prstGeom prst="rect">
            <a:avLst/>
          </a:prstGeom>
          <a:gradFill rotWithShape="0">
            <a:gsLst>
              <a:gs pos="0">
                <a:srgbClr val="5b9bd5">
                  <a:alpha val="50196"/>
                </a:srgbClr>
              </a:gs>
              <a:gs pos="100000">
                <a:srgbClr val="4472c4">
                  <a:alpha val="50196"/>
                </a:srgbClr>
              </a:gs>
            </a:gsLst>
            <a:lin ang="135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Rectangle 22"/>
          <p:cNvSpPr/>
          <p:nvPr/>
        </p:nvSpPr>
        <p:spPr>
          <a:xfrm>
            <a:off x="0" y="0"/>
            <a:ext cx="1373040" cy="6857640"/>
          </a:xfrm>
          <a:prstGeom prst="rect">
            <a:avLst/>
          </a:prstGeom>
          <a:gradFill rotWithShape="0">
            <a:gsLst>
              <a:gs pos="0">
                <a:srgbClr val="5b9bd5">
                  <a:alpha val="50196"/>
                </a:srgbClr>
              </a:gs>
              <a:gs pos="100000">
                <a:srgbClr val="4472c4">
                  <a:alpha val="50196"/>
                </a:srgbClr>
              </a:gs>
            </a:gsLst>
            <a:lin ang="135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Rectangle 24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" name="Rectangle 26"/>
          <p:cNvSpPr/>
          <p:nvPr/>
        </p:nvSpPr>
        <p:spPr>
          <a:xfrm>
            <a:off x="0" y="1375560"/>
            <a:ext cx="5106240" cy="5482080"/>
          </a:xfrm>
          <a:prstGeom prst="rect">
            <a:avLst/>
          </a:prstGeom>
          <a:gradFill rotWithShape="0">
            <a:gsLst>
              <a:gs pos="0">
                <a:srgbClr val="5b9bd5">
                  <a:alpha val="50196"/>
                </a:srgbClr>
              </a:gs>
              <a:gs pos="100000">
                <a:srgbClr val="4472c4">
                  <a:alpha val="50196"/>
                </a:srgbClr>
              </a:gs>
            </a:gsLst>
            <a:lin ang="135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5656680" y="1247040"/>
            <a:ext cx="5455800" cy="34506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endParaRPr b="0" lang="es-ES" sz="1800" spc="-1" strike="noStrike">
              <a:solidFill>
                <a:srgbClr val="ffffff"/>
              </a:solidFill>
              <a:latin typeface="Neue Haas Grotesk Text Pro"/>
            </a:endParaRPr>
          </a:p>
        </p:txBody>
      </p:sp>
      <p:sp>
        <p:nvSpPr>
          <p:cNvPr id="168" name="Rectangle 28"/>
          <p:cNvSpPr/>
          <p:nvPr/>
        </p:nvSpPr>
        <p:spPr>
          <a:xfrm>
            <a:off x="0" y="0"/>
            <a:ext cx="3742560" cy="6857640"/>
          </a:xfrm>
          <a:prstGeom prst="rect">
            <a:avLst/>
          </a:prstGeom>
          <a:gradFill rotWithShape="0">
            <a:gsLst>
              <a:gs pos="0">
                <a:srgbClr val="5b9bd5">
                  <a:alpha val="50196"/>
                </a:srgbClr>
              </a:gs>
              <a:gs pos="100000">
                <a:srgbClr val="4472c4">
                  <a:alpha val="50196"/>
                </a:srgbClr>
              </a:gs>
            </a:gsLst>
            <a:lin ang="135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Rectangle 20"/>
          <p:cNvSpPr/>
          <p:nvPr/>
        </p:nvSpPr>
        <p:spPr>
          <a:xfrm>
            <a:off x="0" y="1375560"/>
            <a:ext cx="2770200" cy="5482080"/>
          </a:xfrm>
          <a:prstGeom prst="rect">
            <a:avLst/>
          </a:prstGeom>
          <a:gradFill rotWithShape="0">
            <a:gsLst>
              <a:gs pos="0">
                <a:srgbClr val="5b9bd5">
                  <a:alpha val="50196"/>
                </a:srgbClr>
              </a:gs>
              <a:gs pos="100000">
                <a:srgbClr val="4472c4">
                  <a:alpha val="50196"/>
                </a:srgbClr>
              </a:gs>
            </a:gsLst>
            <a:lin ang="135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" name="Rectangle 22"/>
          <p:cNvSpPr/>
          <p:nvPr/>
        </p:nvSpPr>
        <p:spPr>
          <a:xfrm>
            <a:off x="0" y="0"/>
            <a:ext cx="1373040" cy="6857640"/>
          </a:xfrm>
          <a:prstGeom prst="rect">
            <a:avLst/>
          </a:prstGeom>
          <a:gradFill rotWithShape="0">
            <a:gsLst>
              <a:gs pos="0">
                <a:srgbClr val="5b9bd5">
                  <a:alpha val="50196"/>
                </a:srgbClr>
              </a:gs>
              <a:gs pos="100000">
                <a:srgbClr val="4472c4">
                  <a:alpha val="50196"/>
                </a:srgbClr>
              </a:gs>
            </a:gsLst>
            <a:lin ang="135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Rectangle 24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" name="Rectangle 26"/>
          <p:cNvSpPr/>
          <p:nvPr/>
        </p:nvSpPr>
        <p:spPr>
          <a:xfrm>
            <a:off x="8124840" y="1375560"/>
            <a:ext cx="4066920" cy="5482080"/>
          </a:xfrm>
          <a:prstGeom prst="rect">
            <a:avLst/>
          </a:prstGeom>
          <a:gradFill rotWithShape="0">
            <a:gsLst>
              <a:gs pos="0">
                <a:srgbClr val="5b9bd5">
                  <a:alpha val="50196"/>
                </a:srgbClr>
              </a:gs>
              <a:gs pos="100000">
                <a:srgbClr val="4472c4">
                  <a:alpha val="50196"/>
                </a:srgbClr>
              </a:gs>
            </a:gsLst>
            <a:lin ang="135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Rectangle 28"/>
          <p:cNvSpPr/>
          <p:nvPr/>
        </p:nvSpPr>
        <p:spPr>
          <a:xfrm>
            <a:off x="9444960" y="0"/>
            <a:ext cx="2746800" cy="6857640"/>
          </a:xfrm>
          <a:prstGeom prst="rect">
            <a:avLst/>
          </a:prstGeom>
          <a:gradFill rotWithShape="0">
            <a:gsLst>
              <a:gs pos="0">
                <a:srgbClr val="5b9bd5">
                  <a:alpha val="50196"/>
                </a:srgbClr>
              </a:gs>
              <a:gs pos="100000">
                <a:srgbClr val="4472c4">
                  <a:alpha val="50196"/>
                </a:srgbClr>
              </a:gs>
            </a:gsLst>
            <a:lin ang="135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1078920" y="1247040"/>
            <a:ext cx="6458400" cy="34506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endParaRPr b="0" lang="es-ES" sz="1800" spc="-1" strike="noStrike">
              <a:solidFill>
                <a:srgbClr val="ffffff"/>
              </a:solidFill>
              <a:latin typeface="Neue Haas Grotesk Text Pr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29"/>
          <p:cNvSpPr/>
          <p:nvPr/>
        </p:nvSpPr>
        <p:spPr>
          <a:xfrm>
            <a:off x="6120" y="0"/>
            <a:ext cx="1218564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8" name="Picture 3" descr="Una superficie blanca con una textura de triángulo 3D"/>
          <p:cNvPicPr/>
          <p:nvPr/>
        </p:nvPicPr>
        <p:blipFill>
          <a:blip r:embed="rId1"/>
          <a:srcRect l="0" t="7866" r="0" b="7864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99" name="Rectangle"/>
          <p:cNvSpPr/>
          <p:nvPr/>
        </p:nvSpPr>
        <p:spPr>
          <a:xfrm>
            <a:off x="0" y="4102200"/>
            <a:ext cx="9420840" cy="2755440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Rectangle 33"/>
          <p:cNvSpPr/>
          <p:nvPr/>
        </p:nvSpPr>
        <p:spPr>
          <a:xfrm>
            <a:off x="9421200" y="1375560"/>
            <a:ext cx="2770200" cy="5482080"/>
          </a:xfrm>
          <a:prstGeom prst="rect">
            <a:avLst/>
          </a:prstGeom>
          <a:gradFill rotWithShape="0">
            <a:gsLst>
              <a:gs pos="0">
                <a:srgbClr val="5b9bd5">
                  <a:alpha val="50196"/>
                </a:srgbClr>
              </a:gs>
              <a:gs pos="100000">
                <a:srgbClr val="4472c4">
                  <a:alpha val="50196"/>
                </a:srgbClr>
              </a:gs>
            </a:gsLst>
            <a:lin ang="135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Rectangle 35"/>
          <p:cNvSpPr/>
          <p:nvPr/>
        </p:nvSpPr>
        <p:spPr>
          <a:xfrm>
            <a:off x="10818360" y="0"/>
            <a:ext cx="1373040" cy="6857640"/>
          </a:xfrm>
          <a:prstGeom prst="rect">
            <a:avLst/>
          </a:prstGeom>
          <a:gradFill rotWithShape="0">
            <a:gsLst>
              <a:gs pos="0">
                <a:srgbClr val="5b9bd5">
                  <a:alpha val="50196"/>
                </a:srgbClr>
              </a:gs>
              <a:gs pos="100000">
                <a:srgbClr val="4472c4">
                  <a:alpha val="50196"/>
                </a:srgbClr>
              </a:gs>
            </a:gsLst>
            <a:lin ang="135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65200" y="4642200"/>
            <a:ext cx="8392680" cy="10152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 fontScale="71000"/>
          </a:bodyPr>
          <a:p>
            <a:endParaRPr b="0" lang="es-ES" sz="1800" spc="-1" strike="noStrike">
              <a:solidFill>
                <a:srgbClr val="ffffff"/>
              </a:solidFill>
              <a:latin typeface="Latin Modern Math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subTitle"/>
          </p:nvPr>
        </p:nvSpPr>
        <p:spPr>
          <a:xfrm>
            <a:off x="565200" y="5625360"/>
            <a:ext cx="8394840" cy="6670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29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5" name="Picture 3" descr="Una superficie blanca con una textura de triángulo 3D"/>
          <p:cNvPicPr/>
          <p:nvPr/>
        </p:nvPicPr>
        <p:blipFill>
          <a:blip r:embed="rId1"/>
          <a:srcRect l="1517" t="0" r="48796" b="0"/>
          <a:stretch/>
        </p:blipFill>
        <p:spPr>
          <a:xfrm>
            <a:off x="1800" y="0"/>
            <a:ext cx="5104440" cy="6857640"/>
          </a:xfrm>
          <a:prstGeom prst="rect">
            <a:avLst/>
          </a:prstGeom>
          <a:ln w="0">
            <a:noFill/>
          </a:ln>
        </p:spPr>
      </p:pic>
      <p:sp>
        <p:nvSpPr>
          <p:cNvPr id="106" name="Rectangle 31"/>
          <p:cNvSpPr/>
          <p:nvPr/>
        </p:nvSpPr>
        <p:spPr>
          <a:xfrm>
            <a:off x="0" y="1375560"/>
            <a:ext cx="2770200" cy="5482080"/>
          </a:xfrm>
          <a:prstGeom prst="rect">
            <a:avLst/>
          </a:prstGeom>
          <a:gradFill rotWithShape="0">
            <a:gsLst>
              <a:gs pos="0">
                <a:srgbClr val="5b9bd5">
                  <a:alpha val="50196"/>
                </a:srgbClr>
              </a:gs>
              <a:gs pos="100000">
                <a:srgbClr val="4472c4">
                  <a:alpha val="50196"/>
                </a:srgbClr>
              </a:gs>
            </a:gsLst>
            <a:lin ang="135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Rectangle 33"/>
          <p:cNvSpPr/>
          <p:nvPr/>
        </p:nvSpPr>
        <p:spPr>
          <a:xfrm>
            <a:off x="0" y="0"/>
            <a:ext cx="1373040" cy="6857640"/>
          </a:xfrm>
          <a:prstGeom prst="rect">
            <a:avLst/>
          </a:prstGeom>
          <a:gradFill rotWithShape="0">
            <a:gsLst>
              <a:gs pos="0">
                <a:srgbClr val="5b9bd5">
                  <a:alpha val="50196"/>
                </a:srgbClr>
              </a:gs>
              <a:gs pos="100000">
                <a:srgbClr val="4472c4">
                  <a:alpha val="50196"/>
                </a:srgbClr>
              </a:gs>
            </a:gsLst>
            <a:lin ang="135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580360" y="2831040"/>
            <a:ext cx="5657400" cy="34506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00000"/>
              </a:lnSpc>
            </a:pPr>
            <a:r>
              <a:rPr b="1" lang="es-ES" sz="6000" spc="-1" strike="noStrike">
                <a:solidFill>
                  <a:srgbClr val="ffffff"/>
                </a:solidFill>
                <a:latin typeface="Neue Haas Grotesk Text Pro"/>
              </a:rPr>
              <a:t>Introducción</a:t>
            </a:r>
            <a:endParaRPr b="1" lang="es-ES" sz="6000" spc="-1" strike="noStrike">
              <a:solidFill>
                <a:srgbClr val="ffffff"/>
              </a:solidFill>
              <a:latin typeface="Neue Haas Grotesk Text Pr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ectangle 29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Picture 3"/>
          <p:cNvSpPr/>
          <p:nvPr/>
        </p:nvSpPr>
        <p:spPr>
          <a:xfrm>
            <a:off x="0" y="0"/>
            <a:ext cx="5104440" cy="6857640"/>
          </a:xfrm>
          <a:custGeom>
            <a:avLst/>
            <a:gdLst/>
            <a:ahLst/>
            <a:rect l="l" t="t" r="r" b="b"/>
            <a:pathLst>
              <a:path w="5104833" h="6858000">
                <a:moveTo>
                  <a:pt x="0" y="0"/>
                </a:moveTo>
                <a:lnTo>
                  <a:pt x="3707702" y="0"/>
                </a:lnTo>
                <a:lnTo>
                  <a:pt x="3707702" y="1375489"/>
                </a:lnTo>
                <a:lnTo>
                  <a:pt x="5104833" y="1375489"/>
                </a:lnTo>
                <a:lnTo>
                  <a:pt x="5104833" y="6858000"/>
                </a:lnTo>
                <a:lnTo>
                  <a:pt x="0" y="685800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Rectangle 31"/>
          <p:cNvSpPr/>
          <p:nvPr/>
        </p:nvSpPr>
        <p:spPr>
          <a:xfrm>
            <a:off x="2334240" y="1375560"/>
            <a:ext cx="2770200" cy="5482080"/>
          </a:xfrm>
          <a:prstGeom prst="rect">
            <a:avLst/>
          </a:prstGeom>
          <a:gradFill rotWithShape="0">
            <a:gsLst>
              <a:gs pos="0">
                <a:srgbClr val="5b9bd5">
                  <a:alpha val="50196"/>
                </a:srgbClr>
              </a:gs>
              <a:gs pos="100000">
                <a:srgbClr val="4472c4">
                  <a:alpha val="50196"/>
                </a:srgbClr>
              </a:gs>
            </a:gsLst>
            <a:lin ang="135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Rectangle 33"/>
          <p:cNvSpPr/>
          <p:nvPr/>
        </p:nvSpPr>
        <p:spPr>
          <a:xfrm>
            <a:off x="2334240" y="0"/>
            <a:ext cx="1373040" cy="6857640"/>
          </a:xfrm>
          <a:prstGeom prst="rect">
            <a:avLst/>
          </a:prstGeom>
          <a:gradFill rotWithShape="0">
            <a:gsLst>
              <a:gs pos="0">
                <a:srgbClr val="5b9bd5">
                  <a:alpha val="50196"/>
                </a:srgbClr>
              </a:gs>
              <a:gs pos="100000">
                <a:srgbClr val="4472c4">
                  <a:alpha val="50196"/>
                </a:srgbClr>
              </a:gs>
            </a:gsLst>
            <a:lin ang="135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5562000" y="1247040"/>
            <a:ext cx="5657400" cy="34506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endParaRPr b="0" lang="es-ES" sz="1800" spc="-1" strike="noStrike">
              <a:solidFill>
                <a:srgbClr val="ffffff"/>
              </a:solidFill>
              <a:latin typeface="Latin Modern Math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subTitle"/>
          </p:nvPr>
        </p:nvSpPr>
        <p:spPr>
          <a:xfrm>
            <a:off x="5562000" y="4818240"/>
            <a:ext cx="5657400" cy="1268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29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6" name="Picture 3" descr="Una superficie blanca con una textura de triángulo 3D"/>
          <p:cNvPicPr/>
          <p:nvPr/>
        </p:nvPicPr>
        <p:blipFill>
          <a:blip r:embed="rId1"/>
          <a:srcRect l="0" t="7855" r="-2" b="7852"/>
          <a:stretch/>
        </p:blipFill>
        <p:spPr>
          <a:xfrm>
            <a:off x="2880" y="0"/>
            <a:ext cx="12188520" cy="6857640"/>
          </a:xfrm>
          <a:prstGeom prst="rect">
            <a:avLst/>
          </a:prstGeom>
          <a:ln w="0">
            <a:noFill/>
          </a:ln>
        </p:spPr>
      </p:pic>
      <p:sp>
        <p:nvSpPr>
          <p:cNvPr id="117" name="Rectangle"/>
          <p:cNvSpPr/>
          <p:nvPr/>
        </p:nvSpPr>
        <p:spPr>
          <a:xfrm>
            <a:off x="0" y="0"/>
            <a:ext cx="7551720" cy="6857640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Rectangle 33"/>
          <p:cNvSpPr/>
          <p:nvPr/>
        </p:nvSpPr>
        <p:spPr>
          <a:xfrm>
            <a:off x="7552080" y="1375560"/>
            <a:ext cx="2770200" cy="5482080"/>
          </a:xfrm>
          <a:prstGeom prst="rect">
            <a:avLst/>
          </a:prstGeom>
          <a:gradFill rotWithShape="0">
            <a:gsLst>
              <a:gs pos="0">
                <a:srgbClr val="5b9bd5">
                  <a:alpha val="50196"/>
                </a:srgbClr>
              </a:gs>
              <a:gs pos="100000">
                <a:srgbClr val="4472c4">
                  <a:alpha val="50196"/>
                </a:srgbClr>
              </a:gs>
            </a:gsLst>
            <a:lin ang="135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Rectangle 35"/>
          <p:cNvSpPr/>
          <p:nvPr/>
        </p:nvSpPr>
        <p:spPr>
          <a:xfrm>
            <a:off x="7552080" y="0"/>
            <a:ext cx="1373040" cy="6857640"/>
          </a:xfrm>
          <a:prstGeom prst="rect">
            <a:avLst/>
          </a:prstGeom>
          <a:gradFill rotWithShape="0">
            <a:gsLst>
              <a:gs pos="0">
                <a:srgbClr val="5b9bd5">
                  <a:alpha val="50196"/>
                </a:srgbClr>
              </a:gs>
              <a:gs pos="100000">
                <a:srgbClr val="4472c4">
                  <a:alpha val="50196"/>
                </a:srgbClr>
              </a:gs>
            </a:gsLst>
            <a:lin ang="135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61960" y="1247040"/>
            <a:ext cx="6404040" cy="34506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endParaRPr b="0" lang="es-ES" sz="1800" spc="-1" strike="noStrike">
              <a:solidFill>
                <a:srgbClr val="ffffff"/>
              </a:solidFill>
              <a:latin typeface="Latin Modern Math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subTitle"/>
          </p:nvPr>
        </p:nvSpPr>
        <p:spPr>
          <a:xfrm>
            <a:off x="561960" y="4818240"/>
            <a:ext cx="6404040" cy="1268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ctangle 29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Rectangle 31"/>
          <p:cNvSpPr/>
          <p:nvPr/>
        </p:nvSpPr>
        <p:spPr>
          <a:xfrm>
            <a:off x="0" y="565200"/>
            <a:ext cx="1133640" cy="6292440"/>
          </a:xfrm>
          <a:prstGeom prst="rect">
            <a:avLst/>
          </a:prstGeom>
          <a:gradFill rotWithShape="0">
            <a:gsLst>
              <a:gs pos="0">
                <a:srgbClr val="5b9bd5">
                  <a:alpha val="50196"/>
                </a:srgbClr>
              </a:gs>
              <a:gs pos="100000">
                <a:srgbClr val="4472c4">
                  <a:alpha val="50196"/>
                </a:srgbClr>
              </a:gs>
            </a:gsLst>
            <a:lin ang="135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Rectangle 33"/>
          <p:cNvSpPr/>
          <p:nvPr/>
        </p:nvSpPr>
        <p:spPr>
          <a:xfrm>
            <a:off x="0" y="0"/>
            <a:ext cx="564840" cy="6857640"/>
          </a:xfrm>
          <a:prstGeom prst="rect">
            <a:avLst/>
          </a:prstGeom>
          <a:gradFill rotWithShape="0">
            <a:gsLst>
              <a:gs pos="0">
                <a:srgbClr val="5b9bd5">
                  <a:alpha val="50196"/>
                </a:srgbClr>
              </a:gs>
              <a:gs pos="100000">
                <a:srgbClr val="4472c4">
                  <a:alpha val="50196"/>
                </a:srgbClr>
              </a:gs>
            </a:gsLst>
            <a:lin ang="135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1777320" y="4309200"/>
            <a:ext cx="9677520" cy="1134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75000"/>
          </a:bodyPr>
          <a:p>
            <a:endParaRPr b="0" lang="es-ES" sz="1800" spc="-1" strike="noStrike">
              <a:solidFill>
                <a:srgbClr val="ffffff"/>
              </a:solidFill>
              <a:latin typeface="Latin Modern Math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subTitle"/>
          </p:nvPr>
        </p:nvSpPr>
        <p:spPr>
          <a:xfrm>
            <a:off x="1777320" y="5455800"/>
            <a:ext cx="9677520" cy="613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  <p:pic>
        <p:nvPicPr>
          <p:cNvPr id="127" name="Picture 3" descr="Una superficie blanca con una textura de triángulo 3D"/>
          <p:cNvPicPr/>
          <p:nvPr/>
        </p:nvPicPr>
        <p:blipFill>
          <a:blip r:embed="rId1"/>
          <a:srcRect l="0" t="7855" r="-2" b="7852"/>
          <a:stretch/>
        </p:blipFill>
        <p:spPr>
          <a:xfrm>
            <a:off x="3737880" y="627840"/>
            <a:ext cx="5756400" cy="3238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ectangle 29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Rectangle 31"/>
          <p:cNvSpPr/>
          <p:nvPr/>
        </p:nvSpPr>
        <p:spPr>
          <a:xfrm>
            <a:off x="6396120" y="1375560"/>
            <a:ext cx="1133640" cy="5482080"/>
          </a:xfrm>
          <a:prstGeom prst="rect">
            <a:avLst/>
          </a:prstGeom>
          <a:gradFill rotWithShape="0">
            <a:gsLst>
              <a:gs pos="0">
                <a:srgbClr val="5b9bd5">
                  <a:alpha val="50196"/>
                </a:srgbClr>
              </a:gs>
              <a:gs pos="100000">
                <a:srgbClr val="4472c4">
                  <a:alpha val="50196"/>
                </a:srgbClr>
              </a:gs>
            </a:gsLst>
            <a:lin ang="135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Rectangle 33"/>
          <p:cNvSpPr/>
          <p:nvPr/>
        </p:nvSpPr>
        <p:spPr>
          <a:xfrm>
            <a:off x="6951240" y="0"/>
            <a:ext cx="566640" cy="6857640"/>
          </a:xfrm>
          <a:prstGeom prst="rect">
            <a:avLst/>
          </a:prstGeom>
          <a:gradFill rotWithShape="0">
            <a:gsLst>
              <a:gs pos="0">
                <a:srgbClr val="5b9bd5">
                  <a:alpha val="50196"/>
                </a:srgbClr>
              </a:gs>
              <a:gs pos="100000">
                <a:srgbClr val="4472c4">
                  <a:alpha val="50196"/>
                </a:srgbClr>
              </a:gs>
            </a:gsLst>
            <a:lin ang="135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8016840" y="1247040"/>
            <a:ext cx="3609720" cy="34506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0000"/>
          </a:bodyPr>
          <a:p>
            <a:endParaRPr b="0" lang="es-ES" sz="1800" spc="-1" strike="noStrike">
              <a:solidFill>
                <a:srgbClr val="ffffff"/>
              </a:solidFill>
              <a:latin typeface="Latin Modern Math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subTitle"/>
          </p:nvPr>
        </p:nvSpPr>
        <p:spPr>
          <a:xfrm>
            <a:off x="8016840" y="4818240"/>
            <a:ext cx="3609720" cy="1268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  <p:pic>
        <p:nvPicPr>
          <p:cNvPr id="133" name="Picture 3" descr="Una superficie blanca con una textura de triángulo 3D"/>
          <p:cNvPicPr/>
          <p:nvPr/>
        </p:nvPicPr>
        <p:blipFill>
          <a:blip r:embed="rId1"/>
          <a:srcRect l="0" t="7855" r="-2" b="7852"/>
          <a:stretch/>
        </p:blipFill>
        <p:spPr>
          <a:xfrm>
            <a:off x="781560" y="2271240"/>
            <a:ext cx="4970880" cy="2796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1587600" y="455400"/>
            <a:ext cx="9486360" cy="155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s-ES" sz="1800" spc="-1" strike="noStrike">
              <a:solidFill>
                <a:srgbClr val="ffffff"/>
              </a:solidFill>
              <a:latin typeface="Neue Haas Grotesk Text Pro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1587600" y="2160000"/>
            <a:ext cx="9486360" cy="39258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s-ES" sz="2200" spc="-1" strike="noStrike">
              <a:solidFill>
                <a:srgbClr val="ffffff"/>
              </a:solidFill>
              <a:latin typeface="Neue Haas Grotesk Text Pr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Rectangle 7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Rectangle 9"/>
          <p:cNvSpPr/>
          <p:nvPr/>
        </p:nvSpPr>
        <p:spPr>
          <a:xfrm>
            <a:off x="9421200" y="565200"/>
            <a:ext cx="2770200" cy="6292440"/>
          </a:xfrm>
          <a:prstGeom prst="rect">
            <a:avLst/>
          </a:prstGeom>
          <a:gradFill rotWithShape="0">
            <a:gsLst>
              <a:gs pos="0">
                <a:srgbClr val="5b9bd5">
                  <a:alpha val="50196"/>
                </a:srgbClr>
              </a:gs>
              <a:gs pos="100000">
                <a:srgbClr val="4472c4">
                  <a:alpha val="50196"/>
                </a:srgbClr>
              </a:gs>
            </a:gsLst>
            <a:lin ang="135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1117440" y="455400"/>
            <a:ext cx="7846200" cy="155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endParaRPr b="0" lang="es-ES" sz="1800" spc="-1" strike="noStrike">
              <a:solidFill>
                <a:srgbClr val="ffffff"/>
              </a:solidFill>
              <a:latin typeface="Neue Haas Grotesk Text Pro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1117440" y="2160000"/>
            <a:ext cx="7846200" cy="39258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endParaRPr b="0" lang="es-ES" sz="2200" spc="-1" strike="noStrike">
              <a:solidFill>
                <a:srgbClr val="ffffff"/>
              </a:solidFill>
              <a:latin typeface="Neue Haas Grotesk Text Pro"/>
            </a:endParaRPr>
          </a:p>
        </p:txBody>
      </p:sp>
      <p:sp>
        <p:nvSpPr>
          <p:cNvPr id="140" name="Rectangle 11"/>
          <p:cNvSpPr/>
          <p:nvPr/>
        </p:nvSpPr>
        <p:spPr>
          <a:xfrm>
            <a:off x="9990000" y="0"/>
            <a:ext cx="2201760" cy="6857640"/>
          </a:xfrm>
          <a:prstGeom prst="rect">
            <a:avLst/>
          </a:prstGeom>
          <a:gradFill rotWithShape="0">
            <a:gsLst>
              <a:gs pos="0">
                <a:srgbClr val="5b9bd5">
                  <a:alpha val="50196"/>
                </a:srgbClr>
              </a:gs>
              <a:gs pos="100000">
                <a:srgbClr val="4472c4">
                  <a:alpha val="50196"/>
                </a:srgbClr>
              </a:gs>
            </a:gsLst>
            <a:lin ang="135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LibreOffice/7.2.2.2$Linux_X86_64 LibreOffice_project/20$Build-2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2021-11-14T19:40:26Z</dcterms:created>
  <dc:creator/>
  <dc:description/>
  <dc:language>es-MX</dc:language>
  <cp:lastModifiedBy/>
  <dcterms:modified xsi:type="dcterms:W3CDTF">2021-11-14T20:07:11Z</dcterms:modified>
  <cp:revision>35</cp:revision>
  <dc:subject/>
  <dc:title>Presentación de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Panorámica</vt:lpwstr>
  </property>
  <property fmtid="{D5CDD505-2E9C-101B-9397-08002B2CF9AE}" pid="3" name="Slides">
    <vt:i4>15</vt:i4>
  </property>
</Properties>
</file>