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3" r:id="rId3"/>
    <p:sldId id="272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30419-DFA7-023E-6EA9-119EEA950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D064C2-9466-0688-5AC2-45A4A961F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89DF7-1484-14C4-651B-E82B24CB7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C480F-74AA-4C5C-A0A9-BF6FC77D2DC9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B540E-69D0-7EB5-3FAA-7771B9A3D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C2C51-A227-AC9F-F9F7-E2465C490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79619-34D6-4A2C-A85F-F81D90B3A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76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467A3-1FC1-E536-CA8C-AFBBA5CEB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D7B62-083F-8CA7-32C6-2E4FBF9AE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19319-B6C8-7485-99B0-D701C6042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C480F-74AA-4C5C-A0A9-BF6FC77D2DC9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FD335-699C-12D0-A63B-FA1822393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429CA-2F0E-AEC1-871D-6BD0B98C2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79619-34D6-4A2C-A85F-F81D90B3A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63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062411-2A62-3721-1C59-CB2A8E0746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D2DA2A-5EB8-D856-7814-3938D3BD7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D7069-D725-22A7-E9E0-5A8049FF8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C480F-74AA-4C5C-A0A9-BF6FC77D2DC9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1D6D1-6503-2E12-C159-44E855D42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515E0-6B3A-5918-783B-8B408CA06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79619-34D6-4A2C-A85F-F81D90B3A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26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37D4B-5CB0-F876-DF47-981F8ED4E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694AA-05E8-8576-1A3C-EAF091AB1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15C46-63ED-2C7E-674B-A03DFB4B5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C480F-74AA-4C5C-A0A9-BF6FC77D2DC9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B399A-EFD6-B31A-A485-6D456CE3F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BC4A3-2EC9-51F7-2EF9-999270BF9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79619-34D6-4A2C-A85F-F81D90B3A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745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D2F28-BE5C-9964-BC6F-9AE4891DD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3D57E-9880-7278-E44F-603CF2FDA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E4D91-B304-EBEA-4F68-D716AFAD1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C480F-74AA-4C5C-A0A9-BF6FC77D2DC9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5ABCF-2AF1-8EB7-5CEB-3BB3586E9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302AF-D9E7-F1F4-896C-060E6C83E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79619-34D6-4A2C-A85F-F81D90B3A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35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92A48-A0F4-F6A3-1895-CBEA46C32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8C063-6280-655D-5468-B7BB7509B3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7274D9-0BD1-5C99-C5D0-D97BBC407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D2C03A-7525-6A28-0FE1-F4280EB22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C480F-74AA-4C5C-A0A9-BF6FC77D2DC9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0997D-67A2-53A9-5257-CB7EFBE2B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305313-1859-8EA1-120B-5D024A7B8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79619-34D6-4A2C-A85F-F81D90B3A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03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A44F3-8EC6-B87B-438D-E327E76A2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6C714-AC8A-3D57-DFE6-E375B0C01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E90907-5913-C67A-B17E-A526E34E4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B168FA-1FC4-B996-2981-A02667BD9B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9AA0A9-1923-07E5-1813-ED43C1D08A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B1E67E-89AE-CFA5-03A1-1483E88F2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C480F-74AA-4C5C-A0A9-BF6FC77D2DC9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61E097-331A-FDD9-0BC1-85803A2ED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9A918-08C2-6A7A-6037-BFC7A94C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79619-34D6-4A2C-A85F-F81D90B3A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1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3146F-67B4-1A94-9558-A3C8D6539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804F1C-096D-6A02-4D54-BC790734D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C480F-74AA-4C5C-A0A9-BF6FC77D2DC9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AA8F9E-4F9C-80CB-4261-3934C4329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0CE562-6598-C34D-D91D-F7619E264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79619-34D6-4A2C-A85F-F81D90B3A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18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5C1E00-8658-A0C9-4879-CEDE3773B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C480F-74AA-4C5C-A0A9-BF6FC77D2DC9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F4D5F3-4DF6-4012-4425-BDC62BF6C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82697E-7D80-8481-6038-33B7E1C07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79619-34D6-4A2C-A85F-F81D90B3A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900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19EF6-EA09-EB54-1E87-8CC8AD768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0FEDA-2508-C0CC-8495-F33A6C071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DC7CD7-E22E-321D-4090-BA24859AC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FE7C4-F326-ACE9-AB6E-4CF5A4D90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C480F-74AA-4C5C-A0A9-BF6FC77D2DC9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0D29E-82AB-C40F-AFEA-034C3F55E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D3F5B-6381-94D8-8DA5-0E5FED173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79619-34D6-4A2C-A85F-F81D90B3A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68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526C7-314A-50C5-A438-2ED5D2BE1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E15FA3-81C8-E573-C36E-052FA26DFC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C63EF0-9963-D1D2-A9C4-61F86C8CA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3015A-CD4A-CD71-2F72-80F714BDD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C480F-74AA-4C5C-A0A9-BF6FC77D2DC9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F808F-B35E-DDF2-9392-F036A001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5F966-18CC-1B80-33BD-F3CA983A8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79619-34D6-4A2C-A85F-F81D90B3A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05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4EF34-6819-0CFF-FF5F-64EC2CBAB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E90DE-4CDF-4779-95E8-948A56699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BB01B-145E-8349-C336-AF0934F414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5C480F-74AA-4C5C-A0A9-BF6FC77D2DC9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F664E-0AB2-600F-50E0-E3BF9C10B5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489F2-B10D-7C3B-75D8-A4C64CA840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479619-34D6-4A2C-A85F-F81D90B3A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827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E6F858D-3C1F-B710-80D6-4BE3D8E06C49}"/>
              </a:ext>
            </a:extLst>
          </p:cNvPr>
          <p:cNvSpPr txBox="1"/>
          <p:nvPr/>
        </p:nvSpPr>
        <p:spPr>
          <a:xfrm>
            <a:off x="897769" y="1909192"/>
            <a:ext cx="4586513" cy="3647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NAME AND  SURNAME:ZARBALI HAKHVERDIYEV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GROUP:6224E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SUBJECT: STRUCTURE AND ALGORITHMS OF DATA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THEME: Music Playlist Organizer – Use Circular Linked List to manage songs in a looping playlist.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Azərbaycan Texniki Universiteti">
            <a:extLst>
              <a:ext uri="{FF2B5EF4-FFF2-40B4-BE49-F238E27FC236}">
                <a16:creationId xmlns:a16="http://schemas.microsoft.com/office/drawing/2014/main" id="{E26F426D-DC80-4CAF-B6E4-B19A33C5A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98"/>
          <a:stretch/>
        </p:blipFill>
        <p:spPr bwMode="auto">
          <a:xfrm>
            <a:off x="6525453" y="411733"/>
            <a:ext cx="5666547" cy="6034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6593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C1D1FA3-6212-4B97-9B1E-C7F81247C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1C51958-04D4-4687-95A2-95DCDCF47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BB9884-465E-F42E-E5B1-8BAEC237CB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28654" y="265272"/>
            <a:ext cx="7334691" cy="17547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8.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next_song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() function – Moving to the next song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python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B835B37-9FD3-8FFB-66B3-A67FC64780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06790" y="2654546"/>
            <a:ext cx="4834021" cy="40444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Changes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current_song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to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next song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Prints the now playing song: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"Now playing: ..."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 descr="A computer screen with white text&#10;&#10;AI-generated content may be incorrect.">
            <a:extLst>
              <a:ext uri="{FF2B5EF4-FFF2-40B4-BE49-F238E27FC236}">
                <a16:creationId xmlns:a16="http://schemas.microsoft.com/office/drawing/2014/main" id="{6BFAAF95-81AD-264D-75AC-74BAA1B78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677" y="3076462"/>
            <a:ext cx="6361756" cy="2178287"/>
          </a:xfrm>
          <a:prstGeom prst="rect">
            <a:avLst/>
          </a:prstGeom>
        </p:spPr>
      </p:pic>
      <p:grpSp>
        <p:nvGrpSpPr>
          <p:cNvPr id="22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3671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685A6DC8-4C2E-3C45-C576-9D1D28A0E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2997" y="1213338"/>
            <a:ext cx="6022156" cy="2171925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134CC3FF-7AA4-46F4-8B24-2F9383D86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5511" y="805742"/>
            <a:ext cx="3647770" cy="3193211"/>
            <a:chOff x="1674895" y="1345036"/>
            <a:chExt cx="5428610" cy="42109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75E42E8-8B96-4FF0-9DCC-7E2084C0F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8FEA8A4-ED0E-429C-884B-1599153B8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5" y="685805"/>
            <a:ext cx="3624947" cy="3193211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AD7ABF7-C0F9-0719-BBA9-00DC1042E8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40584" y="859808"/>
            <a:ext cx="3543197" cy="287898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9. Beginning of </a:t>
            </a:r>
            <a:r>
              <a:rPr kumimoji="0" lang="en-US" altLang="en-US" sz="31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remove_song</a:t>
            </a:r>
            <a:r>
              <a:rPr kumimoji="0" lang="en-US" altLang="en-US" sz="3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() function – Removing a song</a:t>
            </a:r>
          </a:p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python</a:t>
            </a:r>
          </a:p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9" name="Graphic 4">
            <a:extLst>
              <a:ext uri="{FF2B5EF4-FFF2-40B4-BE49-F238E27FC236}">
                <a16:creationId xmlns:a16="http://schemas.microsoft.com/office/drawing/2014/main" id="{5F2AA49C-5AC0-41C7-BFAF-74B8D8293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rgbClr val="FFFFFF"/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8A750A0-64B5-41B2-B525-A914EB40B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8216C77-85C1-4BDC-87A8-7E7593320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71AED48-754E-41AC-9ECC-DB2597644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8005417-D297-404F-82A5-8C4393E85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7F942D6-2D0C-4894-81F0-6F81714BA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FAD802E-9670-4B80-876B-3FF64D29A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38AF437-0BFB-40E4-ADA0-5749919AA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8BC9C3D-CBBE-4D29-9DAC-98B3CAF39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7016629-22ED-494E-9205-594895DA9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FF3CC1E-0ED4-4599-9B4E-F057769B9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65A4B3A-F9A7-4FA6-A7F3-EA08E0BA1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83B6A14-A56D-4B95-8395-89CF53A09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9F0868B-B193-43B6-BB1E-1FF72993E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4" name="Graphic 4">
            <a:extLst>
              <a:ext uri="{FF2B5EF4-FFF2-40B4-BE49-F238E27FC236}">
                <a16:creationId xmlns:a16="http://schemas.microsoft.com/office/drawing/2014/main" id="{BB32367D-C4F2-49D5-A586-298C7CA82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1FF7EE7-ACA2-4BFF-BA75-7FAE93FBB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647462E-B5E8-4F02-A1E4-BD0380A22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412CE109-6153-414A-B2D6-C4F9C6FA2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AF530F5-D68D-4BC8-8984-F1A8B5DEB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EB69747-F9DD-4B80-B488-D5565D0BC6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3AFB787-B8A4-4269-9DA9-FF4A66030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E682D93-25A6-4D91-9A81-3F247BBEE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D5F48B5-53B4-4DA8-B929-6AFF50658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CA195A3-2A74-4D13-A1B8-24765E26B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98F1918-C39D-4713-AB21-685A94435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3592273-DEE6-42E1-B824-11D544332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2D6F82B-B619-4D8B-85AE-0E57103BA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6246C574-90D4-412B-9444-203F7C83C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222AD-31C1-C02B-D95A-0DC23436C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718" y="5166672"/>
            <a:ext cx="7667088" cy="163607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If the playlist is empty, removing is not possible.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076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170C435-9CFF-3587-437B-AD95235AB2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61304" y="1162812"/>
            <a:ext cx="6771016" cy="115885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10. Starting the loop to find the song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python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Graphic 212">
            <a:extLst>
              <a:ext uri="{FF2B5EF4-FFF2-40B4-BE49-F238E27FC236}">
                <a16:creationId xmlns:a16="http://schemas.microsoft.com/office/drawing/2014/main" id="{52D7FCC1-2D52-49CE-A986-EE6E0CA64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1258" y="619275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6" name="Graphic 212">
            <a:extLst>
              <a:ext uri="{FF2B5EF4-FFF2-40B4-BE49-F238E27FC236}">
                <a16:creationId xmlns:a16="http://schemas.microsoft.com/office/drawing/2014/main" id="{28C3CACD-E5A7-4AAC-AE47-75CF7D30F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1258" y="619275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E4CD342-B3AF-9AD3-A4DE-06EDE1F2FE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6480" y="3137480"/>
            <a:ext cx="5217173" cy="43513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temp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→ currently checked song.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prev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→ keeps track of the previous song.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A35C15A-135A-4FD3-BA11-A046CFA39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91531" y="1226111"/>
            <a:ext cx="1598829" cy="531293"/>
            <a:chOff x="6491531" y="1420258"/>
            <a:chExt cx="1598829" cy="531293"/>
          </a:xfrm>
          <a:solidFill>
            <a:schemeClr val="bg1"/>
          </a:solidFill>
        </p:grpSpPr>
        <p:grpSp>
          <p:nvGrpSpPr>
            <p:cNvPr id="19" name="Graphic 190">
              <a:extLst>
                <a:ext uri="{FF2B5EF4-FFF2-40B4-BE49-F238E27FC236}">
                  <a16:creationId xmlns:a16="http://schemas.microsoft.com/office/drawing/2014/main" id="{61E65A99-85A2-448D-AA1F-7690BD01A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A127EC05-3250-408F-8F9F-A73F8B9B1D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E6D9B8D4-23BB-4CD2-A0FF-95423AFEB0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0" name="Graphic 190">
              <a:extLst>
                <a:ext uri="{FF2B5EF4-FFF2-40B4-BE49-F238E27FC236}">
                  <a16:creationId xmlns:a16="http://schemas.microsoft.com/office/drawing/2014/main" id="{91DC38B0-ED19-4BAC-A009-485461F23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1A2C10C3-E625-41E2-8047-2AE4A87F3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0F0340A9-BD8A-4ABB-9AC1-7A14DF22EE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pic>
        <p:nvPicPr>
          <p:cNvPr id="7" name="Picture 6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EE7EF915-0EFF-BE99-BE2B-481AC9C59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301" y="1933006"/>
            <a:ext cx="4405372" cy="2109351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03AF83E4-4DE2-499C-9F36-0279E7E4F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154385" y="4452524"/>
            <a:ext cx="1443404" cy="1443428"/>
            <a:chOff x="10154385" y="4452524"/>
            <a:chExt cx="1443404" cy="1443428"/>
          </a:xfrm>
          <a:solidFill>
            <a:schemeClr val="bg1"/>
          </a:solidFill>
        </p:grpSpPr>
        <p:grpSp>
          <p:nvGrpSpPr>
            <p:cNvPr id="27" name="Graphic 4">
              <a:extLst>
                <a:ext uri="{FF2B5EF4-FFF2-40B4-BE49-F238E27FC236}">
                  <a16:creationId xmlns:a16="http://schemas.microsoft.com/office/drawing/2014/main" id="{0B09EB4D-4323-43F4-9970-42885A83A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BA9C6284-1137-47FE-9471-23CA824947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A00A6D3C-23F9-41D9-B891-14D8E2E98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8F8D96F5-1ED7-4891-8D8B-A24E72DA7C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0E9A3A72-EC37-423D-B309-A6487A86C7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EBE630AB-13C0-44A2-80CA-C07483E934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B7768337-3D65-4FE5-8E1A-D79219E0AF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968E4331-550E-4929-ACE8-D2ED2D6EA3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768D8817-CAEE-45BB-820E-A67C68D480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350A8C31-0139-4ABD-967A-139738E88F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9855AEE1-1C1C-4832-8B4C-042F59E029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A41C5A32-BD0A-4457-9CF7-97467FA2B7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93C14A20-2E3C-49F8-AF55-C384FEB955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DB167719-0D82-4ABF-9BC8-B073A8474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660582DE-E250-4561-9298-E4FADEB90F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820B635A-6E81-4D8A-98A3-141E57A6FF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3909A0ED-D070-4792-A2EE-CCEB6BA63C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4619A19C-3B55-4085-8668-458999628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87D16772-2B59-486E-BE47-65D591C088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1D6A06B8-1E4A-497F-B977-F78E5D7D00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55BC53AD-5249-4FB1-AB74-3F71AAEB5A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36F8561A-874A-48BB-BCC2-07F002ED4F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BA6B1B8F-9695-447F-BF2F-9010D40A07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454192F9-26C5-4212-BA60-CADA662AFE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BFBDA013-4858-422E-AE7A-614BF71FB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42BA261C-0C75-431D-9FD5-2C3AA241B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0F8709D9-2655-4A39-9228-BCFCBF4122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9653F80B-5CF7-45EF-889B-FD0AAF4835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2A1DA86A-7442-4897-88A4-EDD18A01C5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39623279-A4CE-49AC-B5FA-CD224324BE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EB9D8B4D-1BE5-4CD9-A592-D0D3D76911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769A47A3-F5B7-4BF0-B920-21A62F96F7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6E5DCDE9-48A4-41BA-987D-CC72C62B36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0F51F840-3DBF-444E-BC79-718416C51D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2DFD2B64-98D0-4E59-AE1F-693872F36D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CF09CB65-8B7E-426C-A3FE-DD20196FCB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43149294-A5BC-4E62-A167-3CD55E05B3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DB99FCDF-C9A0-40F7-ABDE-7247B2238D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0CE59751-EC07-43C1-A5F5-AF5D30EBBE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4573CCF2-67F2-4BD1-A01C-1D064B908F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1C60C662-612D-485A-A50D-E938C6E499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0048F63C-A2BB-4D89-9649-91EC2045C0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1C29F96C-43D4-4F0F-A76D-4CED9C610C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B660107F-776B-455F-AC78-225F21B81D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EB1DB332-7265-477D-9A04-EDB3799DEA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EBBEFE2D-1654-40D8-A838-45728A1683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190211E2-64DF-4171-811B-B8A0CD87B9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5F7CDCE8-8B48-4859-BDFE-FCB7BC6F58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B770A8C4-614E-4295-A937-718CC61B25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A699ADB6-675C-44B0-B96E-EDD7AC1F96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64875E98-2AA1-4001-90EA-2F3D9E017E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5BEC7219-356F-4141-B57B-8BCD85BF77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564D4AAB-BB2C-4A77-BB45-94EEC66CD7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CE9CF29A-81CA-4A03-8B04-55F5668826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52FEFF22-7798-4730-9C0B-EC7EAFCD01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00149276-D167-4D2B-93F1-FD2958302B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E7DC22D5-A39C-4789-A952-D891488772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7BA51EF1-15F0-4193-AB83-F8C8A64D62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3FB75ADB-F020-4C56-91C6-9AB4629855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DBCE5CDF-BBF6-4E67-8CCE-9482D7EB4F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2138BABC-E51C-4F80-972E-CF44385C16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96B0C850-272E-4B08-8779-B872DCAA37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2EEE54AF-B9C2-494D-9E02-2F67FEF7A2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D21349A4-F7C9-492C-A658-EA9F7538B6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D88D1ED8-AC07-4621-9933-E10CE61220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6FD21FCD-1DA9-45C2-9AB5-548EE0E6E6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C8BDD8CA-1442-470F-A5D3-FC8A87A103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3B8DF094-690E-4C13-8284-7A7C97441A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FE0B926C-A114-444D-BA51-FECE28B03C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00BDE6CC-5F54-4752-ACC4-E3BCF2BEEA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6E28F857-CCD8-4222-84C0-A0B415E7BD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CD2687E0-0214-44E6-8BB1-34F6B7BA89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7F1236AA-FC17-487E-83B1-D71BCB2A87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623384AA-72EF-4BCF-9137-1944405836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1BD81D1B-2270-4FBE-B437-F0DBB8DDFF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6411E268-F8CA-4C78-82ED-DDCF28B0BE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D48F8732-5205-4843-A2EB-3E0EB18F9F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DC5966DA-8E1A-43FF-A1A4-C6879B4564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E3BEFD3E-662F-4B38-859E-093A14241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06C52F63-F17B-4356-A3AE-9707D93D29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85706A28-0822-4064-AD3E-2A1F4E1C9E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348A813F-1672-44DB-A207-F3494E7C28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6FC8AEBA-4BD5-4BB0-B004-A8B06B6A41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71ED8D8F-0325-426C-9257-1A5048211F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0FF054DF-85C2-466A-9D64-EB6D95AA82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2D01FA60-E77D-41EE-8228-CFB979E3D5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AC8D6F02-E0C8-4EF5-9D41-E75C16C16E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BD111AAF-4EE4-4A89-84D2-4201F035D7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E8F4C133-3F54-4715-A7D6-4261B9A998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0BAA2E6B-E393-45EA-8AE6-A775AA69CC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7DB4F953-9FE8-4B8D-A62B-CB20A7037A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9D918AF2-85FB-436F-99DB-622B07664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1F078C58-0893-4D64-B685-BCB70CAC62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AEDA3784-7618-477C-A8B0-36FA393D64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0AC49727-CA00-439E-82D4-B446B78965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6B67B441-65C8-4A53-968B-C56CB40867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94CEDDB5-CC85-4A9E-A73C-85D7B714FA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80BF7883-770D-4CA2-BE01-C5F4B102B9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7DF07BC6-9560-430C-86FA-AFA6F7DF09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9B085920-7744-44C8-AF91-D2F16C997D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id="{22308C0A-08FC-4AAA-87B2-1E57033E4A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AB727BDA-993C-4BB5-8CED-8D50C55F7A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9" name="Freeform: Shape 298">
                <a:extLst>
                  <a:ext uri="{FF2B5EF4-FFF2-40B4-BE49-F238E27FC236}">
                    <a16:creationId xmlns:a16="http://schemas.microsoft.com/office/drawing/2014/main" id="{1BB192D1-56DC-4342-911C-7D80A9084D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337ADC5A-E225-4E91-B940-2DD15330E7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id="{0D170CF5-349D-4588-8AD3-373D47A4EC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id="{297A6982-5B80-4376-A9D2-C11E9B0843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3" name="Freeform: Shape 302">
                <a:extLst>
                  <a:ext uri="{FF2B5EF4-FFF2-40B4-BE49-F238E27FC236}">
                    <a16:creationId xmlns:a16="http://schemas.microsoft.com/office/drawing/2014/main" id="{0B14F779-546D-4011-8459-2E8E34C505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id="{35AE6943-22C6-405D-A071-F8EC29DAB0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id="{2464DBFD-1DA1-456F-8427-CF66CD4C8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C9CA1114-00C4-448B-BF9A-9D70C709B0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2101A885-A4A8-4AFE-9905-E510D58C84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661E165D-4826-43AD-AD75-1C965A71A0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C1F2231A-5945-44AF-95E4-6D14529C86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1998F14A-698C-4220-92B8-2EC10C356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id="{496E0BBF-D595-4DAE-91C6-4EB179C693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E31F1BC0-CB0A-4386-BE5E-7972AFB050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B1575BDE-4CFA-4FAD-9F64-692A6DBFF5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4" name="Freeform: Shape 313">
                <a:extLst>
                  <a:ext uri="{FF2B5EF4-FFF2-40B4-BE49-F238E27FC236}">
                    <a16:creationId xmlns:a16="http://schemas.microsoft.com/office/drawing/2014/main" id="{9D32D2E3-5D5B-4751-A477-A26860AC17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5" name="Freeform: Shape 314">
                <a:extLst>
                  <a:ext uri="{FF2B5EF4-FFF2-40B4-BE49-F238E27FC236}">
                    <a16:creationId xmlns:a16="http://schemas.microsoft.com/office/drawing/2014/main" id="{92009233-25F1-4029-B170-318CBBA005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6" name="Freeform: Shape 315">
                <a:extLst>
                  <a:ext uri="{FF2B5EF4-FFF2-40B4-BE49-F238E27FC236}">
                    <a16:creationId xmlns:a16="http://schemas.microsoft.com/office/drawing/2014/main" id="{CCBFA5E5-8384-4D58-BD73-BA36E23E80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7" name="Freeform: Shape 316">
                <a:extLst>
                  <a:ext uri="{FF2B5EF4-FFF2-40B4-BE49-F238E27FC236}">
                    <a16:creationId xmlns:a16="http://schemas.microsoft.com/office/drawing/2014/main" id="{3ACBBAC3-185E-4C28-81AB-C9BE2A88D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8" name="Freeform: Shape 317">
                <a:extLst>
                  <a:ext uri="{FF2B5EF4-FFF2-40B4-BE49-F238E27FC236}">
                    <a16:creationId xmlns:a16="http://schemas.microsoft.com/office/drawing/2014/main" id="{225AF996-F3FB-4AF2-B954-BDF79069E7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9" name="Freeform: Shape 318">
                <a:extLst>
                  <a:ext uri="{FF2B5EF4-FFF2-40B4-BE49-F238E27FC236}">
                    <a16:creationId xmlns:a16="http://schemas.microsoft.com/office/drawing/2014/main" id="{E10B0127-17D3-4B62-8708-9558A79455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0" name="Freeform: Shape 319">
                <a:extLst>
                  <a:ext uri="{FF2B5EF4-FFF2-40B4-BE49-F238E27FC236}">
                    <a16:creationId xmlns:a16="http://schemas.microsoft.com/office/drawing/2014/main" id="{A36A9D1B-B750-446F-99FF-E3280E32A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1" name="Freeform: Shape 320">
                <a:extLst>
                  <a:ext uri="{FF2B5EF4-FFF2-40B4-BE49-F238E27FC236}">
                    <a16:creationId xmlns:a16="http://schemas.microsoft.com/office/drawing/2014/main" id="{C078DB92-DE53-4BEC-BBD4-B5966EAA16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id="{7334AD7D-F850-4E92-89F9-49EE6E3AA7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id="{14D983A3-96A9-4BB8-90D5-93B0E625F8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id="{43A1FFE3-BB5F-4455-B23F-DA56AE791E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id="{C34E69E0-4115-4CAA-86FB-1D5A8830D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id="{E5707C7C-BEB2-4920-9D44-8AF218FFBF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7" name="Freeform: Shape 326">
                <a:extLst>
                  <a:ext uri="{FF2B5EF4-FFF2-40B4-BE49-F238E27FC236}">
                    <a16:creationId xmlns:a16="http://schemas.microsoft.com/office/drawing/2014/main" id="{D95D2E5E-6D1E-43FC-A231-E28A08296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DB511D52-FE0D-4F8D-AC2F-6806904C67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id="{E4D31CC7-D38B-4566-A6F9-5CB84EEAAD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48116577-FA2A-434D-83D4-213A1497D2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1" name="Freeform: Shape 330">
                <a:extLst>
                  <a:ext uri="{FF2B5EF4-FFF2-40B4-BE49-F238E27FC236}">
                    <a16:creationId xmlns:a16="http://schemas.microsoft.com/office/drawing/2014/main" id="{02288414-AA9B-4065-A506-AE5ED2ABC5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92EAF5E5-70A0-4FE6-B906-6BCF9C49F7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3" name="Freeform: Shape 332">
                <a:extLst>
                  <a:ext uri="{FF2B5EF4-FFF2-40B4-BE49-F238E27FC236}">
                    <a16:creationId xmlns:a16="http://schemas.microsoft.com/office/drawing/2014/main" id="{3DA12971-2CD2-4DE8-8B05-8B11B5614B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4" name="Freeform: Shape 333">
                <a:extLst>
                  <a:ext uri="{FF2B5EF4-FFF2-40B4-BE49-F238E27FC236}">
                    <a16:creationId xmlns:a16="http://schemas.microsoft.com/office/drawing/2014/main" id="{B9486073-CABC-45A3-B442-5959E5CE6D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5" name="Freeform: Shape 334">
                <a:extLst>
                  <a:ext uri="{FF2B5EF4-FFF2-40B4-BE49-F238E27FC236}">
                    <a16:creationId xmlns:a16="http://schemas.microsoft.com/office/drawing/2014/main" id="{3EEB7953-85A2-4391-931C-CE88AC0532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1BF2EBC9-4A08-4A35-8C75-15E51BA0AB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7" name="Freeform: Shape 336">
                <a:extLst>
                  <a:ext uri="{FF2B5EF4-FFF2-40B4-BE49-F238E27FC236}">
                    <a16:creationId xmlns:a16="http://schemas.microsoft.com/office/drawing/2014/main" id="{1686BEF1-7F1A-40F6-BC3F-24221ACECC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8" name="Freeform: Shape 337">
                <a:extLst>
                  <a:ext uri="{FF2B5EF4-FFF2-40B4-BE49-F238E27FC236}">
                    <a16:creationId xmlns:a16="http://schemas.microsoft.com/office/drawing/2014/main" id="{5D2D2281-DA3F-41A6-B56E-2EE507826A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9" name="Freeform: Shape 338">
                <a:extLst>
                  <a:ext uri="{FF2B5EF4-FFF2-40B4-BE49-F238E27FC236}">
                    <a16:creationId xmlns:a16="http://schemas.microsoft.com/office/drawing/2014/main" id="{B1EBA419-056B-478C-A25C-B349F4DDD9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0" name="Freeform: Shape 339">
                <a:extLst>
                  <a:ext uri="{FF2B5EF4-FFF2-40B4-BE49-F238E27FC236}">
                    <a16:creationId xmlns:a16="http://schemas.microsoft.com/office/drawing/2014/main" id="{3DE38383-61B3-4E4E-B781-1C7DA04D65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1" name="Freeform: Shape 340">
                <a:extLst>
                  <a:ext uri="{FF2B5EF4-FFF2-40B4-BE49-F238E27FC236}">
                    <a16:creationId xmlns:a16="http://schemas.microsoft.com/office/drawing/2014/main" id="{F62AD048-154B-4830-A46F-263BA35AA7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2" name="Freeform: Shape 341">
                <a:extLst>
                  <a:ext uri="{FF2B5EF4-FFF2-40B4-BE49-F238E27FC236}">
                    <a16:creationId xmlns:a16="http://schemas.microsoft.com/office/drawing/2014/main" id="{636A730F-15EE-440C-84B5-0541AE9546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3" name="Freeform: Shape 342">
                <a:extLst>
                  <a:ext uri="{FF2B5EF4-FFF2-40B4-BE49-F238E27FC236}">
                    <a16:creationId xmlns:a16="http://schemas.microsoft.com/office/drawing/2014/main" id="{31AF286F-6D0E-447F-B4D1-24729E0D62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4" name="Freeform: Shape 343">
                <a:extLst>
                  <a:ext uri="{FF2B5EF4-FFF2-40B4-BE49-F238E27FC236}">
                    <a16:creationId xmlns:a16="http://schemas.microsoft.com/office/drawing/2014/main" id="{36F64061-98E4-477D-BABF-CC6BA8D676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5" name="Freeform: Shape 344">
                <a:extLst>
                  <a:ext uri="{FF2B5EF4-FFF2-40B4-BE49-F238E27FC236}">
                    <a16:creationId xmlns:a16="http://schemas.microsoft.com/office/drawing/2014/main" id="{1C601616-D38B-4ED2-BD55-F5AEA36AB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6" name="Freeform: Shape 345">
                <a:extLst>
                  <a:ext uri="{FF2B5EF4-FFF2-40B4-BE49-F238E27FC236}">
                    <a16:creationId xmlns:a16="http://schemas.microsoft.com/office/drawing/2014/main" id="{E0593B16-48EE-41A8-B4AF-E03A74CBB8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7" name="Freeform: Shape 346">
                <a:extLst>
                  <a:ext uri="{FF2B5EF4-FFF2-40B4-BE49-F238E27FC236}">
                    <a16:creationId xmlns:a16="http://schemas.microsoft.com/office/drawing/2014/main" id="{26B2406B-8A3A-4381-8D69-1178F16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8" name="Freeform: Shape 347">
                <a:extLst>
                  <a:ext uri="{FF2B5EF4-FFF2-40B4-BE49-F238E27FC236}">
                    <a16:creationId xmlns:a16="http://schemas.microsoft.com/office/drawing/2014/main" id="{DF1F792D-BA16-4D8F-99C3-E5E6959A51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9" name="Freeform: Shape 348">
                <a:extLst>
                  <a:ext uri="{FF2B5EF4-FFF2-40B4-BE49-F238E27FC236}">
                    <a16:creationId xmlns:a16="http://schemas.microsoft.com/office/drawing/2014/main" id="{AA77D5AF-6FFE-4577-BC40-BA19023071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08F16A01-2EE8-4E4F-83CD-2000577D1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1" name="Freeform: Shape 350">
                <a:extLst>
                  <a:ext uri="{FF2B5EF4-FFF2-40B4-BE49-F238E27FC236}">
                    <a16:creationId xmlns:a16="http://schemas.microsoft.com/office/drawing/2014/main" id="{18ACB7FF-8D64-44A2-8571-7DB441D97E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2" name="Freeform: Shape 351">
                <a:extLst>
                  <a:ext uri="{FF2B5EF4-FFF2-40B4-BE49-F238E27FC236}">
                    <a16:creationId xmlns:a16="http://schemas.microsoft.com/office/drawing/2014/main" id="{E15E0D81-20B6-4D4C-9B7C-4D5A01B6AA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3" name="Freeform: Shape 352">
                <a:extLst>
                  <a:ext uri="{FF2B5EF4-FFF2-40B4-BE49-F238E27FC236}">
                    <a16:creationId xmlns:a16="http://schemas.microsoft.com/office/drawing/2014/main" id="{8F687395-0ADA-4504-B6D0-D55493AB66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id="{94D99C3F-4701-403D-A69E-EE345B0E41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5" name="Freeform: Shape 354">
                <a:extLst>
                  <a:ext uri="{FF2B5EF4-FFF2-40B4-BE49-F238E27FC236}">
                    <a16:creationId xmlns:a16="http://schemas.microsoft.com/office/drawing/2014/main" id="{0C6D9CF1-A535-4742-B2CF-B61ADC55ED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6" name="Freeform: Shape 355">
                <a:extLst>
                  <a:ext uri="{FF2B5EF4-FFF2-40B4-BE49-F238E27FC236}">
                    <a16:creationId xmlns:a16="http://schemas.microsoft.com/office/drawing/2014/main" id="{E9EB265F-CF4E-4485-88F1-AE3CE1BE37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7" name="Freeform: Shape 356">
                <a:extLst>
                  <a:ext uri="{FF2B5EF4-FFF2-40B4-BE49-F238E27FC236}">
                    <a16:creationId xmlns:a16="http://schemas.microsoft.com/office/drawing/2014/main" id="{9B354D37-6517-4AF4-8195-9A7B43D20C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8" name="Freeform: Shape 357">
                <a:extLst>
                  <a:ext uri="{FF2B5EF4-FFF2-40B4-BE49-F238E27FC236}">
                    <a16:creationId xmlns:a16="http://schemas.microsoft.com/office/drawing/2014/main" id="{2A3087FA-3C5B-4898-9FE2-633DAA0B74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9" name="Freeform: Shape 358">
                <a:extLst>
                  <a:ext uri="{FF2B5EF4-FFF2-40B4-BE49-F238E27FC236}">
                    <a16:creationId xmlns:a16="http://schemas.microsoft.com/office/drawing/2014/main" id="{C8D7AB32-147E-4110-ABBE-7F1FB68942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0" name="Freeform: Shape 359">
                <a:extLst>
                  <a:ext uri="{FF2B5EF4-FFF2-40B4-BE49-F238E27FC236}">
                    <a16:creationId xmlns:a16="http://schemas.microsoft.com/office/drawing/2014/main" id="{542ED17E-A6FC-4BC6-B7FE-EF9BC5B151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1" name="Freeform: Shape 360">
                <a:extLst>
                  <a:ext uri="{FF2B5EF4-FFF2-40B4-BE49-F238E27FC236}">
                    <a16:creationId xmlns:a16="http://schemas.microsoft.com/office/drawing/2014/main" id="{4610CFBC-B173-4CBE-BBD7-7E859FCAB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2" name="Freeform: Shape 361">
                <a:extLst>
                  <a:ext uri="{FF2B5EF4-FFF2-40B4-BE49-F238E27FC236}">
                    <a16:creationId xmlns:a16="http://schemas.microsoft.com/office/drawing/2014/main" id="{7578019C-8AAF-4A81-84C4-155EB43FAF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3" name="Freeform: Shape 362">
                <a:extLst>
                  <a:ext uri="{FF2B5EF4-FFF2-40B4-BE49-F238E27FC236}">
                    <a16:creationId xmlns:a16="http://schemas.microsoft.com/office/drawing/2014/main" id="{46936191-0661-4BD8-9A61-D00FAC97DF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4" name="Freeform: Shape 363">
                <a:extLst>
                  <a:ext uri="{FF2B5EF4-FFF2-40B4-BE49-F238E27FC236}">
                    <a16:creationId xmlns:a16="http://schemas.microsoft.com/office/drawing/2014/main" id="{F7BC1D8F-F88B-4A19-B640-8DCC739927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5" name="Freeform: Shape 364">
                <a:extLst>
                  <a:ext uri="{FF2B5EF4-FFF2-40B4-BE49-F238E27FC236}">
                    <a16:creationId xmlns:a16="http://schemas.microsoft.com/office/drawing/2014/main" id="{47D77817-943A-4D8A-82EE-C309FC9FF0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6" name="Freeform: Shape 365">
                <a:extLst>
                  <a:ext uri="{FF2B5EF4-FFF2-40B4-BE49-F238E27FC236}">
                    <a16:creationId xmlns:a16="http://schemas.microsoft.com/office/drawing/2014/main" id="{BF86E220-D031-40B7-B3A2-0C723E3A91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8" name="Graphic 4">
              <a:extLst>
                <a:ext uri="{FF2B5EF4-FFF2-40B4-BE49-F238E27FC236}">
                  <a16:creationId xmlns:a16="http://schemas.microsoft.com/office/drawing/2014/main" id="{226E1D80-1BFB-4A13-8F3C-94D54398C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3DCC1C21-CB11-4506-90E4-37DCD97AF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68177170-8FD3-4752-B1DB-0186ADF9B1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8CAA5FB4-9073-4612-99F5-95E1C6D067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DE021324-18DD-4114-8992-9652707C16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6ECBC33B-D8EB-4804-9EA3-57C07B57C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D03927C7-0E45-4B61-844A-4A626FDF6A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AC6AF6E8-E748-47F7-B35C-567D5FBA6C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1EC671E5-B299-470C-9C7A-A50106E51B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7410EBDF-623D-41EF-82A4-9FB938A7B6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B6F866F8-B429-471B-9C2B-051BDCBAFE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883B4FBD-06C8-4D5D-B0D9-755E4CD1AA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DE3FD149-0B2F-4DA0-9721-59B9FEE8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4D26DB48-036E-4616-BA8B-C606A7B58B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8D6F6275-06AB-4316-B8C4-927E53487C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8E8CABF3-9C76-46A0-8DE9-F055C94A93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01A12ED9-6299-4ABD-9827-DD52FE22B2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C0ADA37A-E396-4F92-AB19-D6994E0DD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6A96001A-BD0F-4CF9-A22B-545ED4F863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BD9ACB13-4C6C-4347-9F65-1309B33A17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1F17BE4A-72F8-4529-8558-E62103AEA7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806708C3-D03F-4605-8C6F-AE8EDA083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D520ADFA-68AE-4CE4-913A-F070A2817D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3C6C63AD-C87A-403E-ADB5-4EDD034438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9370EAC6-89F0-4826-90D1-E55C334479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1FB61DD4-AB7B-417A-AE96-B1D9CBAC10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B4AD18D2-11BA-4192-9845-206C033F3E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85892E2D-483A-4C0A-87C7-6FFA2EB5E2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A4037ACD-005D-4907-942F-D565AF6C83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AA8FD84E-39BE-456B-84C5-E03698AAC9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B2FC47C2-6EF5-4D17-8703-527F28609C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DD29BC8A-00E1-481E-8BA4-1AA7F4AA12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5AF6ABE5-726A-495B-A832-3851CB9115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F8E250A7-0600-440B-BEBC-61B2D4D7B1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CC36BEB1-881D-4496-AD7F-1CC4B46FA5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371DFE25-AF37-409C-B032-5F47D7150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39AF97A7-FC44-49BF-ABD1-59DB48B898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3939D792-9C64-48CF-8607-C7873A563A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2F69E48F-45D8-4A8A-A101-5DF775A539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EE47C3F3-8AC5-414F-8E20-25DA306C55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F09CB222-24C1-414A-B56E-EA3617D05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7FC26844-A93E-4C55-8619-F58615B4A2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3EA8BA8A-4848-4084-A841-501CECF285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34BC148C-3116-4C75-89DF-2BF3484297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91F3F7CB-7B69-49A3-A09E-D206488312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58072F8C-2347-472F-9D9A-F5511BA401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322C76E0-8D4F-4788-9856-B1AB15B209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63A9EC23-E263-4098-AC45-E628E1A297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B72211D0-3733-443C-999F-6CE736381C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CEC069AD-6364-4585-A8F1-931648A1B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39361719-49F1-40E3-9ABA-2FE9D78364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737F2D47-03EF-4AE6-ABB9-36506DF5A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2554F257-3BD2-493C-A5F1-FCC2C64C35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4D297D55-4523-4CE1-9A0F-3EA6B27F79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605D1D96-783B-407F-BF8C-B0773589E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95D03B3C-A55A-4738-A6FF-8F2DA5B99E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D41CE56E-C4C8-427A-9E82-C1EEF78E84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72359086-D108-47DE-B6EA-0BEE1835D7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6FA49818-F2EA-427C-B93C-15E320DA1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E435C1E1-0D80-4B30-8CAC-C6EDE1DE7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30FCB137-01B0-4770-AFC3-003DF7897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7D03298B-8D34-487C-9DF0-DB9AC83071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4698B28F-FFEF-44BA-B657-E59F80990F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900A4B40-BCFB-46E4-AE4F-FCC5C65091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914CE6AE-7FAB-4A5D-8EA2-861CAF598A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FF0F3D4A-D39F-48EE-934D-C73834DC56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09B630BB-5848-4C72-9F5A-FC8EBE7A6B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F662A334-5814-480B-861F-17661B60F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DC0FC730-550F-42A2-AE79-EEA30B11C7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03054F4A-43DC-46A1-89D0-87DA8F3157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5F66EF36-2C9F-49B2-B972-1BA82C8F36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47955EF8-6501-4579-B85F-DE5C0815FF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E0BA4174-EBEB-40DA-8B1D-6A7851E38C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50512C7C-98D6-45AD-8CA4-1BEB01262D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416CB557-0CE9-4015-A920-C6766A0664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5EA7B3B4-3BF2-4B69-B300-5D86CCB0A0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D887DF00-5D34-4A8B-9A84-C40D336238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EADE921C-83B0-4521-916F-E7EC5CFDAD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5CEDA6FA-EB55-47AE-A005-BF546085C1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9DAC0C40-EF50-4632-B781-ACDAE95AF3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582AAB43-E3D9-4272-8809-5F70B30206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28C7D300-E0BD-4C12-92B1-0801266F02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CCA3ED35-2344-4402-B61B-3932E69457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949146BF-06FF-41BB-BDD3-B80BABB3AA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393A6A5F-F75B-4BBC-AADC-A84DA758EE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77B21059-EA9B-4329-968B-81F7966D27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BFF9C99F-41B4-4789-934B-8BF03EA94E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C180277F-7E18-4896-AE91-960B379D2C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95FE437-DA37-44C9-B975-96C6DD9DE0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A2A5369E-5DB7-4854-BBEC-D043F3A5F2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B6B0D6D9-913A-4804-83B5-5A9858F570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29B4FACF-EF13-4EFA-86D3-D5B2B6703A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7BD767A9-D2A3-4942-B654-34DDDFD60B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0C97F02F-13B9-4D7E-B916-BC8713CC0D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99C0654B-0803-40FA-BF28-D8EA65F58C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D44F31B6-3657-4241-A94E-EEDBFF0C98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3557624B-3CCB-43DA-998B-B1EC599C75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75B0CCD4-215D-456D-808C-F96ABB74D3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FE4E038E-23E6-43BE-9A3B-523A28DF73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A686F1FD-4135-414B-8575-ED97CC8DBF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36FBC8D5-B3FE-4E26-8B4F-5D5668A8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33A60C97-778A-4251-A66B-49769F0C20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0CC04E3B-2AC3-4A7B-A425-DDABEA8AF3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CEF7D0E1-459C-4A15-9F05-545F6430B6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D5797445-BFB3-4EB2-8B44-4BF2C9E915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E27FB1FC-477D-45B3-82B0-0F49364698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D94CF442-4FF2-41B3-8870-097DBAF46C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A24927C8-A42E-4B8D-84A4-50A58968BC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5379CB96-0D3A-4582-8650-A909955BA3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531F84F2-CE93-4841-9AA6-BC9E355796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D1BED9D2-07EF-452E-AFA1-9A1E80AE24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2C75A1A5-0A11-42EA-AF4E-FF52721258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4275A1C7-FA96-4BBB-A7EF-A7ED02814E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8CA8B3B4-73BE-41D5-900B-42FBF6AA72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B0264B0D-E150-4641-BBB1-58080670EE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BCC2D199-EF36-4077-A50C-D9FC99331B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C6DCCA13-7F75-46F9-97B3-A9DA4C2173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56C76EEB-75A4-418F-9FE0-CC513BC3C2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1E952CEF-EC1B-4714-8900-D2DFAEF30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2B899198-ADCC-4613-957B-7A40B17B15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5581AF7F-95DB-4163-B608-C04A61FB92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5616F834-835A-42B4-B51B-5AD285E283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EF598AFA-5F8F-4191-8881-1DE91BB2B0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6623A080-F2C6-4664-B99C-99A9C287B4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330E7091-D82F-490A-8F32-DE8745212E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2B340B39-E421-434F-AF1A-DAD7E7802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6C2ED568-9809-4A18-A06A-87018A987E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A6C26F4B-6369-4557-B6D4-A1B448B127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42CEA830-FB77-4EA5-9BAB-64B6F500F3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E5A9B88C-3ADF-40D8-9E9B-42439F8520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CC9DEE2F-0410-4B1A-BED8-D1371CE8B4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8A66E75A-959E-436D-B1F1-DBD1E460E1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B35526DB-3749-43FA-84BA-E73EE1D1DB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6503C90B-19EF-4925-A08A-AE40956A2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B98692DC-F401-45BC-ABC7-421F3391C3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8629B1A4-7BFC-4F45-9FAD-BB035C4E47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A2F92592-AB8B-4732-BEE7-3E2B830EA3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9C3644DC-02D1-43FF-8ED1-0ECBBA4B3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4DC12AE3-E70C-4CD8-9A74-7567F99C46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0E0DDE12-8B48-4D21-8863-06298ED8B8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C611F1DE-AF40-48FC-8A1E-0A175D439E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34C2CAED-22FC-4450-8BBC-7811F7DF9B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F89E6B45-A41C-4735-A7F5-E4EFD5DCFD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44BFE35C-5487-42E8-AC30-01FC1E4F51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3575E1A5-C3CB-4081-A394-36172B7DB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C9C6DF24-803A-44A1-B29A-B90297D393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22A7B096-566C-4312-AF19-D9A3B6BC0E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8B429767-12DD-4020-BC3E-9944CF36F6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FF510776-417B-4B74-9082-ED3915450A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FEF51D3D-E951-49CE-BCE4-D444BEF6B2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B27BA73E-E784-4961-884D-F507DDE38A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2849019E-0178-4A1C-A5D8-DC3DFC572B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0B49676D-9D41-4B2D-8FF9-69AC31CFDC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6BDFE3E8-9647-4400-B019-8EDD4E688B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EDD57B95-ED61-4561-9ADF-38126BADCE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3744F230-BFBA-41B0-9FE2-481D1EAFFF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C32022D3-12E0-4BC1-8085-D6CBF3CDD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D1AED37F-874A-4B21-A522-FEBCB38F4C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5BB466E2-3497-4A3B-8777-FAA0AAEE2B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A924D178-36E4-4E29-86E8-7716F3B4A7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D0DF84E5-BB3D-4120-8FD3-98ECDA31BB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E5B29635-10AC-481E-A2DE-80E9DE6128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AAB430CA-3259-463F-85F9-B6E180323A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8EF18909-FC9F-4845-B1DC-027E82B21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EFCE2389-D574-49C1-89EB-D8C7308883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D44B35A5-5216-45FC-8F0F-D80E383B42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9470F10A-F708-41AA-A910-5C288B3556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CD73E13B-910B-40D2-B53F-6614C098BA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8267FC95-0200-40B3-B043-D33BEA60D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9F14022C-37CD-4CDD-ACD1-86161EF001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30900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3DA43F2-FC40-84FF-AD7A-45A49E3990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1272" y="373336"/>
            <a:ext cx="5666547" cy="12256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7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11. Removing the found song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python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7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>
            <a:extLst>
              <a:ext uri="{FF2B5EF4-FFF2-40B4-BE49-F238E27FC236}">
                <a16:creationId xmlns:a16="http://schemas.microsoft.com/office/drawing/2014/main" id="{99A61B24-1B37-4D1F-A0A7-49A398EA5F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97769" y="1909192"/>
            <a:ext cx="4586513" cy="364771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If the song is found: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If it’s the 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first song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special handling is required.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Otherwise, just update the previous song’s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next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 pointer.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714292C0-EB36-70BC-2206-C1E29E849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6456" y="1061546"/>
            <a:ext cx="5666547" cy="484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463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3AD41DB-DF9F-49BC-85AE-6AB1840A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09D5778-B0B7-6034-51E6-62B7C6BAA1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4669978"/>
            <a:ext cx="4391024" cy="11737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5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12. If not found, or after removing, exit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5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python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5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96E273D7-F0C9-DC28-002E-D8A51917BBD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" b="-1"/>
          <a:stretch/>
        </p:blipFill>
        <p:spPr>
          <a:xfrm>
            <a:off x="20" y="-1"/>
            <a:ext cx="12191980" cy="3984912"/>
          </a:xfrm>
          <a:custGeom>
            <a:avLst/>
            <a:gdLst/>
            <a:ahLst/>
            <a:cxnLst/>
            <a:rect l="l" t="t" r="r" b="b"/>
            <a:pathLst>
              <a:path w="12192000" h="3984912">
                <a:moveTo>
                  <a:pt x="0" y="0"/>
                </a:moveTo>
                <a:lnTo>
                  <a:pt x="12192000" y="0"/>
                </a:lnTo>
                <a:lnTo>
                  <a:pt x="12192000" y="566059"/>
                </a:lnTo>
                <a:lnTo>
                  <a:pt x="12192000" y="794037"/>
                </a:lnTo>
                <a:lnTo>
                  <a:pt x="12192000" y="2336800"/>
                </a:lnTo>
                <a:lnTo>
                  <a:pt x="12192000" y="2631227"/>
                </a:lnTo>
                <a:lnTo>
                  <a:pt x="12192000" y="3908712"/>
                </a:lnTo>
                <a:lnTo>
                  <a:pt x="9439275" y="3984912"/>
                </a:lnTo>
                <a:lnTo>
                  <a:pt x="5572127" y="3737262"/>
                </a:lnTo>
                <a:lnTo>
                  <a:pt x="0" y="3908712"/>
                </a:lnTo>
                <a:lnTo>
                  <a:pt x="0" y="2631227"/>
                </a:lnTo>
                <a:lnTo>
                  <a:pt x="0" y="2336800"/>
                </a:lnTo>
                <a:lnTo>
                  <a:pt x="0" y="794037"/>
                </a:lnTo>
                <a:lnTo>
                  <a:pt x="0" y="566059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4AE1828-51FD-4AD7-BCF6-9AF5C696C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528992"/>
            <a:ext cx="12192000" cy="757168"/>
            <a:chOff x="0" y="2959818"/>
            <a:chExt cx="12192000" cy="75716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542C7CD-02BE-4ADE-8D2F-DFB759D71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40A04EE-8E37-4C28-B09B-A9593A4AA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3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9FAA9-B34D-648C-B62B-C78D5F73E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4201" y="4669978"/>
            <a:ext cx="5692774" cy="11737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>
                <a:solidFill>
                  <a:schemeClr val="bg1">
                    <a:alpha val="80000"/>
                  </a:schemeClr>
                </a:solidFill>
              </a:rPr>
              <a:t>If the whole playlist is traversed and the song isn’t found: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bg1">
                    <a:alpha val="80000"/>
                  </a:schemeClr>
                </a:solidFill>
              </a:rPr>
              <a:t>Prints: </a:t>
            </a:r>
            <a:r>
              <a:rPr lang="en-US" sz="2200" b="1">
                <a:solidFill>
                  <a:schemeClr val="bg1">
                    <a:alpha val="80000"/>
                  </a:schemeClr>
                </a:solidFill>
              </a:rPr>
              <a:t>"Song '...' not found"</a:t>
            </a:r>
            <a:r>
              <a:rPr lang="en-US" sz="2200">
                <a:solidFill>
                  <a:schemeClr val="bg1">
                    <a:alpha val="80000"/>
                  </a:schemeClr>
                </a:solidFill>
              </a:rPr>
              <a:t>.</a:t>
            </a:r>
          </a:p>
          <a:p>
            <a:endParaRPr lang="en-US" sz="2200">
              <a:solidFill>
                <a:schemeClr val="bg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304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5" name="Rectangle 14354">
            <a:extLst>
              <a:ext uri="{FF2B5EF4-FFF2-40B4-BE49-F238E27FC236}">
                <a16:creationId xmlns:a16="http://schemas.microsoft.com/office/drawing/2014/main" id="{11B2B030-4738-4359-9E46-144B7C8BFF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17" y="8300"/>
            <a:ext cx="12193117" cy="68497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4345" name="Rectangle 14344">
            <a:extLst>
              <a:ext uri="{FF2B5EF4-FFF2-40B4-BE49-F238E27FC236}">
                <a16:creationId xmlns:a16="http://schemas.microsoft.com/office/drawing/2014/main" id="{E722B2DD-E14D-4972-9D98-5D6E61B1B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14431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38" name="Picture 2" descr="thank you - thank you for your attention stock pictures, royalty-free photos &amp; images">
            <a:extLst>
              <a:ext uri="{FF2B5EF4-FFF2-40B4-BE49-F238E27FC236}">
                <a16:creationId xmlns:a16="http://schemas.microsoft.com/office/drawing/2014/main" id="{D9FD616B-BC65-BFAA-4A6E-628568A5C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50" b="8359"/>
          <a:stretch/>
        </p:blipFill>
        <p:spPr bwMode="auto">
          <a:xfrm>
            <a:off x="20" y="10"/>
            <a:ext cx="12191980" cy="6866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952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18A21377-20F8-BB58-646E-A645B49B6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" y="33543"/>
            <a:ext cx="6757415" cy="6791373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6580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5" descr="A screen shot of a computer screen&#10;&#10;AI-generated content may be incorrect.">
            <a:extLst>
              <a:ext uri="{FF2B5EF4-FFF2-40B4-BE49-F238E27FC236}">
                <a16:creationId xmlns:a16="http://schemas.microsoft.com/office/drawing/2014/main" id="{D85FA103-10C2-197D-B3C5-B2A8372AA3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20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265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FBA2B7B-685A-9F0E-B068-F38065DAD9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1641752"/>
            <a:ext cx="4391024" cy="132343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700">
                <a:solidFill>
                  <a:schemeClr val="bg1"/>
                </a:solidFill>
              </a:rPr>
              <a:t>2. Playlist class – Managing the playlist</a:t>
            </a:r>
            <a:endParaRPr kumimoji="0" lang="en-US" altLang="en-US" sz="37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CC31A8B-6DF4-7DB3-7D70-7BCBE471FA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146400"/>
            <a:ext cx="4391024" cy="24543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bg1">
                  <a:alpha val="8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Playlist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 holds a reference to the 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currently playing song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  <a:latin typeface="Arial Unicode MS"/>
              </a:rPr>
              <a:t>current_song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</a:rPr>
              <a:t>).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bg1">
                  <a:alpha val="8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Initially, the playlist is 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empty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bg1">
                  <a:alpha val="8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44E3F87-3D58-4B03-86B2-15A5C5B9C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4D09509-F6FC-47A6-B196-CCCFD8E83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BA5B9D66-192D-4F12-964D-2B23A1D27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C9C14E68-C469-4A71-AF08-169DB545FC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2C18990-7F62-45E8-B68F-47E95E481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AC206BB2-3759-4DF0-9932-7445B6367A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81FA6FA-3CB6-4F57-8871-82DDE5BE8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7" name="Picture 6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17CE3CDD-1D6C-C6B4-812F-128F75930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932" y="2259908"/>
            <a:ext cx="4369112" cy="124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516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AD7230FC-3582-049E-EB76-BFD772AF2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317" y="1219810"/>
            <a:ext cx="5481366" cy="1242082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59A59B10-9D94-4C5B-8BF0-95928DCE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54E31B9-72DD-4DE4-B3E3-4395530BE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8738192-1FEA-49E1-BFF3-6D1C324A5C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F3C51644-0F34-453B-92B8-9FF33932E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ADB9AB8-2EB4-4B5E-9A1E-84F2E44D9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95F439B0-E080-4B01-85AF-D226A85BA4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EDEC643B-AA3F-4913-B411-1458BCEF26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3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FCC247CA-1D70-E537-DF62-1AB3747CBB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199" y="1120676"/>
            <a:ext cx="5257801" cy="230832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pPr marL="0" marR="0" lvl="0" indent="0" fontAlgn="base">
              <a:spcAft>
                <a:spcPct val="0"/>
              </a:spcAft>
              <a:buClrTx/>
              <a:buSzTx/>
              <a:tabLst/>
            </a:pPr>
            <a:r>
              <a:rPr kumimoji="0" lang="en-US" altLang="en-US" sz="4000" b="1" i="0" u="none" strike="noStrike" kern="1200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3. Beginning of add_song() function – Adding a new song</a:t>
            </a:r>
          </a:p>
          <a:p>
            <a:pPr marL="0" marR="0" lvl="0" indent="0" fontAlgn="base">
              <a:spcAft>
                <a:spcPct val="0"/>
              </a:spcAft>
              <a:buClrTx/>
              <a:buSzTx/>
              <a:tabLst/>
            </a:pPr>
            <a:r>
              <a:rPr kumimoji="0" lang="en-US" altLang="en-US" sz="4000" b="0" i="0" u="none" strike="noStrike" kern="1200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python</a:t>
            </a:r>
          </a:p>
          <a:p>
            <a:pPr marL="0" marR="0" lvl="0" indent="0" fontAlgn="base">
              <a:spcAft>
                <a:spcPct val="0"/>
              </a:spcAft>
              <a:buClrTx/>
              <a:buSzTx/>
              <a:tabLst/>
            </a:pPr>
            <a:endParaRPr kumimoji="0" lang="en-US" altLang="en-US" sz="4000" b="0" i="0" u="none" strike="noStrike" kern="1200" cap="none" normalizeH="0" baseline="0">
              <a:ln>
                <a:noFill/>
              </a:ln>
              <a:solidFill>
                <a:schemeClr val="bg1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E982BFA-2ECD-3B9E-1506-3BCED70FA7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5024" y="3809999"/>
            <a:ext cx="7025753" cy="101277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0" fontAlgn="base"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kern="1200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Creates a new Song object for the added song title. </a:t>
            </a:r>
          </a:p>
        </p:txBody>
      </p:sp>
    </p:spTree>
    <p:extLst>
      <p:ext uri="{BB962C8B-B14F-4D97-AF65-F5344CB8AC3E}">
        <p14:creationId xmlns:p14="http://schemas.microsoft.com/office/powerpoint/2010/main" val="2782023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AED1919-54A1-41C9-B30B-A3FF3F58E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26220" y="98104"/>
            <a:ext cx="4288094" cy="4288094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87C77617-4AB4-3BBA-0293-132C38418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162" y="3252919"/>
            <a:ext cx="5568297" cy="1492705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51043-2EE3-4222-9979-8E61D93DA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1848" y="2813300"/>
            <a:ext cx="3757487" cy="3757487"/>
            <a:chOff x="1881974" y="1174396"/>
            <a:chExt cx="5290997" cy="529099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3FD8213-DB67-4E29-9615-984DB5991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4EDB257-28CF-422F-AE6A-B99E3FE81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FFFEB18F-F81F-4CED-BE64-EB888A77C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4350" y="2762501"/>
            <a:ext cx="3744592" cy="374459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5985240-8DC8-DA71-860B-E06ADDDEBA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76646" y="909107"/>
            <a:ext cx="3520789" cy="26660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4. Adding the first song (when playlist is empty)</a:t>
            </a:r>
          </a:p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python</a:t>
            </a:r>
          </a:p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7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2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6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Rectangle 2">
            <a:extLst>
              <a:ext uri="{FF2B5EF4-FFF2-40B4-BE49-F238E27FC236}">
                <a16:creationId xmlns:a16="http://schemas.microsoft.com/office/drawing/2014/main" id="{BDEBE7E4-F2E5-BF25-8807-E68F89AFA3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86673" y="3252919"/>
            <a:ext cx="3101280" cy="43513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If the playlist is empty: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 new song becomes 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first song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Its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next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pointer refers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to itself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(because it’s circular).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875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838743E-B84B-B425-0EE3-F584D34A44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1641752"/>
            <a:ext cx="4391024" cy="132343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5. Adding a song when the playlist is not empty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python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60FC304-B586-5E48-7EF7-D438007D9D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146400"/>
            <a:ext cx="4391024" cy="24543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bg1">
                  <a:alpha val="8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If there are already songs: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It moves to the 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last song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Links the new song at the end.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The new song’s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  <a:latin typeface="Arial Unicode MS"/>
              </a:rPr>
              <a:t>next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</a:rPr>
              <a:t> points back to the start of the playlist.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bg1">
                  <a:alpha val="8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bg1">
                  <a:alpha val="8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44E3F87-3D58-4B03-86B2-15A5C5B9C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4D09509-F6FC-47A6-B196-CCCFD8E83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BA5B9D66-192D-4F12-964D-2B23A1D27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C9C14E68-C469-4A71-AF08-169DB545FC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2C18990-7F62-45E8-B68F-47E95E481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C206BB2-3759-4DF0-9932-7445B6367A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381FA6FA-3CB6-4F57-8871-82DDE5BE8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7" name="Picture 6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760FB861-8FB8-C13B-FC3C-73695DAA7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932" y="1905369"/>
            <a:ext cx="4369112" cy="195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08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A638C7D-9088-41A9-88A0-7357157BC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31180" y="1109243"/>
            <a:ext cx="4842710" cy="4842710"/>
            <a:chOff x="1881974" y="1174396"/>
            <a:chExt cx="5290997" cy="5290997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714B173-1D32-4BBC-A685-1F5D257AB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EF82DD1-2343-4F41-B6A7-A6489A713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270" y="1095407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2F5578-48CD-6BD4-B061-836AEDDD1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4751" y="568517"/>
            <a:ext cx="6161004" cy="88637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6. </a:t>
            </a:r>
            <a:r>
              <a:rPr lang="en-US" sz="2800" dirty="0" err="1">
                <a:solidFill>
                  <a:schemeClr val="bg1"/>
                </a:solidFill>
              </a:rPr>
              <a:t>display_playlist</a:t>
            </a:r>
            <a:r>
              <a:rPr lang="en-US" sz="2800" dirty="0">
                <a:solidFill>
                  <a:schemeClr val="bg1"/>
                </a:solidFill>
              </a:rPr>
              <a:t>() function – Showing the playlist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F219210-B16A-47B6-9AA8-207DAFF37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89AA4-C011-8B50-0A2D-373FAA30A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5927" y="2689049"/>
            <a:ext cx="5217173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If the playlist is empty, it prints </a:t>
            </a:r>
            <a:r>
              <a:rPr lang="en-US" b="1" dirty="0">
                <a:solidFill>
                  <a:schemeClr val="bg1"/>
                </a:solidFill>
              </a:rPr>
              <a:t>"Playlist is empty"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0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B8EEAF4-E62D-0D36-E4B1-6EABB07C0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056" y="2758506"/>
            <a:ext cx="414337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729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BF7943D-A0F4-49CA-BCAA-758FAAA43E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1641752"/>
            <a:ext cx="4391025" cy="132343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7. Printing all songs in the playlist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python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0F65B-A2D0-6E52-A192-4B7E8B2FE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4391025" cy="24543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>
                    <a:alpha val="80000"/>
                  </a:schemeClr>
                </a:solidFill>
              </a:rPr>
              <a:t>It traverses the playlist and prints </a:t>
            </a:r>
            <a:r>
              <a:rPr lang="en-US" sz="2400" b="1">
                <a:solidFill>
                  <a:schemeClr val="bg1">
                    <a:alpha val="80000"/>
                  </a:schemeClr>
                </a:solidFill>
              </a:rPr>
              <a:t>all song titles</a:t>
            </a:r>
            <a:r>
              <a:rPr lang="en-US" sz="2400">
                <a:solidFill>
                  <a:schemeClr val="bg1">
                    <a:alpha val="80000"/>
                  </a:schemeClr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>
                    <a:alpha val="80000"/>
                  </a:schemeClr>
                </a:solidFill>
              </a:rPr>
              <a:t>When it loops back to the starting song, it stops.</a:t>
            </a:r>
          </a:p>
          <a:p>
            <a:endParaRPr lang="en-US" sz="240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6" name="Picture 5" descr="A computer screen shot of a program code&#10;&#10;AI-generated content may be incorrect.">
            <a:extLst>
              <a:ext uri="{FF2B5EF4-FFF2-40B4-BE49-F238E27FC236}">
                <a16:creationId xmlns:a16="http://schemas.microsoft.com/office/drawing/2014/main" id="{5B02739C-57B6-C087-1A00-7D8751125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869905"/>
            <a:ext cx="5260976" cy="307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070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379</Words>
  <Application>Microsoft Office PowerPoint</Application>
  <PresentationFormat>Widescreen</PresentationFormat>
  <Paragraphs>52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Arial Unicode MS</vt:lpstr>
      <vt:lpstr>Office Theme</vt:lpstr>
      <vt:lpstr>PowerPoint Presentation</vt:lpstr>
      <vt:lpstr>PowerPoint Presentation</vt:lpstr>
      <vt:lpstr>PowerPoint Presentation</vt:lpstr>
      <vt:lpstr>2. Playlist class – Managing the playlist</vt:lpstr>
      <vt:lpstr>3. Beginning of add_song() function – Adding a new song python </vt:lpstr>
      <vt:lpstr>4. Adding the first song (when playlist is empty) python </vt:lpstr>
      <vt:lpstr>5. Adding a song when the playlist is not empty python </vt:lpstr>
      <vt:lpstr>6. display_playlist() function – Showing the playlist</vt:lpstr>
      <vt:lpstr>7. Printing all songs in the playlist python </vt:lpstr>
      <vt:lpstr>8. next_song() function – Moving to the next song python </vt:lpstr>
      <vt:lpstr>9. Beginning of remove_song() function – Removing a song python </vt:lpstr>
      <vt:lpstr>10. Starting the loop to find the song python </vt:lpstr>
      <vt:lpstr>11. Removing the found song python </vt:lpstr>
      <vt:lpstr>12. If not found, or after removing, exit python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Mursel Haxverdiyev</dc:creator>
  <cp:lastModifiedBy>Mursel Haxverdiyev</cp:lastModifiedBy>
  <cp:revision>1</cp:revision>
  <dcterms:created xsi:type="dcterms:W3CDTF">2025-04-27T09:54:38Z</dcterms:created>
  <dcterms:modified xsi:type="dcterms:W3CDTF">2025-04-27T11:09:56Z</dcterms:modified>
</cp:coreProperties>
</file>