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1"/>
  </p:normalViewPr>
  <p:slideViewPr>
    <p:cSldViewPr snapToGrid="0">
      <p:cViewPr varScale="1">
        <p:scale>
          <a:sx n="95" d="100"/>
          <a:sy n="95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2E640C-B2DB-5049-491D-FF2178C2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7" b="9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DFCA-E264-F588-0550-60756D07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Zercher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76B64-2CC0-FB29-28BF-DE96A295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Aelenei Alex, </a:t>
            </a:r>
            <a:r>
              <a:rPr lang="en-US" sz="2000" dirty="0" err="1"/>
              <a:t>Pislaru</a:t>
            </a:r>
            <a:r>
              <a:rPr lang="en-US" sz="2000" dirty="0"/>
              <a:t> Vlad-Rares, Birsan Alex-Cristian, Radu Deaconu, Neacsu Mihai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01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C33EA-7FB6-1A6E-6028-3884F2E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B368-A444-855C-4E74-1B3E1D28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Aplicatia de back-end este scrisa in Spring Boot, ruleaza folosind OpenJDK 24. Documentatia este generate automat utilizand Swagger de la OpenAPI. Migrarea bazei de date este facuta utilizand Liquibase.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107B28-45FB-A104-2E26-4BF8FF55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2130094"/>
            <a:ext cx="5837780" cy="25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2EE7A-D46E-4A2E-272B-09B3EB56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872216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Mobile</a:t>
            </a:r>
          </a:p>
        </p:txBody>
      </p:sp>
      <p:pic>
        <p:nvPicPr>
          <p:cNvPr id="5" name="Picture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87E8C6C-9521-176B-1FC3-42585843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9" r="2" b="17546"/>
          <a:stretch/>
        </p:blipFill>
        <p:spPr>
          <a:xfrm>
            <a:off x="731520" y="1775012"/>
            <a:ext cx="3158993" cy="4534348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EE6E695D-FA8E-9ABB-0DDB-241FCBCD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8650"/>
          <a:stretch/>
        </p:blipFill>
        <p:spPr>
          <a:xfrm>
            <a:off x="3973987" y="1773936"/>
            <a:ext cx="3163824" cy="45354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CD9-CBBC-AEF0-A323-F212C0AC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9" y="1775012"/>
            <a:ext cx="3999334" cy="4534348"/>
          </a:xfrm>
        </p:spPr>
        <p:txBody>
          <a:bodyPr>
            <a:normAutofit/>
          </a:bodyPr>
          <a:lstStyle/>
          <a:p>
            <a:r>
              <a:rPr lang="en-US" sz="1800"/>
              <a:t>Aplicatia mobile este construita folosind React Native, Expo, iar ca librarie de componente folosim React Native Paper cu Material Design 3. Conexiunea cu back-end-ul este protejata prin CORS, si este generata automat utilizand Swagger Codegen si RTK Query pentru request caching pe front-end.</a:t>
            </a:r>
          </a:p>
        </p:txBody>
      </p:sp>
    </p:spTree>
    <p:extLst>
      <p:ext uri="{BB962C8B-B14F-4D97-AF65-F5344CB8AC3E}">
        <p14:creationId xmlns:p14="http://schemas.microsoft.com/office/powerpoint/2010/main" val="276828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6A34-E506-4C7E-EEAF-64B97434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69848"/>
            <a:ext cx="4916424" cy="1353312"/>
          </a:xfrm>
        </p:spPr>
        <p:txBody>
          <a:bodyPr anchor="b">
            <a:norm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0A4A-2913-2637-CD76-944ADF2F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09" y="2510288"/>
            <a:ext cx="4916424" cy="3454933"/>
          </a:xfrm>
        </p:spPr>
        <p:txBody>
          <a:bodyPr>
            <a:normAutofit/>
          </a:bodyPr>
          <a:lstStyle/>
          <a:p>
            <a:r>
              <a:rPr lang="en-US" sz="1800" dirty="0"/>
              <a:t>Front-end-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construit</a:t>
            </a:r>
            <a:r>
              <a:rPr lang="en-US" sz="1800" dirty="0"/>
              <a:t> </a:t>
            </a:r>
            <a:r>
              <a:rPr lang="en-US" sz="1800" dirty="0" err="1"/>
              <a:t>utilizand</a:t>
            </a:r>
            <a:r>
              <a:rPr lang="en-US" sz="1800" dirty="0"/>
              <a:t> Vue </a:t>
            </a:r>
            <a:r>
              <a:rPr lang="en-US" sz="1800" dirty="0" err="1"/>
              <a:t>si</a:t>
            </a:r>
            <a:r>
              <a:rPr lang="en-US" sz="1800" dirty="0"/>
              <a:t> Vite </a:t>
            </a:r>
            <a:r>
              <a:rPr lang="en-US" sz="1800" dirty="0" err="1"/>
              <a:t>pentru</a:t>
            </a:r>
            <a:r>
              <a:rPr lang="en-US" sz="1800" dirty="0"/>
              <a:t> bundling. </a:t>
            </a:r>
            <a:r>
              <a:rPr lang="en-US" sz="1800" dirty="0" err="1"/>
              <a:t>Aplicatia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configurata</a:t>
            </a:r>
            <a:r>
              <a:rPr lang="en-US" sz="1800" dirty="0"/>
              <a:t> ca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poata</a:t>
            </a:r>
            <a:r>
              <a:rPr lang="en-US" sz="1800" dirty="0"/>
              <a:t> </a:t>
            </a:r>
            <a:r>
              <a:rPr lang="en-US" sz="1800" dirty="0" err="1"/>
              <a:t>accepta</a:t>
            </a:r>
            <a:r>
              <a:rPr lang="en-US" sz="1800" dirty="0"/>
              <a:t> request-</a:t>
            </a:r>
            <a:r>
              <a:rPr lang="en-US" sz="1800" dirty="0" err="1"/>
              <a:t>uri</a:t>
            </a:r>
            <a:r>
              <a:rPr lang="en-US" sz="1800" dirty="0"/>
              <a:t> de </a:t>
            </a:r>
            <a:r>
              <a:rPr lang="en-US" sz="1800" dirty="0" err="1"/>
              <a:t>confirmare</a:t>
            </a:r>
            <a:r>
              <a:rPr lang="en-US" sz="1800" dirty="0"/>
              <a:t> de </a:t>
            </a:r>
            <a:r>
              <a:rPr lang="en-US" sz="1800" dirty="0" err="1"/>
              <a:t>parola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resetare</a:t>
            </a:r>
            <a:r>
              <a:rPr lang="en-US" sz="1800" dirty="0"/>
              <a:t> de </a:t>
            </a:r>
            <a:r>
              <a:rPr lang="en-US" sz="1800" dirty="0" err="1"/>
              <a:t>parola</a:t>
            </a:r>
            <a:r>
              <a:rPr lang="en-US" sz="1800" dirty="0"/>
              <a:t> (</a:t>
            </a:r>
            <a:r>
              <a:rPr lang="en-US" sz="1800" dirty="0" err="1"/>
              <a:t>pentru</a:t>
            </a:r>
            <a:r>
              <a:rPr lang="en-US" sz="1800" dirty="0"/>
              <a:t> ca </a:t>
            </a:r>
            <a:r>
              <a:rPr lang="en-US" sz="1800" dirty="0" err="1"/>
              <a:t>aplicatia</a:t>
            </a:r>
            <a:r>
              <a:rPr lang="en-US" sz="1800" dirty="0"/>
              <a:t> mobile </a:t>
            </a:r>
            <a:r>
              <a:rPr lang="en-US" sz="1800" dirty="0" err="1"/>
              <a:t>ruleaza</a:t>
            </a:r>
            <a:r>
              <a:rPr lang="en-US" sz="1800" dirty="0"/>
              <a:t> </a:t>
            </a:r>
            <a:r>
              <a:rPr lang="en-US" sz="1800" dirty="0" err="1"/>
              <a:t>nativ</a:t>
            </a:r>
            <a:r>
              <a:rPr lang="en-US" sz="1800" dirty="0"/>
              <a:t>).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410D45-F2CA-8E9A-5434-A7BF4693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62" y="1000071"/>
            <a:ext cx="4088162" cy="230981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B2B7C7-CC2C-6BA8-E5FE-C4301612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61" y="3539091"/>
            <a:ext cx="4088161" cy="15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E9B0A-8A56-524B-FBB9-95516462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47" y="569627"/>
            <a:ext cx="7382605" cy="43284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Multumim pentru atentie!</a:t>
            </a:r>
          </a:p>
        </p:txBody>
      </p:sp>
    </p:spTree>
    <p:extLst>
      <p:ext uri="{BB962C8B-B14F-4D97-AF65-F5344CB8AC3E}">
        <p14:creationId xmlns:p14="http://schemas.microsoft.com/office/powerpoint/2010/main" val="16082029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Zercher Gym</vt:lpstr>
      <vt:lpstr>Back-end</vt:lpstr>
      <vt:lpstr>Mobile</vt:lpstr>
      <vt:lpstr>Front-end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Aelenei</dc:creator>
  <cp:lastModifiedBy>Alex Aelenei</cp:lastModifiedBy>
  <cp:revision>1</cp:revision>
  <dcterms:created xsi:type="dcterms:W3CDTF">2025-05-06T16:38:06Z</dcterms:created>
  <dcterms:modified xsi:type="dcterms:W3CDTF">2025-05-06T16:51:24Z</dcterms:modified>
</cp:coreProperties>
</file>