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93C0-7AB8-45E8-8B1F-D9D3A9E42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CA44FF-20B1-4FC5-BE89-451F52090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72A50-0209-49DC-83EE-6051C5C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9FED1-ED6B-421D-B2C5-5C2B58AD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12F036-4B2F-48F0-8F82-1662F01B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F012-94FD-48F7-9C85-7F578D5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3890DC-F322-4CF5-97AB-066125EF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CE4455-0B3C-409A-B372-EFD5847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C2189-680F-4228-90E8-C21C6A1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1F2C4-1934-48A7-AB62-9CD54F90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8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760D57-E276-42F3-AA24-47E58365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FA61E0-3DA7-4B22-9377-372521439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542B1-3B9F-4FEE-A88E-5B4488DD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68ED3-2D6A-4F39-A352-6A407B6F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827DA-87EB-464F-83B2-DE747751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1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3E9BA-54C7-46EC-864B-19D678B1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ABD02-98D9-4175-9433-96D74124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D16A9-5301-4ED2-A949-07B81FF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AF16C-6184-457F-952F-6A8D0558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808580-27BC-44A6-9F2E-24B6688F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5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0DC06-68F6-4A90-8F49-8F153ADF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69A6B-8FA2-4516-8B61-95973F6A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F07BE-89BA-41F6-A045-A1EBF2D4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F05B1-B8F6-46FC-A161-DA5D4BE9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57BB1-A0EA-43DC-8148-D6DC1862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53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2A9CC-F12F-474E-B7C4-946C7EBD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DBFFA-0F64-4189-9191-A165D1FD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1EB0A2-7001-478B-8FD5-DAF8EAF1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62051-96E0-4C25-9843-D0B1E6FA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C06AD-6AFA-46B5-905B-5D9960F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775999-0F56-445B-9B0C-111EC75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B3242-CAAB-459C-82E7-6F0A6792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EA991-2D78-4056-93D8-A43B8C6B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D3F130-AD99-47B9-A607-5580D5AE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1AC2B8-C279-4EDE-8DD4-68F08C8CC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7EF8D9-4948-4A48-8B5F-983E26626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5D6CD4-0B2B-4B1D-A97B-B73EE208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B092EF-C476-48C1-B5A9-C743F9F0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26126-4276-4113-9693-114BF4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5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FD400-09F3-4026-BA49-E2230465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2FD929-8A4D-4B2C-8AC9-C33C776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D6A846-0534-477F-998E-9A80ACB6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7E6387-9421-40D9-984A-04EEAF91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33888E-AD2F-4EB4-866D-2B978681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331935-E775-4063-BAFB-FF1B03E4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35C56-A262-4C85-BAE8-B3CBF519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4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542DC-994F-447F-9A61-FD448A0A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6EABB-D5E2-4EFF-8A84-59932DC8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7620C2-6C34-4C55-8812-B7929CDCD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42DF5-6843-463C-8E99-8AB9DC2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FB178F-500C-4BE4-A600-E3587E27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92D37-339A-46EB-AC20-A103E002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43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8A669-2481-47C1-87C2-540B646A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C097AD-8F95-4097-B061-40B99014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D1B84-AA02-43B7-B374-131901C2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D79B70-4B7C-4639-96EE-175C6A42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DA6C5E-07ED-41B4-852F-6125640E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63288-9025-439A-BEF6-CB7C44C0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6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0DDC8B-B98E-43CC-B6A2-312E8455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D44DC8-E377-4EA1-8A05-C9D03AF5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0112D-744F-4BC2-8464-D4E797BB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08ED-2CED-470D-BB74-1142225F0EAC}" type="datetimeFigureOut">
              <a:rPr lang="fr-FR" smtClean="0"/>
              <a:t>16/12/2018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D4608-6888-4164-91E6-731186947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EA88E-8103-4D5F-98F2-358FADE4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8A16-E177-4A7C-8CE8-B524D73EEC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8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60D7C-E717-448D-BC8D-95FC1FAC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Exposés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FFE2F-A2BA-47D4-82BB-A4E68FD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Java Spring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API</a:t>
            </a:r>
          </a:p>
          <a:p>
            <a:pPr fontAlgn="b">
              <a:buFont typeface="+mj-lt"/>
              <a:buAutoNum type="arabicPeriod"/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Angular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JS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IHM dans le futur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Mining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Blockchain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MVC, MVVC, MVP</a:t>
            </a:r>
          </a:p>
          <a:p>
            <a:pPr fontAlgn="b">
              <a:buFont typeface="+mj-lt"/>
              <a:buAutoNum type="arabicPeriod"/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Jquery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mobile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IHM Android</a:t>
            </a:r>
          </a:p>
          <a:p>
            <a:pPr fontAlgn="b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hologrammes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7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2E442-ABCF-45C5-9995-437FD137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TP5: Java Fx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C27AC-C106-40C1-9F35-76053444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Concevoir une application </a:t>
            </a:r>
            <a:r>
              <a:rPr lang="fr-FR" dirty="0" err="1"/>
              <a:t>front-end</a:t>
            </a:r>
            <a:r>
              <a:rPr lang="fr-FR" dirty="0"/>
              <a:t> qui reprend le fonctionnement de Google </a:t>
            </a:r>
            <a:r>
              <a:rPr lang="fr-FR" dirty="0" err="1"/>
              <a:t>play</a:t>
            </a:r>
            <a:r>
              <a:rPr lang="fr-FR" dirty="0"/>
              <a:t> store ou bien Netflix.</a:t>
            </a:r>
          </a:p>
          <a:p>
            <a:r>
              <a:rPr lang="fr-FR" dirty="0"/>
              <a:t>L’utilisateur peut se connecter (authentification)</a:t>
            </a:r>
          </a:p>
          <a:p>
            <a:r>
              <a:rPr lang="fr-FR" dirty="0"/>
              <a:t>L’utilisateur peut consulter la liste des applications/films disponibles. Ces derniers doivent être triés par catégories.</a:t>
            </a:r>
          </a:p>
          <a:p>
            <a:r>
              <a:rPr lang="fr-FR" dirty="0"/>
              <a:t>Chaque article a une page de détail où les informations de base sont affichées ainsi que des photos ou vidéos de description.</a:t>
            </a:r>
          </a:p>
          <a:p>
            <a:r>
              <a:rPr lang="fr-FR" dirty="0"/>
              <a:t>L’utilisateur peut effectuer une recherche simple et avancée.</a:t>
            </a:r>
          </a:p>
          <a:p>
            <a:r>
              <a:rPr lang="fr-FR" dirty="0"/>
              <a:t>L’utilisateur peut donner une note à l’application/film</a:t>
            </a:r>
          </a:p>
          <a:p>
            <a:r>
              <a:rPr lang="fr-FR" dirty="0"/>
              <a:t>Chaque utilisateur a sa propre interface qui contient les films(applications) déjà téléchargés, les favoris….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3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Exposés</vt:lpstr>
      <vt:lpstr>TP5: Java 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Exposés</dc:title>
  <dc:creator>SAMSUNG</dc:creator>
  <cp:lastModifiedBy>SAMSUNG</cp:lastModifiedBy>
  <cp:revision>1</cp:revision>
  <dcterms:created xsi:type="dcterms:W3CDTF">2018-12-16T15:08:21Z</dcterms:created>
  <dcterms:modified xsi:type="dcterms:W3CDTF">2018-12-16T15:15:15Z</dcterms:modified>
</cp:coreProperties>
</file>