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8" r:id="rId2"/>
  </p:sldMasterIdLst>
  <p:notesMasterIdLst>
    <p:notesMasterId r:id="rId9"/>
  </p:notesMasterIdLst>
  <p:sldIdLst>
    <p:sldId id="256" r:id="rId3"/>
    <p:sldId id="261" r:id="rId4"/>
    <p:sldId id="257" r:id="rId5"/>
    <p:sldId id="258" r:id="rId6"/>
    <p:sldId id="262" r:id="rId7"/>
    <p:sldId id="2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624"/>
    <a:srgbClr val="F05622"/>
    <a:srgbClr val="3225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8"/>
    <p:restoredTop sz="91801"/>
  </p:normalViewPr>
  <p:slideViewPr>
    <p:cSldViewPr snapToGrid="0" snapToObjects="1">
      <p:cViewPr varScale="1">
        <p:scale>
          <a:sx n="110" d="100"/>
          <a:sy n="110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5DBF2F-6CE2-5944-8E4B-6A2A9AFA6385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59A2D-D6ED-354B-841D-27267879EC18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Step 1</a:t>
          </a:r>
        </a:p>
      </dgm:t>
    </dgm:pt>
    <dgm:pt modelId="{580DB29A-B34A-544B-BC3F-706EAA48168D}" type="parTrans" cxnId="{BA4A95D7-A2AE-BE4E-8104-E78E2C685362}">
      <dgm:prSet/>
      <dgm:spPr/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DA552A-17AC-4942-BF22-1BD64C69C497}" type="sibTrans" cxnId="{BA4A95D7-A2AE-BE4E-8104-E78E2C685362}">
      <dgm:prSet custT="1"/>
      <dgm:spPr>
        <a:solidFill>
          <a:schemeClr val="accent2"/>
        </a:solidFill>
      </dgm:spPr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223ACB-BE5A-844B-BD96-E451F2C6C6A0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Step 2</a:t>
          </a:r>
        </a:p>
      </dgm:t>
    </dgm:pt>
    <dgm:pt modelId="{392E16C5-1190-9D4A-A880-9745520E88D3}" type="parTrans" cxnId="{630A452A-842C-E141-BB6B-0271067F147E}">
      <dgm:prSet/>
      <dgm:spPr/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36BD92-2565-7A4F-8F76-1AFB1423BD61}" type="sibTrans" cxnId="{630A452A-842C-E141-BB6B-0271067F147E}">
      <dgm:prSet custT="1"/>
      <dgm:spPr>
        <a:solidFill>
          <a:schemeClr val="accent3"/>
        </a:solidFill>
      </dgm:spPr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286E6DC-C0AB-A64D-9081-16D1A09C7DF4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Step 3</a:t>
          </a:r>
        </a:p>
      </dgm:t>
    </dgm:pt>
    <dgm:pt modelId="{53DF0A7C-9610-1F49-BC68-754083DDF4E6}" type="parTrans" cxnId="{C848D029-B89E-A14E-9E3A-5DD118925DBB}">
      <dgm:prSet/>
      <dgm:spPr/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ECEE44-D75C-3242-AA0E-9FD5D8FB5658}" type="sibTrans" cxnId="{C848D029-B89E-A14E-9E3A-5DD118925DBB}">
      <dgm:prSet custT="1"/>
      <dgm:spPr>
        <a:solidFill>
          <a:schemeClr val="accent5"/>
        </a:solidFill>
      </dgm:spPr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C1D575-1D13-4246-9541-5446F65D8127}" type="pres">
      <dgm:prSet presAssocID="{5E5DBF2F-6CE2-5944-8E4B-6A2A9AFA6385}" presName="cycle" presStyleCnt="0">
        <dgm:presLayoutVars>
          <dgm:dir/>
          <dgm:resizeHandles val="exact"/>
        </dgm:presLayoutVars>
      </dgm:prSet>
      <dgm:spPr/>
    </dgm:pt>
    <dgm:pt modelId="{64ABFEE4-3355-9848-9E12-F1DE9D306C1C}" type="pres">
      <dgm:prSet presAssocID="{25059A2D-D6ED-354B-841D-27267879EC18}" presName="node" presStyleLbl="node1" presStyleIdx="0" presStyleCnt="3" custScaleX="82645" custScaleY="82645" custRadScaleRad="125705" custRadScaleInc="-1410">
        <dgm:presLayoutVars>
          <dgm:bulletEnabled val="1"/>
        </dgm:presLayoutVars>
      </dgm:prSet>
      <dgm:spPr/>
    </dgm:pt>
    <dgm:pt modelId="{D88F72C5-E46D-9442-B75F-E31A4D633775}" type="pres">
      <dgm:prSet presAssocID="{6FDA552A-17AC-4942-BF22-1BD64C69C497}" presName="sibTrans" presStyleLbl="sibTrans2D1" presStyleIdx="0" presStyleCnt="3" custScaleY="92905" custLinFactNeighborX="27611" custLinFactNeighborY="-11934"/>
      <dgm:spPr>
        <a:prstGeom prst="stripedRightArrow">
          <a:avLst/>
        </a:prstGeom>
      </dgm:spPr>
    </dgm:pt>
    <dgm:pt modelId="{921FDBF8-5E64-8E42-8A3F-44DD0C5F41F8}" type="pres">
      <dgm:prSet presAssocID="{6FDA552A-17AC-4942-BF22-1BD64C69C497}" presName="connectorText" presStyleLbl="sibTrans2D1" presStyleIdx="0" presStyleCnt="3"/>
      <dgm:spPr/>
    </dgm:pt>
    <dgm:pt modelId="{D23662AD-D34C-034B-A097-F3BCD670D8A2}" type="pres">
      <dgm:prSet presAssocID="{92223ACB-BE5A-844B-BD96-E451F2C6C6A0}" presName="node" presStyleLbl="node1" presStyleIdx="1" presStyleCnt="3" custScaleX="82645" custScaleY="82645" custRadScaleRad="100905" custRadScaleInc="1240">
        <dgm:presLayoutVars>
          <dgm:bulletEnabled val="1"/>
        </dgm:presLayoutVars>
      </dgm:prSet>
      <dgm:spPr/>
    </dgm:pt>
    <dgm:pt modelId="{13085323-D45C-C146-898B-7FB31E33F3DE}" type="pres">
      <dgm:prSet presAssocID="{2736BD92-2565-7A4F-8F76-1AFB1423BD61}" presName="sibTrans" presStyleLbl="sibTrans2D1" presStyleIdx="1" presStyleCnt="3" custScaleX="137816" custScaleY="94313" custLinFactNeighborX="-4085" custLinFactNeighborY="8037"/>
      <dgm:spPr>
        <a:prstGeom prst="stripedRightArrow">
          <a:avLst/>
        </a:prstGeom>
      </dgm:spPr>
    </dgm:pt>
    <dgm:pt modelId="{2E87F7EB-4229-C44D-9553-67045CE7EBDF}" type="pres">
      <dgm:prSet presAssocID="{2736BD92-2565-7A4F-8F76-1AFB1423BD61}" presName="connectorText" presStyleLbl="sibTrans2D1" presStyleIdx="1" presStyleCnt="3"/>
      <dgm:spPr/>
    </dgm:pt>
    <dgm:pt modelId="{98F372EB-B489-FC43-9263-930EE74EF545}" type="pres">
      <dgm:prSet presAssocID="{8286E6DC-C0AB-A64D-9081-16D1A09C7DF4}" presName="node" presStyleLbl="node1" presStyleIdx="2" presStyleCnt="3" custScaleX="82645" custScaleY="82645" custRadScaleRad="100994" custRadScaleInc="-1190">
        <dgm:presLayoutVars>
          <dgm:bulletEnabled val="1"/>
        </dgm:presLayoutVars>
      </dgm:prSet>
      <dgm:spPr/>
    </dgm:pt>
    <dgm:pt modelId="{D8560EAF-6456-4849-937A-E0DB918E93E4}" type="pres">
      <dgm:prSet presAssocID="{6FECEE44-D75C-3242-AA0E-9FD5D8FB5658}" presName="sibTrans" presStyleLbl="sibTrans2D1" presStyleIdx="2" presStyleCnt="3" custScaleY="100334" custLinFactNeighborX="-29769" custLinFactNeighborY="-15907"/>
      <dgm:spPr>
        <a:prstGeom prst="stripedRightArrow">
          <a:avLst/>
        </a:prstGeom>
      </dgm:spPr>
    </dgm:pt>
    <dgm:pt modelId="{766E7072-F437-DE48-8890-043F83F5FFE4}" type="pres">
      <dgm:prSet presAssocID="{6FECEE44-D75C-3242-AA0E-9FD5D8FB5658}" presName="connectorText" presStyleLbl="sibTrans2D1" presStyleIdx="2" presStyleCnt="3"/>
      <dgm:spPr/>
    </dgm:pt>
  </dgm:ptLst>
  <dgm:cxnLst>
    <dgm:cxn modelId="{BA2D8104-9336-B74E-B215-E6D1B225BE7B}" type="presOf" srcId="{6FDA552A-17AC-4942-BF22-1BD64C69C497}" destId="{D88F72C5-E46D-9442-B75F-E31A4D633775}" srcOrd="0" destOrd="0" presId="urn:microsoft.com/office/officeart/2005/8/layout/cycle2"/>
    <dgm:cxn modelId="{C6063010-A7E5-4C4D-9564-B3C4C2297046}" type="presOf" srcId="{25059A2D-D6ED-354B-841D-27267879EC18}" destId="{64ABFEE4-3355-9848-9E12-F1DE9D306C1C}" srcOrd="0" destOrd="0" presId="urn:microsoft.com/office/officeart/2005/8/layout/cycle2"/>
    <dgm:cxn modelId="{C1318719-791A-5242-8127-D60AFB0CB2D7}" type="presOf" srcId="{5E5DBF2F-6CE2-5944-8E4B-6A2A9AFA6385}" destId="{9BC1D575-1D13-4246-9541-5446F65D8127}" srcOrd="0" destOrd="0" presId="urn:microsoft.com/office/officeart/2005/8/layout/cycle2"/>
    <dgm:cxn modelId="{C848D029-B89E-A14E-9E3A-5DD118925DBB}" srcId="{5E5DBF2F-6CE2-5944-8E4B-6A2A9AFA6385}" destId="{8286E6DC-C0AB-A64D-9081-16D1A09C7DF4}" srcOrd="2" destOrd="0" parTransId="{53DF0A7C-9610-1F49-BC68-754083DDF4E6}" sibTransId="{6FECEE44-D75C-3242-AA0E-9FD5D8FB5658}"/>
    <dgm:cxn modelId="{630A452A-842C-E141-BB6B-0271067F147E}" srcId="{5E5DBF2F-6CE2-5944-8E4B-6A2A9AFA6385}" destId="{92223ACB-BE5A-844B-BD96-E451F2C6C6A0}" srcOrd="1" destOrd="0" parTransId="{392E16C5-1190-9D4A-A880-9745520E88D3}" sibTransId="{2736BD92-2565-7A4F-8F76-1AFB1423BD61}"/>
    <dgm:cxn modelId="{29F3B42D-33A6-AA40-961F-4AD671CDEDE3}" type="presOf" srcId="{8286E6DC-C0AB-A64D-9081-16D1A09C7DF4}" destId="{98F372EB-B489-FC43-9263-930EE74EF545}" srcOrd="0" destOrd="0" presId="urn:microsoft.com/office/officeart/2005/8/layout/cycle2"/>
    <dgm:cxn modelId="{0CB8AD7C-6202-D447-9BE8-8DF0FDC7B464}" type="presOf" srcId="{2736BD92-2565-7A4F-8F76-1AFB1423BD61}" destId="{13085323-D45C-C146-898B-7FB31E33F3DE}" srcOrd="0" destOrd="0" presId="urn:microsoft.com/office/officeart/2005/8/layout/cycle2"/>
    <dgm:cxn modelId="{826DC0CD-9B30-E74A-BCC6-28262F7E0CDB}" type="presOf" srcId="{6FECEE44-D75C-3242-AA0E-9FD5D8FB5658}" destId="{766E7072-F437-DE48-8890-043F83F5FFE4}" srcOrd="1" destOrd="0" presId="urn:microsoft.com/office/officeart/2005/8/layout/cycle2"/>
    <dgm:cxn modelId="{BA4A95D7-A2AE-BE4E-8104-E78E2C685362}" srcId="{5E5DBF2F-6CE2-5944-8E4B-6A2A9AFA6385}" destId="{25059A2D-D6ED-354B-841D-27267879EC18}" srcOrd="0" destOrd="0" parTransId="{580DB29A-B34A-544B-BC3F-706EAA48168D}" sibTransId="{6FDA552A-17AC-4942-BF22-1BD64C69C497}"/>
    <dgm:cxn modelId="{C21F43DD-02DF-D843-A783-07F9E705AB75}" type="presOf" srcId="{2736BD92-2565-7A4F-8F76-1AFB1423BD61}" destId="{2E87F7EB-4229-C44D-9553-67045CE7EBDF}" srcOrd="1" destOrd="0" presId="urn:microsoft.com/office/officeart/2005/8/layout/cycle2"/>
    <dgm:cxn modelId="{05D65AE3-60C5-B943-9103-7A4FFB8FB8BE}" type="presOf" srcId="{92223ACB-BE5A-844B-BD96-E451F2C6C6A0}" destId="{D23662AD-D34C-034B-A097-F3BCD670D8A2}" srcOrd="0" destOrd="0" presId="urn:microsoft.com/office/officeart/2005/8/layout/cycle2"/>
    <dgm:cxn modelId="{F17D05E5-EDE3-3944-A8B8-4F7CBA54C0C6}" type="presOf" srcId="{6FDA552A-17AC-4942-BF22-1BD64C69C497}" destId="{921FDBF8-5E64-8E42-8A3F-44DD0C5F41F8}" srcOrd="1" destOrd="0" presId="urn:microsoft.com/office/officeart/2005/8/layout/cycle2"/>
    <dgm:cxn modelId="{1D2492FE-301C-C741-9582-AFBD031B1B63}" type="presOf" srcId="{6FECEE44-D75C-3242-AA0E-9FD5D8FB5658}" destId="{D8560EAF-6456-4849-937A-E0DB918E93E4}" srcOrd="0" destOrd="0" presId="urn:microsoft.com/office/officeart/2005/8/layout/cycle2"/>
    <dgm:cxn modelId="{B249F0EF-8164-7444-937D-BE426CFDB209}" type="presParOf" srcId="{9BC1D575-1D13-4246-9541-5446F65D8127}" destId="{64ABFEE4-3355-9848-9E12-F1DE9D306C1C}" srcOrd="0" destOrd="0" presId="urn:microsoft.com/office/officeart/2005/8/layout/cycle2"/>
    <dgm:cxn modelId="{F3F5C91D-A323-E049-8078-8FB443DEFC12}" type="presParOf" srcId="{9BC1D575-1D13-4246-9541-5446F65D8127}" destId="{D88F72C5-E46D-9442-B75F-E31A4D633775}" srcOrd="1" destOrd="0" presId="urn:microsoft.com/office/officeart/2005/8/layout/cycle2"/>
    <dgm:cxn modelId="{FDA34CBA-3B9E-B447-8A38-D7511FFC5B23}" type="presParOf" srcId="{D88F72C5-E46D-9442-B75F-E31A4D633775}" destId="{921FDBF8-5E64-8E42-8A3F-44DD0C5F41F8}" srcOrd="0" destOrd="0" presId="urn:microsoft.com/office/officeart/2005/8/layout/cycle2"/>
    <dgm:cxn modelId="{2C223E27-CF9A-1244-AB95-097FB793F47A}" type="presParOf" srcId="{9BC1D575-1D13-4246-9541-5446F65D8127}" destId="{D23662AD-D34C-034B-A097-F3BCD670D8A2}" srcOrd="2" destOrd="0" presId="urn:microsoft.com/office/officeart/2005/8/layout/cycle2"/>
    <dgm:cxn modelId="{81BA2768-A01A-F841-84DE-FDB5A49857B0}" type="presParOf" srcId="{9BC1D575-1D13-4246-9541-5446F65D8127}" destId="{13085323-D45C-C146-898B-7FB31E33F3DE}" srcOrd="3" destOrd="0" presId="urn:microsoft.com/office/officeart/2005/8/layout/cycle2"/>
    <dgm:cxn modelId="{66E89D6E-7CD3-454C-9169-54095C676B7B}" type="presParOf" srcId="{13085323-D45C-C146-898B-7FB31E33F3DE}" destId="{2E87F7EB-4229-C44D-9553-67045CE7EBDF}" srcOrd="0" destOrd="0" presId="urn:microsoft.com/office/officeart/2005/8/layout/cycle2"/>
    <dgm:cxn modelId="{C0A839D3-3833-BE4C-B3E0-538C21827A24}" type="presParOf" srcId="{9BC1D575-1D13-4246-9541-5446F65D8127}" destId="{98F372EB-B489-FC43-9263-930EE74EF545}" srcOrd="4" destOrd="0" presId="urn:microsoft.com/office/officeart/2005/8/layout/cycle2"/>
    <dgm:cxn modelId="{66CE1986-AB23-C741-A08C-8E4F2751D325}" type="presParOf" srcId="{9BC1D575-1D13-4246-9541-5446F65D8127}" destId="{D8560EAF-6456-4849-937A-E0DB918E93E4}" srcOrd="5" destOrd="0" presId="urn:microsoft.com/office/officeart/2005/8/layout/cycle2"/>
    <dgm:cxn modelId="{AD435C88-6100-9341-8DD6-4C808468139E}" type="presParOf" srcId="{D8560EAF-6456-4849-937A-E0DB918E93E4}" destId="{766E7072-F437-DE48-8890-043F83F5FFE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ABFEE4-3355-9848-9E12-F1DE9D306C1C}">
      <dsp:nvSpPr>
        <dsp:cNvPr id="0" name=""/>
        <dsp:cNvSpPr/>
      </dsp:nvSpPr>
      <dsp:spPr>
        <a:xfrm>
          <a:off x="1624799" y="0"/>
          <a:ext cx="1550784" cy="1550784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Step 1</a:t>
          </a:r>
        </a:p>
      </dsp:txBody>
      <dsp:txXfrm>
        <a:off x="1851906" y="227107"/>
        <a:ext cx="1096570" cy="1096570"/>
      </dsp:txXfrm>
    </dsp:sp>
    <dsp:sp modelId="{D88F72C5-E46D-9442-B75F-E31A4D633775}">
      <dsp:nvSpPr>
        <dsp:cNvPr id="0" name=""/>
        <dsp:cNvSpPr/>
      </dsp:nvSpPr>
      <dsp:spPr>
        <a:xfrm rot="3786031">
          <a:off x="2915895" y="1804923"/>
          <a:ext cx="867309" cy="588366"/>
        </a:xfrm>
        <a:prstGeom prst="stripedRightArrow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64221" y="1843890"/>
        <a:ext cx="690799" cy="353020"/>
      </dsp:txXfrm>
    </dsp:sp>
    <dsp:sp modelId="{D23662AD-D34C-034B-A097-F3BCD670D8A2}">
      <dsp:nvSpPr>
        <dsp:cNvPr id="0" name=""/>
        <dsp:cNvSpPr/>
      </dsp:nvSpPr>
      <dsp:spPr>
        <a:xfrm>
          <a:off x="3066781" y="2842365"/>
          <a:ext cx="1550784" cy="1550784"/>
        </a:xfrm>
        <a:prstGeom prst="ellipse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Step 2</a:t>
          </a:r>
        </a:p>
      </dsp:txBody>
      <dsp:txXfrm>
        <a:off x="3293888" y="3069472"/>
        <a:ext cx="1096570" cy="1096570"/>
      </dsp:txXfrm>
    </dsp:sp>
    <dsp:sp modelId="{13085323-D45C-C146-898B-7FB31E33F3DE}">
      <dsp:nvSpPr>
        <dsp:cNvPr id="0" name=""/>
        <dsp:cNvSpPr/>
      </dsp:nvSpPr>
      <dsp:spPr>
        <a:xfrm rot="10799999">
          <a:off x="1955647" y="3370014"/>
          <a:ext cx="930880" cy="597282"/>
        </a:xfrm>
        <a:prstGeom prst="stripedRightArrow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2134832" y="3489470"/>
        <a:ext cx="751695" cy="358370"/>
      </dsp:txXfrm>
    </dsp:sp>
    <dsp:sp modelId="{98F372EB-B489-FC43-9263-930EE74EF545}">
      <dsp:nvSpPr>
        <dsp:cNvPr id="0" name=""/>
        <dsp:cNvSpPr/>
      </dsp:nvSpPr>
      <dsp:spPr>
        <a:xfrm>
          <a:off x="241560" y="2842366"/>
          <a:ext cx="1550784" cy="1550784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Step 3</a:t>
          </a:r>
        </a:p>
      </dsp:txBody>
      <dsp:txXfrm>
        <a:off x="468667" y="3069473"/>
        <a:ext cx="1096570" cy="1096570"/>
      </dsp:txXfrm>
    </dsp:sp>
    <dsp:sp modelId="{D8560EAF-6456-4849-937A-E0DB918E93E4}">
      <dsp:nvSpPr>
        <dsp:cNvPr id="0" name=""/>
        <dsp:cNvSpPr/>
      </dsp:nvSpPr>
      <dsp:spPr>
        <a:xfrm rot="17756994">
          <a:off x="1017210" y="1799848"/>
          <a:ext cx="853454" cy="635413"/>
        </a:xfrm>
        <a:prstGeom prst="stripedRightArrow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70815" y="2012633"/>
        <a:ext cx="662830" cy="3812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5621B-D168-6543-8665-3597DD04D028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EA021-A136-7342-9764-5428CFE3B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06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28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17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51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55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C8259-A34A-9148-9684-A141BC029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47CED-439C-2A45-9B92-7CD8AA68F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01C3B-BCC9-9248-8C8A-FA16913FD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80BA7-B4E7-664A-8258-24136E987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2C13A-B12D-664B-8E93-B0D39957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5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2B3A9A5-1C2B-5F48-97DD-F1A02F4CEA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996236" y="2931804"/>
            <a:ext cx="1755648" cy="1755648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 baseline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9">
            <a:extLst>
              <a:ext uri="{FF2B5EF4-FFF2-40B4-BE49-F238E27FC236}">
                <a16:creationId xmlns:a16="http://schemas.microsoft.com/office/drawing/2014/main" id="{1DEA4135-82DA-7403-0319-F5EFC064357D}"/>
              </a:ext>
            </a:extLst>
          </p:cNvPr>
          <p:cNvGrpSpPr/>
          <p:nvPr userDrawn="1"/>
        </p:nvGrpSpPr>
        <p:grpSpPr>
          <a:xfrm>
            <a:off x="494469" y="6247857"/>
            <a:ext cx="5887702" cy="511448"/>
            <a:chOff x="1832720" y="5446059"/>
            <a:chExt cx="5887702" cy="511448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D1E15801-0636-290C-3C4A-F448AE9812D3}"/>
                </a:ext>
              </a:extLst>
            </p:cNvPr>
            <p:cNvSpPr/>
            <p:nvPr userDrawn="1"/>
          </p:nvSpPr>
          <p:spPr>
            <a:xfrm>
              <a:off x="1944118" y="5505141"/>
              <a:ext cx="103773" cy="5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49" y="19425"/>
                  </a:moveTo>
                  <a:cubicBezTo>
                    <a:pt x="6149" y="14812"/>
                    <a:pt x="8235" y="11059"/>
                    <a:pt x="10800" y="11059"/>
                  </a:cubicBezTo>
                  <a:cubicBezTo>
                    <a:pt x="13365" y="11059"/>
                    <a:pt x="15451" y="14812"/>
                    <a:pt x="15451" y="19425"/>
                  </a:cubicBezTo>
                  <a:lnTo>
                    <a:pt x="15451" y="21600"/>
                  </a:lnTo>
                  <a:lnTo>
                    <a:pt x="21600" y="21600"/>
                  </a:lnTo>
                  <a:lnTo>
                    <a:pt x="21600" y="19425"/>
                  </a:lnTo>
                  <a:cubicBezTo>
                    <a:pt x="21600" y="8714"/>
                    <a:pt x="16755" y="0"/>
                    <a:pt x="10800" y="0"/>
                  </a:cubicBezTo>
                  <a:cubicBezTo>
                    <a:pt x="4845" y="0"/>
                    <a:pt x="0" y="8714"/>
                    <a:pt x="0" y="19425"/>
                  </a:cubicBezTo>
                  <a:lnTo>
                    <a:pt x="0" y="21600"/>
                  </a:lnTo>
                  <a:lnTo>
                    <a:pt x="6149" y="21600"/>
                  </a:lnTo>
                  <a:cubicBezTo>
                    <a:pt x="6149" y="21600"/>
                    <a:pt x="6149" y="19425"/>
                    <a:pt x="6149" y="194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Shape">
              <a:extLst>
                <a:ext uri="{FF2B5EF4-FFF2-40B4-BE49-F238E27FC236}">
                  <a16:creationId xmlns:a16="http://schemas.microsoft.com/office/drawing/2014/main" id="{09769116-FAFB-A5C0-1ACC-984D489EE0E2}"/>
                </a:ext>
              </a:extLst>
            </p:cNvPr>
            <p:cNvSpPr/>
            <p:nvPr userDrawn="1"/>
          </p:nvSpPr>
          <p:spPr>
            <a:xfrm>
              <a:off x="1944118" y="5840730"/>
              <a:ext cx="103773" cy="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1" y="2174"/>
                  </a:moveTo>
                  <a:cubicBezTo>
                    <a:pt x="15451" y="6787"/>
                    <a:pt x="13365" y="10540"/>
                    <a:pt x="10800" y="10540"/>
                  </a:cubicBezTo>
                  <a:cubicBezTo>
                    <a:pt x="8235" y="10540"/>
                    <a:pt x="6149" y="6787"/>
                    <a:pt x="6149" y="2174"/>
                  </a:cubicBezTo>
                  <a:lnTo>
                    <a:pt x="6149" y="0"/>
                  </a:lnTo>
                  <a:lnTo>
                    <a:pt x="0" y="0"/>
                  </a:lnTo>
                  <a:lnTo>
                    <a:pt x="0" y="2174"/>
                  </a:lnTo>
                  <a:cubicBezTo>
                    <a:pt x="0" y="12886"/>
                    <a:pt x="4845" y="21600"/>
                    <a:pt x="10800" y="21600"/>
                  </a:cubicBezTo>
                  <a:cubicBezTo>
                    <a:pt x="16755" y="21600"/>
                    <a:pt x="21600" y="12886"/>
                    <a:pt x="21600" y="2174"/>
                  </a:cubicBezTo>
                  <a:lnTo>
                    <a:pt x="21600" y="0"/>
                  </a:lnTo>
                  <a:lnTo>
                    <a:pt x="15451" y="0"/>
                  </a:lnTo>
                  <a:cubicBezTo>
                    <a:pt x="15451" y="0"/>
                    <a:pt x="15451" y="2174"/>
                    <a:pt x="15451" y="21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E3BB2D85-7AA3-4AA7-A23A-81B25885691C}"/>
                </a:ext>
              </a:extLst>
            </p:cNvPr>
            <p:cNvSpPr/>
            <p:nvPr userDrawn="1"/>
          </p:nvSpPr>
          <p:spPr>
            <a:xfrm>
              <a:off x="1885036" y="5446059"/>
              <a:ext cx="221938" cy="11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5" y="20525"/>
                  </a:moveTo>
                  <a:cubicBezTo>
                    <a:pt x="2875" y="12221"/>
                    <a:pt x="6430" y="5464"/>
                    <a:pt x="10800" y="5464"/>
                  </a:cubicBezTo>
                  <a:cubicBezTo>
                    <a:pt x="15170" y="5464"/>
                    <a:pt x="18725" y="12221"/>
                    <a:pt x="18725" y="20525"/>
                  </a:cubicBezTo>
                  <a:lnTo>
                    <a:pt x="18725" y="21600"/>
                  </a:lnTo>
                  <a:lnTo>
                    <a:pt x="21600" y="21600"/>
                  </a:lnTo>
                  <a:lnTo>
                    <a:pt x="21600" y="20526"/>
                  </a:lnTo>
                  <a:cubicBezTo>
                    <a:pt x="21600" y="9190"/>
                    <a:pt x="16765" y="0"/>
                    <a:pt x="10800" y="0"/>
                  </a:cubicBezTo>
                  <a:cubicBezTo>
                    <a:pt x="4835" y="0"/>
                    <a:pt x="0" y="9190"/>
                    <a:pt x="0" y="20526"/>
                  </a:cubicBezTo>
                  <a:lnTo>
                    <a:pt x="0" y="21600"/>
                  </a:lnTo>
                  <a:lnTo>
                    <a:pt x="2875" y="21600"/>
                  </a:lnTo>
                  <a:cubicBezTo>
                    <a:pt x="2875" y="21600"/>
                    <a:pt x="2875" y="20525"/>
                    <a:pt x="2875" y="2052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700F473C-D0FA-306D-84AA-36FDB7D9D43B}"/>
                </a:ext>
              </a:extLst>
            </p:cNvPr>
            <p:cNvSpPr/>
            <p:nvPr userDrawn="1"/>
          </p:nvSpPr>
          <p:spPr>
            <a:xfrm>
              <a:off x="1885036" y="5840730"/>
              <a:ext cx="221938" cy="11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074"/>
                  </a:moveTo>
                  <a:cubicBezTo>
                    <a:pt x="18725" y="9379"/>
                    <a:pt x="15170" y="16136"/>
                    <a:pt x="10800" y="16136"/>
                  </a:cubicBezTo>
                  <a:cubicBezTo>
                    <a:pt x="6430" y="16136"/>
                    <a:pt x="2875" y="9379"/>
                    <a:pt x="2875" y="1074"/>
                  </a:cubicBezTo>
                  <a:lnTo>
                    <a:pt x="2875" y="0"/>
                  </a:lnTo>
                  <a:lnTo>
                    <a:pt x="0" y="0"/>
                  </a:lnTo>
                  <a:lnTo>
                    <a:pt x="0" y="1074"/>
                  </a:lnTo>
                  <a:cubicBezTo>
                    <a:pt x="0" y="12410"/>
                    <a:pt x="4835" y="21600"/>
                    <a:pt x="10800" y="21600"/>
                  </a:cubicBezTo>
                  <a:cubicBezTo>
                    <a:pt x="16765" y="21600"/>
                    <a:pt x="21600" y="12410"/>
                    <a:pt x="21600" y="1074"/>
                  </a:cubicBezTo>
                  <a:lnTo>
                    <a:pt x="21600" y="0"/>
                  </a:lnTo>
                  <a:lnTo>
                    <a:pt x="18725" y="0"/>
                  </a:lnTo>
                  <a:cubicBezTo>
                    <a:pt x="18725" y="0"/>
                    <a:pt x="18725" y="1074"/>
                    <a:pt x="18725" y="107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6" name="POWERPOINT TEMPLATE">
              <a:extLst>
                <a:ext uri="{FF2B5EF4-FFF2-40B4-BE49-F238E27FC236}">
                  <a16:creationId xmlns:a16="http://schemas.microsoft.com/office/drawing/2014/main" id="{4BC15E12-958D-EA42-1552-FE477897830D}"/>
                </a:ext>
              </a:extLst>
            </p:cNvPr>
            <p:cNvSpPr/>
            <p:nvPr userDrawn="1"/>
          </p:nvSpPr>
          <p:spPr>
            <a:xfrm>
              <a:off x="1832720" y="5510100"/>
              <a:ext cx="5887702" cy="3847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基于</a:t>
              </a:r>
              <a:r>
                <a:rPr lang="en-US" sz="2000" dirty="0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V</a:t>
              </a:r>
              <a:r>
                <a:rPr lang="en-US" altLang="zh-CN" sz="2000" dirty="0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isual Texture Exchange</a:t>
              </a:r>
              <a:r>
                <a:rPr lang="zh-CN" altLang="en-US" sz="2000" dirty="0">
                  <a:solidFill>
                    <a:schemeClr val="tx2"/>
                  </a:solidFill>
                </a:rPr>
                <a:t>的文本交互系</a:t>
              </a:r>
              <a:r>
                <a:rPr lang="zh-CN" altLang="en-US" sz="2000" b="1" dirty="0">
                  <a:solidFill>
                    <a:schemeClr val="tx2"/>
                  </a:solidFill>
                </a:rPr>
                <a:t>统</a:t>
              </a:r>
              <a:endParaRPr lang="en-US" sz="2000" b="1" spc="170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Group 31">
            <a:extLst>
              <a:ext uri="{FF2B5EF4-FFF2-40B4-BE49-F238E27FC236}">
                <a16:creationId xmlns:a16="http://schemas.microsoft.com/office/drawing/2014/main" id="{E3E5AC25-8082-5318-990E-D84A7242D122}"/>
              </a:ext>
            </a:extLst>
          </p:cNvPr>
          <p:cNvGrpSpPr/>
          <p:nvPr userDrawn="1"/>
        </p:nvGrpSpPr>
        <p:grpSpPr>
          <a:xfrm>
            <a:off x="575322" y="877946"/>
            <a:ext cx="813802" cy="100882"/>
            <a:chOff x="609005" y="1151919"/>
            <a:chExt cx="813802" cy="100882"/>
          </a:xfrm>
        </p:grpSpPr>
        <p:sp>
          <p:nvSpPr>
            <p:cNvPr id="19" name="Oval 25">
              <a:extLst>
                <a:ext uri="{FF2B5EF4-FFF2-40B4-BE49-F238E27FC236}">
                  <a16:creationId xmlns:a16="http://schemas.microsoft.com/office/drawing/2014/main" id="{8E277240-6DC5-9C14-CBB4-6E65FA283184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6">
              <a:extLst>
                <a:ext uri="{FF2B5EF4-FFF2-40B4-BE49-F238E27FC236}">
                  <a16:creationId xmlns:a16="http://schemas.microsoft.com/office/drawing/2014/main" id="{0EFC56B1-6E08-49F5-910D-476A4B0B7A15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5DE7B126-8C5C-F5D9-4789-661EEB6AF616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52A4BBA9-C730-DAB5-8575-EBDD486DD450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F397A6B5-6ECB-4571-9B4C-D5C206507E37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67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ion and 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 baseline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62DD16-908C-FE45-A7ED-87680FDA939A}"/>
              </a:ext>
            </a:extLst>
          </p:cNvPr>
          <p:cNvGrpSpPr/>
          <p:nvPr userDrawn="1"/>
        </p:nvGrpSpPr>
        <p:grpSpPr>
          <a:xfrm>
            <a:off x="494469" y="6247857"/>
            <a:ext cx="5887702" cy="511448"/>
            <a:chOff x="1832720" y="5446059"/>
            <a:chExt cx="5887702" cy="511448"/>
          </a:xfrm>
        </p:grpSpPr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DAD6223F-C12E-0A4D-A4F9-E1488125F002}"/>
                </a:ext>
              </a:extLst>
            </p:cNvPr>
            <p:cNvSpPr/>
            <p:nvPr userDrawn="1"/>
          </p:nvSpPr>
          <p:spPr>
            <a:xfrm>
              <a:off x="1944118" y="5505141"/>
              <a:ext cx="103773" cy="5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49" y="19425"/>
                  </a:moveTo>
                  <a:cubicBezTo>
                    <a:pt x="6149" y="14812"/>
                    <a:pt x="8235" y="11059"/>
                    <a:pt x="10800" y="11059"/>
                  </a:cubicBezTo>
                  <a:cubicBezTo>
                    <a:pt x="13365" y="11059"/>
                    <a:pt x="15451" y="14812"/>
                    <a:pt x="15451" y="19425"/>
                  </a:cubicBezTo>
                  <a:lnTo>
                    <a:pt x="15451" y="21600"/>
                  </a:lnTo>
                  <a:lnTo>
                    <a:pt x="21600" y="21600"/>
                  </a:lnTo>
                  <a:lnTo>
                    <a:pt x="21600" y="19425"/>
                  </a:lnTo>
                  <a:cubicBezTo>
                    <a:pt x="21600" y="8714"/>
                    <a:pt x="16755" y="0"/>
                    <a:pt x="10800" y="0"/>
                  </a:cubicBezTo>
                  <a:cubicBezTo>
                    <a:pt x="4845" y="0"/>
                    <a:pt x="0" y="8714"/>
                    <a:pt x="0" y="19425"/>
                  </a:cubicBezTo>
                  <a:lnTo>
                    <a:pt x="0" y="21600"/>
                  </a:lnTo>
                  <a:lnTo>
                    <a:pt x="6149" y="21600"/>
                  </a:lnTo>
                  <a:cubicBezTo>
                    <a:pt x="6149" y="21600"/>
                    <a:pt x="6149" y="19425"/>
                    <a:pt x="6149" y="194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C90BBA63-DD83-0B48-9978-7E03F4CBCB58}"/>
                </a:ext>
              </a:extLst>
            </p:cNvPr>
            <p:cNvSpPr/>
            <p:nvPr userDrawn="1"/>
          </p:nvSpPr>
          <p:spPr>
            <a:xfrm>
              <a:off x="1944118" y="5840730"/>
              <a:ext cx="103773" cy="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1" y="2174"/>
                  </a:moveTo>
                  <a:cubicBezTo>
                    <a:pt x="15451" y="6787"/>
                    <a:pt x="13365" y="10540"/>
                    <a:pt x="10800" y="10540"/>
                  </a:cubicBezTo>
                  <a:cubicBezTo>
                    <a:pt x="8235" y="10540"/>
                    <a:pt x="6149" y="6787"/>
                    <a:pt x="6149" y="2174"/>
                  </a:cubicBezTo>
                  <a:lnTo>
                    <a:pt x="6149" y="0"/>
                  </a:lnTo>
                  <a:lnTo>
                    <a:pt x="0" y="0"/>
                  </a:lnTo>
                  <a:lnTo>
                    <a:pt x="0" y="2174"/>
                  </a:lnTo>
                  <a:cubicBezTo>
                    <a:pt x="0" y="12886"/>
                    <a:pt x="4845" y="21600"/>
                    <a:pt x="10800" y="21600"/>
                  </a:cubicBezTo>
                  <a:cubicBezTo>
                    <a:pt x="16755" y="21600"/>
                    <a:pt x="21600" y="12886"/>
                    <a:pt x="21600" y="2174"/>
                  </a:cubicBezTo>
                  <a:lnTo>
                    <a:pt x="21600" y="0"/>
                  </a:lnTo>
                  <a:lnTo>
                    <a:pt x="15451" y="0"/>
                  </a:lnTo>
                  <a:cubicBezTo>
                    <a:pt x="15451" y="0"/>
                    <a:pt x="15451" y="2174"/>
                    <a:pt x="15451" y="21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12DDF70E-76E8-BC48-8899-4A05678668E4}"/>
                </a:ext>
              </a:extLst>
            </p:cNvPr>
            <p:cNvSpPr/>
            <p:nvPr userDrawn="1"/>
          </p:nvSpPr>
          <p:spPr>
            <a:xfrm>
              <a:off x="1885036" y="5446059"/>
              <a:ext cx="221938" cy="11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5" y="20525"/>
                  </a:moveTo>
                  <a:cubicBezTo>
                    <a:pt x="2875" y="12221"/>
                    <a:pt x="6430" y="5464"/>
                    <a:pt x="10800" y="5464"/>
                  </a:cubicBezTo>
                  <a:cubicBezTo>
                    <a:pt x="15170" y="5464"/>
                    <a:pt x="18725" y="12221"/>
                    <a:pt x="18725" y="20525"/>
                  </a:cubicBezTo>
                  <a:lnTo>
                    <a:pt x="18725" y="21600"/>
                  </a:lnTo>
                  <a:lnTo>
                    <a:pt x="21600" y="21600"/>
                  </a:lnTo>
                  <a:lnTo>
                    <a:pt x="21600" y="20526"/>
                  </a:lnTo>
                  <a:cubicBezTo>
                    <a:pt x="21600" y="9190"/>
                    <a:pt x="16765" y="0"/>
                    <a:pt x="10800" y="0"/>
                  </a:cubicBezTo>
                  <a:cubicBezTo>
                    <a:pt x="4835" y="0"/>
                    <a:pt x="0" y="9190"/>
                    <a:pt x="0" y="20526"/>
                  </a:cubicBezTo>
                  <a:lnTo>
                    <a:pt x="0" y="21600"/>
                  </a:lnTo>
                  <a:lnTo>
                    <a:pt x="2875" y="21600"/>
                  </a:lnTo>
                  <a:cubicBezTo>
                    <a:pt x="2875" y="21600"/>
                    <a:pt x="2875" y="20525"/>
                    <a:pt x="2875" y="2052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D0782FF0-04AD-4B4A-B419-2DD41623611C}"/>
                </a:ext>
              </a:extLst>
            </p:cNvPr>
            <p:cNvSpPr/>
            <p:nvPr userDrawn="1"/>
          </p:nvSpPr>
          <p:spPr>
            <a:xfrm>
              <a:off x="1885036" y="5840730"/>
              <a:ext cx="221938" cy="11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074"/>
                  </a:moveTo>
                  <a:cubicBezTo>
                    <a:pt x="18725" y="9379"/>
                    <a:pt x="15170" y="16136"/>
                    <a:pt x="10800" y="16136"/>
                  </a:cubicBezTo>
                  <a:cubicBezTo>
                    <a:pt x="6430" y="16136"/>
                    <a:pt x="2875" y="9379"/>
                    <a:pt x="2875" y="1074"/>
                  </a:cubicBezTo>
                  <a:lnTo>
                    <a:pt x="2875" y="0"/>
                  </a:lnTo>
                  <a:lnTo>
                    <a:pt x="0" y="0"/>
                  </a:lnTo>
                  <a:lnTo>
                    <a:pt x="0" y="1074"/>
                  </a:lnTo>
                  <a:cubicBezTo>
                    <a:pt x="0" y="12410"/>
                    <a:pt x="4835" y="21600"/>
                    <a:pt x="10800" y="21600"/>
                  </a:cubicBezTo>
                  <a:cubicBezTo>
                    <a:pt x="16765" y="21600"/>
                    <a:pt x="21600" y="12410"/>
                    <a:pt x="21600" y="1074"/>
                  </a:cubicBezTo>
                  <a:lnTo>
                    <a:pt x="21600" y="0"/>
                  </a:lnTo>
                  <a:lnTo>
                    <a:pt x="18725" y="0"/>
                  </a:lnTo>
                  <a:cubicBezTo>
                    <a:pt x="18725" y="0"/>
                    <a:pt x="18725" y="1074"/>
                    <a:pt x="18725" y="107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POWERPOINT TEMPLATE">
              <a:extLst>
                <a:ext uri="{FF2B5EF4-FFF2-40B4-BE49-F238E27FC236}">
                  <a16:creationId xmlns:a16="http://schemas.microsoft.com/office/drawing/2014/main" id="{06295E2A-3E41-9B4F-A15C-7403DA4D8615}"/>
                </a:ext>
              </a:extLst>
            </p:cNvPr>
            <p:cNvSpPr/>
            <p:nvPr userDrawn="1"/>
          </p:nvSpPr>
          <p:spPr>
            <a:xfrm>
              <a:off x="1832720" y="5510100"/>
              <a:ext cx="5887702" cy="3847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基于</a:t>
              </a:r>
              <a:r>
                <a:rPr lang="en-US" sz="2000" dirty="0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V</a:t>
              </a:r>
              <a:r>
                <a:rPr lang="en-US" altLang="zh-CN" sz="2000" dirty="0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isual Texture Exchange</a:t>
              </a:r>
              <a:r>
                <a:rPr lang="zh-CN" altLang="en-US" sz="2000" dirty="0">
                  <a:solidFill>
                    <a:schemeClr val="tx2"/>
                  </a:solidFill>
                </a:rPr>
                <a:t>的文本交互系</a:t>
              </a:r>
              <a:r>
                <a:rPr lang="zh-CN" altLang="en-US" sz="2000" b="1" dirty="0">
                  <a:solidFill>
                    <a:schemeClr val="tx2"/>
                  </a:solidFill>
                </a:rPr>
                <a:t>统</a:t>
              </a:r>
              <a:endParaRPr lang="en-US" sz="2000" b="1" spc="170" dirty="0">
                <a:solidFill>
                  <a:schemeClr val="accent3"/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551BFD-F06C-7F4F-ADBD-CC8078E94F24}"/>
              </a:ext>
            </a:extLst>
          </p:cNvPr>
          <p:cNvGrpSpPr/>
          <p:nvPr userDrawn="1"/>
        </p:nvGrpSpPr>
        <p:grpSpPr>
          <a:xfrm>
            <a:off x="575322" y="877946"/>
            <a:ext cx="813802" cy="100882"/>
            <a:chOff x="609005" y="1151919"/>
            <a:chExt cx="813802" cy="10088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23DB7C3-F18E-ED4F-A534-31635E3562FF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9EBA86-267D-1946-BE62-E8BD7FC38750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C63FCB-7C4F-6542-AD5C-6CDFA991FBE7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DE9D6C-6485-2F45-B2D7-2FF701C1D487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FCE96E-0575-9E4F-927C-DA62B7AA5CD3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213F38D-B843-894C-A210-AB9978CC9E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0075" y="1338263"/>
            <a:ext cx="5062538" cy="2236787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B2CADB96-1611-F141-BC66-F60A7A541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12683" y="1338263"/>
            <a:ext cx="5062538" cy="2236787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9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 baseline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213F38D-B843-894C-A210-AB9978CC9E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0075" y="1338263"/>
            <a:ext cx="2381247" cy="244851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62498374-8C88-3748-8F54-BD0D00DF05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15659" y="1338263"/>
            <a:ext cx="2381247" cy="244851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74227CE3-9247-4346-B075-44239131F1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31015" y="1338263"/>
            <a:ext cx="2381247" cy="244851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80924EFC-1647-8B44-B5E5-017A002C07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46599" y="1338263"/>
            <a:ext cx="2381247" cy="244851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DA6A4493-30C4-39D1-9056-891FAA4EA4CA}"/>
              </a:ext>
            </a:extLst>
          </p:cNvPr>
          <p:cNvGrpSpPr/>
          <p:nvPr userDrawn="1"/>
        </p:nvGrpSpPr>
        <p:grpSpPr>
          <a:xfrm>
            <a:off x="494469" y="6247857"/>
            <a:ext cx="5887702" cy="511448"/>
            <a:chOff x="1832720" y="5446059"/>
            <a:chExt cx="5887702" cy="511448"/>
          </a:xfrm>
        </p:grpSpPr>
        <p:sp>
          <p:nvSpPr>
            <p:cNvPr id="7" name="Shape">
              <a:extLst>
                <a:ext uri="{FF2B5EF4-FFF2-40B4-BE49-F238E27FC236}">
                  <a16:creationId xmlns:a16="http://schemas.microsoft.com/office/drawing/2014/main" id="{E1811416-A01F-C9FA-A699-97EAFCE039C4}"/>
                </a:ext>
              </a:extLst>
            </p:cNvPr>
            <p:cNvSpPr/>
            <p:nvPr userDrawn="1"/>
          </p:nvSpPr>
          <p:spPr>
            <a:xfrm>
              <a:off x="1944118" y="5505141"/>
              <a:ext cx="103773" cy="5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49" y="19425"/>
                  </a:moveTo>
                  <a:cubicBezTo>
                    <a:pt x="6149" y="14812"/>
                    <a:pt x="8235" y="11059"/>
                    <a:pt x="10800" y="11059"/>
                  </a:cubicBezTo>
                  <a:cubicBezTo>
                    <a:pt x="13365" y="11059"/>
                    <a:pt x="15451" y="14812"/>
                    <a:pt x="15451" y="19425"/>
                  </a:cubicBezTo>
                  <a:lnTo>
                    <a:pt x="15451" y="21600"/>
                  </a:lnTo>
                  <a:lnTo>
                    <a:pt x="21600" y="21600"/>
                  </a:lnTo>
                  <a:lnTo>
                    <a:pt x="21600" y="19425"/>
                  </a:lnTo>
                  <a:cubicBezTo>
                    <a:pt x="21600" y="8714"/>
                    <a:pt x="16755" y="0"/>
                    <a:pt x="10800" y="0"/>
                  </a:cubicBezTo>
                  <a:cubicBezTo>
                    <a:pt x="4845" y="0"/>
                    <a:pt x="0" y="8714"/>
                    <a:pt x="0" y="19425"/>
                  </a:cubicBezTo>
                  <a:lnTo>
                    <a:pt x="0" y="21600"/>
                  </a:lnTo>
                  <a:lnTo>
                    <a:pt x="6149" y="21600"/>
                  </a:lnTo>
                  <a:cubicBezTo>
                    <a:pt x="6149" y="21600"/>
                    <a:pt x="6149" y="19425"/>
                    <a:pt x="6149" y="194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Shape">
              <a:extLst>
                <a:ext uri="{FF2B5EF4-FFF2-40B4-BE49-F238E27FC236}">
                  <a16:creationId xmlns:a16="http://schemas.microsoft.com/office/drawing/2014/main" id="{F87ED7B6-91CE-46E0-3B0C-029ABFCDF720}"/>
                </a:ext>
              </a:extLst>
            </p:cNvPr>
            <p:cNvSpPr/>
            <p:nvPr userDrawn="1"/>
          </p:nvSpPr>
          <p:spPr>
            <a:xfrm>
              <a:off x="1944118" y="5840730"/>
              <a:ext cx="103773" cy="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1" y="2174"/>
                  </a:moveTo>
                  <a:cubicBezTo>
                    <a:pt x="15451" y="6787"/>
                    <a:pt x="13365" y="10540"/>
                    <a:pt x="10800" y="10540"/>
                  </a:cubicBezTo>
                  <a:cubicBezTo>
                    <a:pt x="8235" y="10540"/>
                    <a:pt x="6149" y="6787"/>
                    <a:pt x="6149" y="2174"/>
                  </a:cubicBezTo>
                  <a:lnTo>
                    <a:pt x="6149" y="0"/>
                  </a:lnTo>
                  <a:lnTo>
                    <a:pt x="0" y="0"/>
                  </a:lnTo>
                  <a:lnTo>
                    <a:pt x="0" y="2174"/>
                  </a:lnTo>
                  <a:cubicBezTo>
                    <a:pt x="0" y="12886"/>
                    <a:pt x="4845" y="21600"/>
                    <a:pt x="10800" y="21600"/>
                  </a:cubicBezTo>
                  <a:cubicBezTo>
                    <a:pt x="16755" y="21600"/>
                    <a:pt x="21600" y="12886"/>
                    <a:pt x="21600" y="2174"/>
                  </a:cubicBezTo>
                  <a:lnTo>
                    <a:pt x="21600" y="0"/>
                  </a:lnTo>
                  <a:lnTo>
                    <a:pt x="15451" y="0"/>
                  </a:lnTo>
                  <a:cubicBezTo>
                    <a:pt x="15451" y="0"/>
                    <a:pt x="15451" y="2174"/>
                    <a:pt x="15451" y="21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8F9AA86E-022E-5774-F6C8-C4EADA6D3ACE}"/>
                </a:ext>
              </a:extLst>
            </p:cNvPr>
            <p:cNvSpPr/>
            <p:nvPr userDrawn="1"/>
          </p:nvSpPr>
          <p:spPr>
            <a:xfrm>
              <a:off x="1885036" y="5446059"/>
              <a:ext cx="221938" cy="11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5" y="20525"/>
                  </a:moveTo>
                  <a:cubicBezTo>
                    <a:pt x="2875" y="12221"/>
                    <a:pt x="6430" y="5464"/>
                    <a:pt x="10800" y="5464"/>
                  </a:cubicBezTo>
                  <a:cubicBezTo>
                    <a:pt x="15170" y="5464"/>
                    <a:pt x="18725" y="12221"/>
                    <a:pt x="18725" y="20525"/>
                  </a:cubicBezTo>
                  <a:lnTo>
                    <a:pt x="18725" y="21600"/>
                  </a:lnTo>
                  <a:lnTo>
                    <a:pt x="21600" y="21600"/>
                  </a:lnTo>
                  <a:lnTo>
                    <a:pt x="21600" y="20526"/>
                  </a:lnTo>
                  <a:cubicBezTo>
                    <a:pt x="21600" y="9190"/>
                    <a:pt x="16765" y="0"/>
                    <a:pt x="10800" y="0"/>
                  </a:cubicBezTo>
                  <a:cubicBezTo>
                    <a:pt x="4835" y="0"/>
                    <a:pt x="0" y="9190"/>
                    <a:pt x="0" y="20526"/>
                  </a:cubicBezTo>
                  <a:lnTo>
                    <a:pt x="0" y="21600"/>
                  </a:lnTo>
                  <a:lnTo>
                    <a:pt x="2875" y="21600"/>
                  </a:lnTo>
                  <a:cubicBezTo>
                    <a:pt x="2875" y="21600"/>
                    <a:pt x="2875" y="20525"/>
                    <a:pt x="2875" y="2052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76480F89-917A-E3EC-0766-BBE0747F8422}"/>
                </a:ext>
              </a:extLst>
            </p:cNvPr>
            <p:cNvSpPr/>
            <p:nvPr userDrawn="1"/>
          </p:nvSpPr>
          <p:spPr>
            <a:xfrm>
              <a:off x="1885036" y="5840730"/>
              <a:ext cx="221938" cy="11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074"/>
                  </a:moveTo>
                  <a:cubicBezTo>
                    <a:pt x="18725" y="9379"/>
                    <a:pt x="15170" y="16136"/>
                    <a:pt x="10800" y="16136"/>
                  </a:cubicBezTo>
                  <a:cubicBezTo>
                    <a:pt x="6430" y="16136"/>
                    <a:pt x="2875" y="9379"/>
                    <a:pt x="2875" y="1074"/>
                  </a:cubicBezTo>
                  <a:lnTo>
                    <a:pt x="2875" y="0"/>
                  </a:lnTo>
                  <a:lnTo>
                    <a:pt x="0" y="0"/>
                  </a:lnTo>
                  <a:lnTo>
                    <a:pt x="0" y="1074"/>
                  </a:lnTo>
                  <a:cubicBezTo>
                    <a:pt x="0" y="12410"/>
                    <a:pt x="4835" y="21600"/>
                    <a:pt x="10800" y="21600"/>
                  </a:cubicBezTo>
                  <a:cubicBezTo>
                    <a:pt x="16765" y="21600"/>
                    <a:pt x="21600" y="12410"/>
                    <a:pt x="21600" y="1074"/>
                  </a:cubicBezTo>
                  <a:lnTo>
                    <a:pt x="21600" y="0"/>
                  </a:lnTo>
                  <a:lnTo>
                    <a:pt x="18725" y="0"/>
                  </a:lnTo>
                  <a:cubicBezTo>
                    <a:pt x="18725" y="0"/>
                    <a:pt x="18725" y="1074"/>
                    <a:pt x="18725" y="107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6" name="POWERPOINT TEMPLATE">
              <a:extLst>
                <a:ext uri="{FF2B5EF4-FFF2-40B4-BE49-F238E27FC236}">
                  <a16:creationId xmlns:a16="http://schemas.microsoft.com/office/drawing/2014/main" id="{76E8168B-5E08-830E-00E4-2E733E2E359F}"/>
                </a:ext>
              </a:extLst>
            </p:cNvPr>
            <p:cNvSpPr/>
            <p:nvPr userDrawn="1"/>
          </p:nvSpPr>
          <p:spPr>
            <a:xfrm>
              <a:off x="1832720" y="5510100"/>
              <a:ext cx="5887702" cy="3847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基于</a:t>
              </a:r>
              <a:r>
                <a:rPr lang="en-US" sz="2000" dirty="0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V</a:t>
              </a:r>
              <a:r>
                <a:rPr lang="en-US" altLang="zh-CN" sz="2000" dirty="0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isual Texture Exchange</a:t>
              </a:r>
              <a:r>
                <a:rPr lang="zh-CN" altLang="en-US" sz="2000" dirty="0">
                  <a:solidFill>
                    <a:schemeClr val="tx2"/>
                  </a:solidFill>
                </a:rPr>
                <a:t>的文本交互系</a:t>
              </a:r>
              <a:r>
                <a:rPr lang="zh-CN" altLang="en-US" sz="2000" b="1" dirty="0">
                  <a:solidFill>
                    <a:schemeClr val="tx2"/>
                  </a:solidFill>
                </a:rPr>
                <a:t>统</a:t>
              </a:r>
              <a:endParaRPr lang="en-US" sz="2000" b="1" spc="170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Group 31">
            <a:extLst>
              <a:ext uri="{FF2B5EF4-FFF2-40B4-BE49-F238E27FC236}">
                <a16:creationId xmlns:a16="http://schemas.microsoft.com/office/drawing/2014/main" id="{77CC04FF-F76A-3224-BCCA-4010F253D0E8}"/>
              </a:ext>
            </a:extLst>
          </p:cNvPr>
          <p:cNvGrpSpPr/>
          <p:nvPr userDrawn="1"/>
        </p:nvGrpSpPr>
        <p:grpSpPr>
          <a:xfrm>
            <a:off x="575322" y="877946"/>
            <a:ext cx="813802" cy="100882"/>
            <a:chOff x="609005" y="1151919"/>
            <a:chExt cx="813802" cy="100882"/>
          </a:xfrm>
        </p:grpSpPr>
        <p:sp>
          <p:nvSpPr>
            <p:cNvPr id="19" name="Oval 25">
              <a:extLst>
                <a:ext uri="{FF2B5EF4-FFF2-40B4-BE49-F238E27FC236}">
                  <a16:creationId xmlns:a16="http://schemas.microsoft.com/office/drawing/2014/main" id="{AE2DDAE1-6E62-B2D2-AB4F-9FE1E7D2F512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6">
              <a:extLst>
                <a:ext uri="{FF2B5EF4-FFF2-40B4-BE49-F238E27FC236}">
                  <a16:creationId xmlns:a16="http://schemas.microsoft.com/office/drawing/2014/main" id="{69A763A6-156C-AEBE-0043-906C5D9E3D54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CF38E325-184F-5EB6-A87E-399FDEE7148D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62A7D913-AD7C-E43B-2274-DCA88A5C2F18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3AE4860E-092E-1181-5EC1-262C6F925277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8134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D71B4E-0CE4-E745-847B-9C4F53AB4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EDB68-0986-A544-971E-E52A5AD3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BDCA8-A05F-044E-8DD0-C0362FA60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02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2849-B92B-AC40-8A12-22A0E903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9490-3639-594B-AB68-E409446B0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0A852-62A8-864A-8299-91A03E78C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C0AEE-5EB0-1B4B-ACC0-9AB21057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56DB2-07E2-104D-8199-454011C5A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E35EA-2EC9-AC4B-8043-A1AA4E63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72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177E-4664-BE4E-BBD0-972A8342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88DBA4-8A5D-EF4B-BE7E-610C30D13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09A3F-5526-F74F-875C-9400F40A8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D93DD-6706-F544-AAF7-1803C9FB9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F38CB-3B23-ED49-9700-BAD58DA5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4393D-DBEB-CA44-BAFA-0E2EA3C9E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85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3B76-0940-FB4B-A217-90C5EED4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56600-8AB7-0C48-86EC-EAFE094A9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ACE19-CEBF-9149-8DBD-B1FD8035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9E291-74F5-7546-A730-603506759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CDCC7-C688-4E49-BCA4-6A3FC8CA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25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7FE9C4-76C1-C14A-B804-2B60BE1D20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E318D-EEDD-6E47-AD19-40641E5E8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34C08-EEDC-B244-BDBC-D6D9AE2C0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BA16C-E024-1B48-B2DE-E60C93331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3F6E7-7FC6-834F-AB90-66481434A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983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7AB0CF-A801-4CA8-A194-BDE574B2917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-3938"/>
            <a:ext cx="12192000" cy="686193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5C1D0A4-8E3A-4BDB-BA57-59F64DB4CC4D}"/>
              </a:ext>
            </a:extLst>
          </p:cNvPr>
          <p:cNvSpPr>
            <a:spLocks/>
          </p:cNvSpPr>
          <p:nvPr userDrawn="1"/>
        </p:nvSpPr>
        <p:spPr bwMode="auto">
          <a:xfrm>
            <a:off x="8677112" y="-3939"/>
            <a:ext cx="3514887" cy="3346940"/>
          </a:xfrm>
          <a:custGeom>
            <a:avLst/>
            <a:gdLst>
              <a:gd name="connsiteX0" fmla="*/ 2913417 w 3513972"/>
              <a:gd name="connsiteY0" fmla="*/ 0 h 3346940"/>
              <a:gd name="connsiteX1" fmla="*/ 3513972 w 3513972"/>
              <a:gd name="connsiteY1" fmla="*/ 0 h 3346940"/>
              <a:gd name="connsiteX2" fmla="*/ 3513972 w 3513972"/>
              <a:gd name="connsiteY2" fmla="*/ 279302 h 3346940"/>
              <a:gd name="connsiteX3" fmla="*/ 540890 w 3513972"/>
              <a:gd name="connsiteY3" fmla="*/ 3246877 h 3346940"/>
              <a:gd name="connsiteX4" fmla="*/ 535325 w 3513972"/>
              <a:gd name="connsiteY4" fmla="*/ 3253409 h 3346940"/>
              <a:gd name="connsiteX5" fmla="*/ 89220 w 3513972"/>
              <a:gd name="connsiteY5" fmla="*/ 3253409 h 3346940"/>
              <a:gd name="connsiteX6" fmla="*/ 50186 w 3513972"/>
              <a:gd name="connsiteY6" fmla="*/ 2862068 h 3346940"/>
              <a:gd name="connsiteX7" fmla="*/ 88831 w 3513972"/>
              <a:gd name="connsiteY7" fmla="*/ 2814436 h 3346940"/>
              <a:gd name="connsiteX8" fmla="*/ 88383 w 3513972"/>
              <a:gd name="connsiteY8" fmla="*/ 2813995 h 334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3972" h="3346940">
                <a:moveTo>
                  <a:pt x="2913417" y="0"/>
                </a:moveTo>
                <a:lnTo>
                  <a:pt x="3513972" y="0"/>
                </a:lnTo>
                <a:lnTo>
                  <a:pt x="3513972" y="279302"/>
                </a:lnTo>
                <a:lnTo>
                  <a:pt x="540890" y="3246877"/>
                </a:lnTo>
                <a:lnTo>
                  <a:pt x="535325" y="3253409"/>
                </a:lnTo>
                <a:cubicBezTo>
                  <a:pt x="410415" y="3378118"/>
                  <a:pt x="214129" y="3378118"/>
                  <a:pt x="89220" y="3253409"/>
                </a:cubicBezTo>
                <a:cubicBezTo>
                  <a:pt x="-14871" y="3149484"/>
                  <a:pt x="-27882" y="2981906"/>
                  <a:pt x="50186" y="2862068"/>
                </a:cubicBezTo>
                <a:lnTo>
                  <a:pt x="88831" y="2814436"/>
                </a:lnTo>
                <a:lnTo>
                  <a:pt x="88383" y="2813995"/>
                </a:ln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B3465D94-4698-4970-BDE2-65BFAD1BE324}"/>
              </a:ext>
            </a:extLst>
          </p:cNvPr>
          <p:cNvSpPr>
            <a:spLocks/>
          </p:cNvSpPr>
          <p:nvPr userDrawn="1"/>
        </p:nvSpPr>
        <p:spPr bwMode="auto">
          <a:xfrm>
            <a:off x="2494662" y="-3938"/>
            <a:ext cx="9470967" cy="6858905"/>
          </a:xfrm>
          <a:custGeom>
            <a:avLst/>
            <a:gdLst>
              <a:gd name="T0" fmla="*/ 6204 w 8552"/>
              <a:gd name="T1" fmla="*/ 0 h 6195"/>
              <a:gd name="T2" fmla="*/ 0 w 8552"/>
              <a:gd name="T3" fmla="*/ 6195 h 6195"/>
              <a:gd name="T4" fmla="*/ 2348 w 8552"/>
              <a:gd name="T5" fmla="*/ 6195 h 6195"/>
              <a:gd name="T6" fmla="*/ 8552 w 8552"/>
              <a:gd name="T7" fmla="*/ 0 h 6195"/>
              <a:gd name="T8" fmla="*/ 6204 w 8552"/>
              <a:gd name="T9" fmla="*/ 0 h 6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52" h="6195">
                <a:moveTo>
                  <a:pt x="6204" y="0"/>
                </a:moveTo>
                <a:lnTo>
                  <a:pt x="0" y="6195"/>
                </a:lnTo>
                <a:lnTo>
                  <a:pt x="2348" y="6195"/>
                </a:lnTo>
                <a:lnTo>
                  <a:pt x="8552" y="0"/>
                </a:lnTo>
                <a:lnTo>
                  <a:pt x="6204" y="0"/>
                </a:ln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FC04550-1F96-4395-B436-0C5D4753FE73}"/>
              </a:ext>
            </a:extLst>
          </p:cNvPr>
          <p:cNvSpPr>
            <a:spLocks/>
          </p:cNvSpPr>
          <p:nvPr userDrawn="1"/>
        </p:nvSpPr>
        <p:spPr bwMode="auto">
          <a:xfrm>
            <a:off x="4454628" y="-3938"/>
            <a:ext cx="5566421" cy="4868421"/>
          </a:xfrm>
          <a:custGeom>
            <a:avLst/>
            <a:gdLst>
              <a:gd name="connsiteX0" fmla="*/ 4191644 w 5564971"/>
              <a:gd name="connsiteY0" fmla="*/ 0 h 4868421"/>
              <a:gd name="connsiteX1" fmla="*/ 5564971 w 5564971"/>
              <a:gd name="connsiteY1" fmla="*/ 0 h 4868421"/>
              <a:gd name="connsiteX2" fmla="*/ 832293 w 5564971"/>
              <a:gd name="connsiteY2" fmla="*/ 4726053 h 4868421"/>
              <a:gd name="connsiteX3" fmla="*/ 832223 w 5564971"/>
              <a:gd name="connsiteY3" fmla="*/ 4725984 h 4868421"/>
              <a:gd name="connsiteX4" fmla="*/ 755896 w 5564971"/>
              <a:gd name="connsiteY4" fmla="*/ 4788243 h 4868421"/>
              <a:gd name="connsiteX5" fmla="*/ 142689 w 5564971"/>
              <a:gd name="connsiteY5" fmla="*/ 4725881 h 4868421"/>
              <a:gd name="connsiteX6" fmla="*/ 80263 w 5564971"/>
              <a:gd name="connsiteY6" fmla="*/ 4117289 h 4868421"/>
              <a:gd name="connsiteX7" fmla="*/ 142600 w 5564971"/>
              <a:gd name="connsiteY7" fmla="*/ 4042981 h 4868421"/>
              <a:gd name="connsiteX8" fmla="*/ 142318 w 5564971"/>
              <a:gd name="connsiteY8" fmla="*/ 4042702 h 4868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4971" h="4868421">
                <a:moveTo>
                  <a:pt x="4191644" y="0"/>
                </a:moveTo>
                <a:lnTo>
                  <a:pt x="5564971" y="0"/>
                </a:lnTo>
                <a:lnTo>
                  <a:pt x="832293" y="4726053"/>
                </a:lnTo>
                <a:lnTo>
                  <a:pt x="832223" y="4725984"/>
                </a:lnTo>
                <a:lnTo>
                  <a:pt x="755896" y="4788243"/>
                </a:lnTo>
                <a:cubicBezTo>
                  <a:pt x="566667" y="4912966"/>
                  <a:pt x="309158" y="4892178"/>
                  <a:pt x="142689" y="4725881"/>
                </a:cubicBezTo>
                <a:cubicBezTo>
                  <a:pt x="-23781" y="4559584"/>
                  <a:pt x="-44590" y="4302343"/>
                  <a:pt x="80263" y="4117289"/>
                </a:cubicBezTo>
                <a:lnTo>
                  <a:pt x="142600" y="4042981"/>
                </a:lnTo>
                <a:lnTo>
                  <a:pt x="142318" y="4042702"/>
                </a:ln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7A7EF6-1E0B-4432-BF67-9C74D78547CA}"/>
              </a:ext>
            </a:extLst>
          </p:cNvPr>
          <p:cNvSpPr>
            <a:spLocks/>
          </p:cNvSpPr>
          <p:nvPr userDrawn="1"/>
        </p:nvSpPr>
        <p:spPr bwMode="auto">
          <a:xfrm>
            <a:off x="1" y="1038973"/>
            <a:ext cx="5852549" cy="5819568"/>
          </a:xfrm>
          <a:custGeom>
            <a:avLst/>
            <a:gdLst>
              <a:gd name="connsiteX0" fmla="*/ 4757495 w 5851025"/>
              <a:gd name="connsiteY0" fmla="*/ 0 h 5819568"/>
              <a:gd name="connsiteX1" fmla="*/ 5529880 w 5851025"/>
              <a:gd name="connsiteY1" fmla="*/ 316157 h 5819568"/>
              <a:gd name="connsiteX2" fmla="*/ 5529880 w 5851025"/>
              <a:gd name="connsiteY2" fmla="*/ 1853896 h 5819568"/>
              <a:gd name="connsiteX3" fmla="*/ 5529675 w 5851025"/>
              <a:gd name="connsiteY3" fmla="*/ 1854082 h 5819568"/>
              <a:gd name="connsiteX4" fmla="*/ 5529737 w 5851025"/>
              <a:gd name="connsiteY4" fmla="*/ 1854144 h 5819568"/>
              <a:gd name="connsiteX5" fmla="*/ 1564312 w 5851025"/>
              <a:gd name="connsiteY5" fmla="*/ 5819568 h 5819568"/>
              <a:gd name="connsiteX6" fmla="*/ 0 w 5851025"/>
              <a:gd name="connsiteY6" fmla="*/ 5819568 h 5819568"/>
              <a:gd name="connsiteX7" fmla="*/ 0 w 5851025"/>
              <a:gd name="connsiteY7" fmla="*/ 4299415 h 5819568"/>
              <a:gd name="connsiteX8" fmla="*/ 3986608 w 5851025"/>
              <a:gd name="connsiteY8" fmla="*/ 319427 h 5819568"/>
              <a:gd name="connsiteX9" fmla="*/ 3989570 w 5851025"/>
              <a:gd name="connsiteY9" fmla="*/ 316157 h 5819568"/>
              <a:gd name="connsiteX10" fmla="*/ 4757495 w 5851025"/>
              <a:gd name="connsiteY10" fmla="*/ 0 h 5819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51025" h="5819568">
                <a:moveTo>
                  <a:pt x="4757495" y="0"/>
                </a:moveTo>
                <a:cubicBezTo>
                  <a:pt x="5036267" y="0"/>
                  <a:pt x="5315783" y="105385"/>
                  <a:pt x="5529880" y="316157"/>
                </a:cubicBezTo>
                <a:cubicBezTo>
                  <a:pt x="5958074" y="743636"/>
                  <a:pt x="5958074" y="1432354"/>
                  <a:pt x="5529880" y="1853896"/>
                </a:cubicBezTo>
                <a:lnTo>
                  <a:pt x="5529675" y="1854082"/>
                </a:lnTo>
                <a:lnTo>
                  <a:pt x="5529737" y="1854144"/>
                </a:lnTo>
                <a:lnTo>
                  <a:pt x="1564312" y="5819568"/>
                </a:lnTo>
                <a:lnTo>
                  <a:pt x="0" y="5819568"/>
                </a:lnTo>
                <a:lnTo>
                  <a:pt x="0" y="4299415"/>
                </a:lnTo>
                <a:lnTo>
                  <a:pt x="3986608" y="319427"/>
                </a:lnTo>
                <a:lnTo>
                  <a:pt x="3989570" y="316157"/>
                </a:lnTo>
                <a:cubicBezTo>
                  <a:pt x="4200694" y="105385"/>
                  <a:pt x="4478723" y="0"/>
                  <a:pt x="4757495" y="0"/>
                </a:cubicBez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E6C6813-725A-430B-93B8-5DBAC86295AB}"/>
              </a:ext>
            </a:extLst>
          </p:cNvPr>
          <p:cNvSpPr>
            <a:spLocks/>
          </p:cNvSpPr>
          <p:nvPr userDrawn="1"/>
        </p:nvSpPr>
        <p:spPr bwMode="auto">
          <a:xfrm>
            <a:off x="268909" y="-3938"/>
            <a:ext cx="3978029" cy="3698123"/>
          </a:xfrm>
          <a:custGeom>
            <a:avLst/>
            <a:gdLst>
              <a:gd name="connsiteX0" fmla="*/ 3441572 w 3976993"/>
              <a:gd name="connsiteY0" fmla="*/ 0 h 3698123"/>
              <a:gd name="connsiteX1" fmla="*/ 3976993 w 3976993"/>
              <a:gd name="connsiteY1" fmla="*/ 0 h 3698123"/>
              <a:gd name="connsiteX2" fmla="*/ 319573 w 3976993"/>
              <a:gd name="connsiteY2" fmla="*/ 3645276 h 3698123"/>
              <a:gd name="connsiteX3" fmla="*/ 319362 w 3976993"/>
              <a:gd name="connsiteY3" fmla="*/ 3645060 h 3698123"/>
              <a:gd name="connsiteX4" fmla="*/ 258903 w 3976993"/>
              <a:gd name="connsiteY4" fmla="*/ 3684768 h 3698123"/>
              <a:gd name="connsiteX5" fmla="*/ 58030 w 3976993"/>
              <a:gd name="connsiteY5" fmla="*/ 3644702 h 3698123"/>
              <a:gd name="connsiteX6" fmla="*/ 58030 w 3976993"/>
              <a:gd name="connsiteY6" fmla="*/ 3377591 h 3698123"/>
              <a:gd name="connsiteX7" fmla="*/ 62516 w 3976993"/>
              <a:gd name="connsiteY7" fmla="*/ 3374645 h 36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76993" h="3698123">
                <a:moveTo>
                  <a:pt x="3441572" y="0"/>
                </a:moveTo>
                <a:lnTo>
                  <a:pt x="3976993" y="0"/>
                </a:lnTo>
                <a:lnTo>
                  <a:pt x="319573" y="3645276"/>
                </a:lnTo>
                <a:lnTo>
                  <a:pt x="319362" y="3645060"/>
                </a:lnTo>
                <a:lnTo>
                  <a:pt x="258903" y="3684768"/>
                </a:lnTo>
                <a:cubicBezTo>
                  <a:pt x="191945" y="3711479"/>
                  <a:pt x="111596" y="3698124"/>
                  <a:pt x="58030" y="3644702"/>
                </a:cubicBezTo>
                <a:cubicBezTo>
                  <a:pt x="-19343" y="3573472"/>
                  <a:pt x="-19343" y="3454756"/>
                  <a:pt x="58030" y="3377591"/>
                </a:cubicBezTo>
                <a:lnTo>
                  <a:pt x="62516" y="3374645"/>
                </a:ln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4C3F3B2-30E7-497F-941D-2D7F25D48B47}"/>
              </a:ext>
            </a:extLst>
          </p:cNvPr>
          <p:cNvSpPr>
            <a:spLocks/>
          </p:cNvSpPr>
          <p:nvPr userDrawn="1"/>
        </p:nvSpPr>
        <p:spPr bwMode="auto">
          <a:xfrm>
            <a:off x="6416258" y="3587390"/>
            <a:ext cx="3539446" cy="3270611"/>
          </a:xfrm>
          <a:custGeom>
            <a:avLst/>
            <a:gdLst>
              <a:gd name="connsiteX0" fmla="*/ 3353276 w 3538524"/>
              <a:gd name="connsiteY0" fmla="*/ 0 h 3270611"/>
              <a:gd name="connsiteX1" fmla="*/ 3484959 w 3538524"/>
              <a:gd name="connsiteY1" fmla="*/ 53422 h 3270611"/>
              <a:gd name="connsiteX2" fmla="*/ 3484959 w 3538524"/>
              <a:gd name="connsiteY2" fmla="*/ 320533 h 3270611"/>
              <a:gd name="connsiteX3" fmla="*/ 3483252 w 3538524"/>
              <a:gd name="connsiteY3" fmla="*/ 321652 h 3270611"/>
              <a:gd name="connsiteX4" fmla="*/ 3484624 w 3538524"/>
              <a:gd name="connsiteY4" fmla="*/ 323024 h 3270611"/>
              <a:gd name="connsiteX5" fmla="*/ 532589 w 3538524"/>
              <a:gd name="connsiteY5" fmla="*/ 3270611 h 3270611"/>
              <a:gd name="connsiteX6" fmla="*/ 0 w 3538524"/>
              <a:gd name="connsiteY6" fmla="*/ 3270611 h 3270611"/>
              <a:gd name="connsiteX7" fmla="*/ 3215550 w 3538524"/>
              <a:gd name="connsiteY7" fmla="*/ 53949 h 3270611"/>
              <a:gd name="connsiteX8" fmla="*/ 3216318 w 3538524"/>
              <a:gd name="connsiteY8" fmla="*/ 54717 h 3270611"/>
              <a:gd name="connsiteX9" fmla="*/ 3217128 w 3538524"/>
              <a:gd name="connsiteY9" fmla="*/ 53422 h 3270611"/>
              <a:gd name="connsiteX10" fmla="*/ 3353276 w 3538524"/>
              <a:gd name="connsiteY10" fmla="*/ 0 h 327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38524" h="3270611">
                <a:moveTo>
                  <a:pt x="3353276" y="0"/>
                </a:moveTo>
                <a:cubicBezTo>
                  <a:pt x="3401634" y="0"/>
                  <a:pt x="3449248" y="17807"/>
                  <a:pt x="3484959" y="53422"/>
                </a:cubicBezTo>
                <a:cubicBezTo>
                  <a:pt x="3556380" y="130587"/>
                  <a:pt x="3556380" y="249303"/>
                  <a:pt x="3484959" y="320533"/>
                </a:cubicBezTo>
                <a:lnTo>
                  <a:pt x="3483252" y="321652"/>
                </a:lnTo>
                <a:lnTo>
                  <a:pt x="3484624" y="323024"/>
                </a:lnTo>
                <a:lnTo>
                  <a:pt x="532589" y="3270611"/>
                </a:lnTo>
                <a:lnTo>
                  <a:pt x="0" y="3270611"/>
                </a:lnTo>
                <a:lnTo>
                  <a:pt x="3215550" y="53949"/>
                </a:lnTo>
                <a:lnTo>
                  <a:pt x="3216318" y="54717"/>
                </a:lnTo>
                <a:lnTo>
                  <a:pt x="3217128" y="53422"/>
                </a:lnTo>
                <a:cubicBezTo>
                  <a:pt x="3255815" y="17807"/>
                  <a:pt x="3304917" y="0"/>
                  <a:pt x="3353276" y="0"/>
                </a:cubicBez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269B1AF-F6F1-4A87-9255-0904F1FB7F71}"/>
              </a:ext>
            </a:extLst>
          </p:cNvPr>
          <p:cNvCxnSpPr/>
          <p:nvPr userDrawn="1"/>
        </p:nvCxnSpPr>
        <p:spPr>
          <a:xfrm flipH="1">
            <a:off x="7920121" y="-3938"/>
            <a:ext cx="3073698" cy="307289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966618-9061-47F5-BCC8-059835F090BE}"/>
              </a:ext>
            </a:extLst>
          </p:cNvPr>
          <p:cNvCxnSpPr>
            <a:cxnSpLocks/>
          </p:cNvCxnSpPr>
          <p:nvPr userDrawn="1"/>
        </p:nvCxnSpPr>
        <p:spPr>
          <a:xfrm flipH="1">
            <a:off x="-17633" y="3029744"/>
            <a:ext cx="1737841" cy="17373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1707" y="3174422"/>
            <a:ext cx="5360240" cy="2502827"/>
          </a:xfrm>
        </p:spPr>
        <p:txBody>
          <a:bodyPr lIns="0" rIns="0" anchor="b">
            <a:noAutofit/>
          </a:bodyPr>
          <a:lstStyle>
            <a:lvl1pPr algn="l">
              <a:lnSpc>
                <a:spcPct val="80000"/>
              </a:lnSpc>
              <a:defRPr lang="en-US" sz="6600" b="1" kern="12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1706" y="5682374"/>
            <a:ext cx="5360240" cy="554938"/>
          </a:xfrm>
        </p:spPr>
        <p:txBody>
          <a:bodyPr lIns="0" rIns="0">
            <a:normAutofit/>
          </a:bodyPr>
          <a:lstStyle>
            <a:lvl1pPr marL="0" indent="0" algn="l">
              <a:buNone/>
              <a:defRPr lang="en-US" sz="2400" kern="12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78D6DB-6798-42D2-B9AD-FC6F1C72FC30}" type="datetimeFigureOut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9/4/2024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EDE275-BE14-4364-AEA2-5F5667C0FD49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993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E9E8-0A71-7C47-ABF1-80E49AFCF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C1C3C-2007-8840-8090-4D8AF9A5F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B1078-2C8A-EF4A-9DD4-65016F8D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01037-45D3-E740-9B5F-3E045555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BEF74-831F-D049-BD0D-0A3F1D39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7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33B0-3B7F-5A4C-87B6-23F820409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0B393-58DC-4A49-B329-7B9F168C5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8ECF9-6187-894F-A355-1D876CDD2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C379A-51D8-6C4A-95F0-D103C880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B2B8A-B5C9-824D-92E3-A4E89B81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9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DD6E-4BF1-3448-99E2-9ACBFF201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1D883-6D84-9E4A-890E-C8BBBED74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8A4DB-5F0E-6842-888A-4AC3E1419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2AC2C-C2C6-A649-B389-F39F96B89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A84B2-FC30-8A41-8C6E-B30F07845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7F0B6-8AF3-2B49-9AD4-F8A4B2F7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7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0F86-85E8-BD41-B1D1-7333676D2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8F0CB-64FD-8C44-8E69-7DD106C82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F67A6-2F1A-6948-B79A-72DEDA634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0611EB-8F31-FD48-8159-9B4D721FF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0E954A-7514-3440-A717-87BFD6042E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1CBA8D-3147-4E42-BE30-A437612C1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E05715-9952-074A-AFEB-6EC812BC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75F54-FB81-4C4B-952A-9E193526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4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A8749F9-A5B8-4649-9597-B7E8BCEFD7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0863" y="1390650"/>
            <a:ext cx="5153025" cy="4525963"/>
          </a:xfrm>
          <a:prstGeom prst="snip2DiagRect">
            <a:avLst>
              <a:gd name="adj1" fmla="val 0"/>
              <a:gd name="adj2" fmla="val 38653"/>
            </a:avLst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 baseline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9">
            <a:extLst>
              <a:ext uri="{FF2B5EF4-FFF2-40B4-BE49-F238E27FC236}">
                <a16:creationId xmlns:a16="http://schemas.microsoft.com/office/drawing/2014/main" id="{3E279CF6-93BB-A25E-32E2-880B75A68336}"/>
              </a:ext>
            </a:extLst>
          </p:cNvPr>
          <p:cNvGrpSpPr/>
          <p:nvPr userDrawn="1"/>
        </p:nvGrpSpPr>
        <p:grpSpPr>
          <a:xfrm>
            <a:off x="494469" y="6247857"/>
            <a:ext cx="5887702" cy="511448"/>
            <a:chOff x="1832720" y="5446059"/>
            <a:chExt cx="5887702" cy="511448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C843083C-E50F-503B-7530-F12D50C65B9E}"/>
                </a:ext>
              </a:extLst>
            </p:cNvPr>
            <p:cNvSpPr/>
            <p:nvPr userDrawn="1"/>
          </p:nvSpPr>
          <p:spPr>
            <a:xfrm>
              <a:off x="1944118" y="5505141"/>
              <a:ext cx="103773" cy="5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49" y="19425"/>
                  </a:moveTo>
                  <a:cubicBezTo>
                    <a:pt x="6149" y="14812"/>
                    <a:pt x="8235" y="11059"/>
                    <a:pt x="10800" y="11059"/>
                  </a:cubicBezTo>
                  <a:cubicBezTo>
                    <a:pt x="13365" y="11059"/>
                    <a:pt x="15451" y="14812"/>
                    <a:pt x="15451" y="19425"/>
                  </a:cubicBezTo>
                  <a:lnTo>
                    <a:pt x="15451" y="21600"/>
                  </a:lnTo>
                  <a:lnTo>
                    <a:pt x="21600" y="21600"/>
                  </a:lnTo>
                  <a:lnTo>
                    <a:pt x="21600" y="19425"/>
                  </a:lnTo>
                  <a:cubicBezTo>
                    <a:pt x="21600" y="8714"/>
                    <a:pt x="16755" y="0"/>
                    <a:pt x="10800" y="0"/>
                  </a:cubicBezTo>
                  <a:cubicBezTo>
                    <a:pt x="4845" y="0"/>
                    <a:pt x="0" y="8714"/>
                    <a:pt x="0" y="19425"/>
                  </a:cubicBezTo>
                  <a:lnTo>
                    <a:pt x="0" y="21600"/>
                  </a:lnTo>
                  <a:lnTo>
                    <a:pt x="6149" y="21600"/>
                  </a:lnTo>
                  <a:cubicBezTo>
                    <a:pt x="6149" y="21600"/>
                    <a:pt x="6149" y="19425"/>
                    <a:pt x="6149" y="194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6537812D-ED1D-3568-C18C-C07AE5D61409}"/>
                </a:ext>
              </a:extLst>
            </p:cNvPr>
            <p:cNvSpPr/>
            <p:nvPr userDrawn="1"/>
          </p:nvSpPr>
          <p:spPr>
            <a:xfrm>
              <a:off x="1944118" y="5840730"/>
              <a:ext cx="103773" cy="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1" y="2174"/>
                  </a:moveTo>
                  <a:cubicBezTo>
                    <a:pt x="15451" y="6787"/>
                    <a:pt x="13365" y="10540"/>
                    <a:pt x="10800" y="10540"/>
                  </a:cubicBezTo>
                  <a:cubicBezTo>
                    <a:pt x="8235" y="10540"/>
                    <a:pt x="6149" y="6787"/>
                    <a:pt x="6149" y="2174"/>
                  </a:cubicBezTo>
                  <a:lnTo>
                    <a:pt x="6149" y="0"/>
                  </a:lnTo>
                  <a:lnTo>
                    <a:pt x="0" y="0"/>
                  </a:lnTo>
                  <a:lnTo>
                    <a:pt x="0" y="2174"/>
                  </a:lnTo>
                  <a:cubicBezTo>
                    <a:pt x="0" y="12886"/>
                    <a:pt x="4845" y="21600"/>
                    <a:pt x="10800" y="21600"/>
                  </a:cubicBezTo>
                  <a:cubicBezTo>
                    <a:pt x="16755" y="21600"/>
                    <a:pt x="21600" y="12886"/>
                    <a:pt x="21600" y="2174"/>
                  </a:cubicBezTo>
                  <a:lnTo>
                    <a:pt x="21600" y="0"/>
                  </a:lnTo>
                  <a:lnTo>
                    <a:pt x="15451" y="0"/>
                  </a:lnTo>
                  <a:cubicBezTo>
                    <a:pt x="15451" y="0"/>
                    <a:pt x="15451" y="2174"/>
                    <a:pt x="15451" y="21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A9BD6446-DE05-B0FD-9D4B-868D36AA67D0}"/>
                </a:ext>
              </a:extLst>
            </p:cNvPr>
            <p:cNvSpPr/>
            <p:nvPr userDrawn="1"/>
          </p:nvSpPr>
          <p:spPr>
            <a:xfrm>
              <a:off x="1885036" y="5446059"/>
              <a:ext cx="221938" cy="11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5" y="20525"/>
                  </a:moveTo>
                  <a:cubicBezTo>
                    <a:pt x="2875" y="12221"/>
                    <a:pt x="6430" y="5464"/>
                    <a:pt x="10800" y="5464"/>
                  </a:cubicBezTo>
                  <a:cubicBezTo>
                    <a:pt x="15170" y="5464"/>
                    <a:pt x="18725" y="12221"/>
                    <a:pt x="18725" y="20525"/>
                  </a:cubicBezTo>
                  <a:lnTo>
                    <a:pt x="18725" y="21600"/>
                  </a:lnTo>
                  <a:lnTo>
                    <a:pt x="21600" y="21600"/>
                  </a:lnTo>
                  <a:lnTo>
                    <a:pt x="21600" y="20526"/>
                  </a:lnTo>
                  <a:cubicBezTo>
                    <a:pt x="21600" y="9190"/>
                    <a:pt x="16765" y="0"/>
                    <a:pt x="10800" y="0"/>
                  </a:cubicBezTo>
                  <a:cubicBezTo>
                    <a:pt x="4835" y="0"/>
                    <a:pt x="0" y="9190"/>
                    <a:pt x="0" y="20526"/>
                  </a:cubicBezTo>
                  <a:lnTo>
                    <a:pt x="0" y="21600"/>
                  </a:lnTo>
                  <a:lnTo>
                    <a:pt x="2875" y="21600"/>
                  </a:lnTo>
                  <a:cubicBezTo>
                    <a:pt x="2875" y="21600"/>
                    <a:pt x="2875" y="20525"/>
                    <a:pt x="2875" y="2052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4263DEE4-5FF4-C1B9-D199-7C39C7B9A146}"/>
                </a:ext>
              </a:extLst>
            </p:cNvPr>
            <p:cNvSpPr/>
            <p:nvPr userDrawn="1"/>
          </p:nvSpPr>
          <p:spPr>
            <a:xfrm>
              <a:off x="1885036" y="5840730"/>
              <a:ext cx="221938" cy="11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074"/>
                  </a:moveTo>
                  <a:cubicBezTo>
                    <a:pt x="18725" y="9379"/>
                    <a:pt x="15170" y="16136"/>
                    <a:pt x="10800" y="16136"/>
                  </a:cubicBezTo>
                  <a:cubicBezTo>
                    <a:pt x="6430" y="16136"/>
                    <a:pt x="2875" y="9379"/>
                    <a:pt x="2875" y="1074"/>
                  </a:cubicBezTo>
                  <a:lnTo>
                    <a:pt x="2875" y="0"/>
                  </a:lnTo>
                  <a:lnTo>
                    <a:pt x="0" y="0"/>
                  </a:lnTo>
                  <a:lnTo>
                    <a:pt x="0" y="1074"/>
                  </a:lnTo>
                  <a:cubicBezTo>
                    <a:pt x="0" y="12410"/>
                    <a:pt x="4835" y="21600"/>
                    <a:pt x="10800" y="21600"/>
                  </a:cubicBezTo>
                  <a:cubicBezTo>
                    <a:pt x="16765" y="21600"/>
                    <a:pt x="21600" y="12410"/>
                    <a:pt x="21600" y="1074"/>
                  </a:cubicBezTo>
                  <a:lnTo>
                    <a:pt x="21600" y="0"/>
                  </a:lnTo>
                  <a:lnTo>
                    <a:pt x="18725" y="0"/>
                  </a:lnTo>
                  <a:cubicBezTo>
                    <a:pt x="18725" y="0"/>
                    <a:pt x="18725" y="1074"/>
                    <a:pt x="18725" y="107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6" name="POWERPOINT TEMPLATE">
              <a:extLst>
                <a:ext uri="{FF2B5EF4-FFF2-40B4-BE49-F238E27FC236}">
                  <a16:creationId xmlns:a16="http://schemas.microsoft.com/office/drawing/2014/main" id="{E5C3B62E-9FF4-013D-40B9-DC5109783A47}"/>
                </a:ext>
              </a:extLst>
            </p:cNvPr>
            <p:cNvSpPr/>
            <p:nvPr userDrawn="1"/>
          </p:nvSpPr>
          <p:spPr>
            <a:xfrm>
              <a:off x="1832720" y="5510100"/>
              <a:ext cx="5887702" cy="3847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基于</a:t>
              </a:r>
              <a:r>
                <a:rPr lang="en-US" sz="2000" dirty="0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V</a:t>
              </a:r>
              <a:r>
                <a:rPr lang="en-US" altLang="zh-CN" sz="2000" dirty="0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isual Texture Exchange</a:t>
              </a:r>
              <a:r>
                <a:rPr lang="zh-CN" altLang="en-US" sz="2000" dirty="0">
                  <a:solidFill>
                    <a:schemeClr val="tx2"/>
                  </a:solidFill>
                </a:rPr>
                <a:t>的文本交互系</a:t>
              </a:r>
              <a:r>
                <a:rPr lang="zh-CN" altLang="en-US" sz="2000" b="1" dirty="0">
                  <a:solidFill>
                    <a:schemeClr val="tx2"/>
                  </a:solidFill>
                </a:rPr>
                <a:t>统</a:t>
              </a:r>
              <a:endParaRPr lang="en-US" sz="2000" b="1" spc="170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Group 31">
            <a:extLst>
              <a:ext uri="{FF2B5EF4-FFF2-40B4-BE49-F238E27FC236}">
                <a16:creationId xmlns:a16="http://schemas.microsoft.com/office/drawing/2014/main" id="{EFC20AEF-0FC9-3DCB-0063-FFD635455E52}"/>
              </a:ext>
            </a:extLst>
          </p:cNvPr>
          <p:cNvGrpSpPr/>
          <p:nvPr userDrawn="1"/>
        </p:nvGrpSpPr>
        <p:grpSpPr>
          <a:xfrm>
            <a:off x="575322" y="877946"/>
            <a:ext cx="813802" cy="100882"/>
            <a:chOff x="609005" y="1151919"/>
            <a:chExt cx="813802" cy="100882"/>
          </a:xfrm>
        </p:grpSpPr>
        <p:sp>
          <p:nvSpPr>
            <p:cNvPr id="19" name="Oval 25">
              <a:extLst>
                <a:ext uri="{FF2B5EF4-FFF2-40B4-BE49-F238E27FC236}">
                  <a16:creationId xmlns:a16="http://schemas.microsoft.com/office/drawing/2014/main" id="{613C41E7-30B9-259A-070A-09FBC47614C2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6">
              <a:extLst>
                <a:ext uri="{FF2B5EF4-FFF2-40B4-BE49-F238E27FC236}">
                  <a16:creationId xmlns:a16="http://schemas.microsoft.com/office/drawing/2014/main" id="{DFF58C22-903B-4617-D9E5-BBA8357BC3BF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822D062B-18FF-1367-8BB6-BE624E0F3598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93F2227D-C0FF-CE4A-D57B-07B3033A7A00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B774F987-D9E8-0852-FC55-9FDF2CEAA0DF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721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 baseline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9">
            <a:extLst>
              <a:ext uri="{FF2B5EF4-FFF2-40B4-BE49-F238E27FC236}">
                <a16:creationId xmlns:a16="http://schemas.microsoft.com/office/drawing/2014/main" id="{F44B945E-48E3-F6E4-E3B3-40DD6A74680E}"/>
              </a:ext>
            </a:extLst>
          </p:cNvPr>
          <p:cNvGrpSpPr/>
          <p:nvPr userDrawn="1"/>
        </p:nvGrpSpPr>
        <p:grpSpPr>
          <a:xfrm>
            <a:off x="494469" y="6247857"/>
            <a:ext cx="5887702" cy="511448"/>
            <a:chOff x="1832720" y="5446059"/>
            <a:chExt cx="5887702" cy="511448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7AA3BAC8-A96B-8BDA-110B-F8640C4146D8}"/>
                </a:ext>
              </a:extLst>
            </p:cNvPr>
            <p:cNvSpPr/>
            <p:nvPr userDrawn="1"/>
          </p:nvSpPr>
          <p:spPr>
            <a:xfrm>
              <a:off x="1944118" y="5505141"/>
              <a:ext cx="103773" cy="5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49" y="19425"/>
                  </a:moveTo>
                  <a:cubicBezTo>
                    <a:pt x="6149" y="14812"/>
                    <a:pt x="8235" y="11059"/>
                    <a:pt x="10800" y="11059"/>
                  </a:cubicBezTo>
                  <a:cubicBezTo>
                    <a:pt x="13365" y="11059"/>
                    <a:pt x="15451" y="14812"/>
                    <a:pt x="15451" y="19425"/>
                  </a:cubicBezTo>
                  <a:lnTo>
                    <a:pt x="15451" y="21600"/>
                  </a:lnTo>
                  <a:lnTo>
                    <a:pt x="21600" y="21600"/>
                  </a:lnTo>
                  <a:lnTo>
                    <a:pt x="21600" y="19425"/>
                  </a:lnTo>
                  <a:cubicBezTo>
                    <a:pt x="21600" y="8714"/>
                    <a:pt x="16755" y="0"/>
                    <a:pt x="10800" y="0"/>
                  </a:cubicBezTo>
                  <a:cubicBezTo>
                    <a:pt x="4845" y="0"/>
                    <a:pt x="0" y="8714"/>
                    <a:pt x="0" y="19425"/>
                  </a:cubicBezTo>
                  <a:lnTo>
                    <a:pt x="0" y="21600"/>
                  </a:lnTo>
                  <a:lnTo>
                    <a:pt x="6149" y="21600"/>
                  </a:lnTo>
                  <a:cubicBezTo>
                    <a:pt x="6149" y="21600"/>
                    <a:pt x="6149" y="19425"/>
                    <a:pt x="6149" y="194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5EAB64C9-8A1B-AAD8-8E5E-64053E87A1F7}"/>
                </a:ext>
              </a:extLst>
            </p:cNvPr>
            <p:cNvSpPr/>
            <p:nvPr userDrawn="1"/>
          </p:nvSpPr>
          <p:spPr>
            <a:xfrm>
              <a:off x="1944118" y="5840730"/>
              <a:ext cx="103773" cy="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1" y="2174"/>
                  </a:moveTo>
                  <a:cubicBezTo>
                    <a:pt x="15451" y="6787"/>
                    <a:pt x="13365" y="10540"/>
                    <a:pt x="10800" y="10540"/>
                  </a:cubicBezTo>
                  <a:cubicBezTo>
                    <a:pt x="8235" y="10540"/>
                    <a:pt x="6149" y="6787"/>
                    <a:pt x="6149" y="2174"/>
                  </a:cubicBezTo>
                  <a:lnTo>
                    <a:pt x="6149" y="0"/>
                  </a:lnTo>
                  <a:lnTo>
                    <a:pt x="0" y="0"/>
                  </a:lnTo>
                  <a:lnTo>
                    <a:pt x="0" y="2174"/>
                  </a:lnTo>
                  <a:cubicBezTo>
                    <a:pt x="0" y="12886"/>
                    <a:pt x="4845" y="21600"/>
                    <a:pt x="10800" y="21600"/>
                  </a:cubicBezTo>
                  <a:cubicBezTo>
                    <a:pt x="16755" y="21600"/>
                    <a:pt x="21600" y="12886"/>
                    <a:pt x="21600" y="2174"/>
                  </a:cubicBezTo>
                  <a:lnTo>
                    <a:pt x="21600" y="0"/>
                  </a:lnTo>
                  <a:lnTo>
                    <a:pt x="15451" y="0"/>
                  </a:lnTo>
                  <a:cubicBezTo>
                    <a:pt x="15451" y="0"/>
                    <a:pt x="15451" y="2174"/>
                    <a:pt x="15451" y="21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Shape">
              <a:extLst>
                <a:ext uri="{FF2B5EF4-FFF2-40B4-BE49-F238E27FC236}">
                  <a16:creationId xmlns:a16="http://schemas.microsoft.com/office/drawing/2014/main" id="{58761E5A-5C20-83CA-A913-61F5C6452575}"/>
                </a:ext>
              </a:extLst>
            </p:cNvPr>
            <p:cNvSpPr/>
            <p:nvPr userDrawn="1"/>
          </p:nvSpPr>
          <p:spPr>
            <a:xfrm>
              <a:off x="1885036" y="5446059"/>
              <a:ext cx="221938" cy="11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5" y="20525"/>
                  </a:moveTo>
                  <a:cubicBezTo>
                    <a:pt x="2875" y="12221"/>
                    <a:pt x="6430" y="5464"/>
                    <a:pt x="10800" y="5464"/>
                  </a:cubicBezTo>
                  <a:cubicBezTo>
                    <a:pt x="15170" y="5464"/>
                    <a:pt x="18725" y="12221"/>
                    <a:pt x="18725" y="20525"/>
                  </a:cubicBezTo>
                  <a:lnTo>
                    <a:pt x="18725" y="21600"/>
                  </a:lnTo>
                  <a:lnTo>
                    <a:pt x="21600" y="21600"/>
                  </a:lnTo>
                  <a:lnTo>
                    <a:pt x="21600" y="20526"/>
                  </a:lnTo>
                  <a:cubicBezTo>
                    <a:pt x="21600" y="9190"/>
                    <a:pt x="16765" y="0"/>
                    <a:pt x="10800" y="0"/>
                  </a:cubicBezTo>
                  <a:cubicBezTo>
                    <a:pt x="4835" y="0"/>
                    <a:pt x="0" y="9190"/>
                    <a:pt x="0" y="20526"/>
                  </a:cubicBezTo>
                  <a:lnTo>
                    <a:pt x="0" y="21600"/>
                  </a:lnTo>
                  <a:lnTo>
                    <a:pt x="2875" y="21600"/>
                  </a:lnTo>
                  <a:cubicBezTo>
                    <a:pt x="2875" y="21600"/>
                    <a:pt x="2875" y="20525"/>
                    <a:pt x="2875" y="2052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050633EC-8F9E-66B4-9022-C33F5722033E}"/>
                </a:ext>
              </a:extLst>
            </p:cNvPr>
            <p:cNvSpPr/>
            <p:nvPr userDrawn="1"/>
          </p:nvSpPr>
          <p:spPr>
            <a:xfrm>
              <a:off x="1885036" y="5840730"/>
              <a:ext cx="221938" cy="11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074"/>
                  </a:moveTo>
                  <a:cubicBezTo>
                    <a:pt x="18725" y="9379"/>
                    <a:pt x="15170" y="16136"/>
                    <a:pt x="10800" y="16136"/>
                  </a:cubicBezTo>
                  <a:cubicBezTo>
                    <a:pt x="6430" y="16136"/>
                    <a:pt x="2875" y="9379"/>
                    <a:pt x="2875" y="1074"/>
                  </a:cubicBezTo>
                  <a:lnTo>
                    <a:pt x="2875" y="0"/>
                  </a:lnTo>
                  <a:lnTo>
                    <a:pt x="0" y="0"/>
                  </a:lnTo>
                  <a:lnTo>
                    <a:pt x="0" y="1074"/>
                  </a:lnTo>
                  <a:cubicBezTo>
                    <a:pt x="0" y="12410"/>
                    <a:pt x="4835" y="21600"/>
                    <a:pt x="10800" y="21600"/>
                  </a:cubicBezTo>
                  <a:cubicBezTo>
                    <a:pt x="16765" y="21600"/>
                    <a:pt x="21600" y="12410"/>
                    <a:pt x="21600" y="1074"/>
                  </a:cubicBezTo>
                  <a:lnTo>
                    <a:pt x="21600" y="0"/>
                  </a:lnTo>
                  <a:lnTo>
                    <a:pt x="18725" y="0"/>
                  </a:lnTo>
                  <a:cubicBezTo>
                    <a:pt x="18725" y="0"/>
                    <a:pt x="18725" y="1074"/>
                    <a:pt x="18725" y="107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POWERPOINT TEMPLATE">
              <a:extLst>
                <a:ext uri="{FF2B5EF4-FFF2-40B4-BE49-F238E27FC236}">
                  <a16:creationId xmlns:a16="http://schemas.microsoft.com/office/drawing/2014/main" id="{1BA4E776-1972-B74B-74DA-4431FDD47FDC}"/>
                </a:ext>
              </a:extLst>
            </p:cNvPr>
            <p:cNvSpPr/>
            <p:nvPr userDrawn="1"/>
          </p:nvSpPr>
          <p:spPr>
            <a:xfrm>
              <a:off x="1832720" y="5510100"/>
              <a:ext cx="5887702" cy="3847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基于</a:t>
              </a:r>
              <a:r>
                <a:rPr lang="en-US" sz="2000" dirty="0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V</a:t>
              </a:r>
              <a:r>
                <a:rPr lang="en-US" altLang="zh-CN" sz="2000" dirty="0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isual Texture Exchange</a:t>
              </a:r>
              <a:r>
                <a:rPr lang="zh-CN" altLang="en-US" sz="2000" dirty="0">
                  <a:solidFill>
                    <a:schemeClr val="tx2"/>
                  </a:solidFill>
                </a:rPr>
                <a:t>的文本交互系</a:t>
              </a:r>
              <a:r>
                <a:rPr lang="zh-CN" altLang="en-US" sz="2000" b="1" dirty="0">
                  <a:solidFill>
                    <a:schemeClr val="tx2"/>
                  </a:solidFill>
                </a:rPr>
                <a:t>统</a:t>
              </a:r>
              <a:endParaRPr lang="en-US" sz="2000" b="1" spc="170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31" name="Group 31">
            <a:extLst>
              <a:ext uri="{FF2B5EF4-FFF2-40B4-BE49-F238E27FC236}">
                <a16:creationId xmlns:a16="http://schemas.microsoft.com/office/drawing/2014/main" id="{7BDCF512-63C3-C9D2-0267-7DB660CD239E}"/>
              </a:ext>
            </a:extLst>
          </p:cNvPr>
          <p:cNvGrpSpPr/>
          <p:nvPr userDrawn="1"/>
        </p:nvGrpSpPr>
        <p:grpSpPr>
          <a:xfrm>
            <a:off x="575322" y="877946"/>
            <a:ext cx="813802" cy="100882"/>
            <a:chOff x="609005" y="1151919"/>
            <a:chExt cx="813802" cy="100882"/>
          </a:xfrm>
        </p:grpSpPr>
        <p:sp>
          <p:nvSpPr>
            <p:cNvPr id="34" name="Oval 25">
              <a:extLst>
                <a:ext uri="{FF2B5EF4-FFF2-40B4-BE49-F238E27FC236}">
                  <a16:creationId xmlns:a16="http://schemas.microsoft.com/office/drawing/2014/main" id="{94640D8A-3B36-E1AA-63BB-A927E19A3218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26">
              <a:extLst>
                <a:ext uri="{FF2B5EF4-FFF2-40B4-BE49-F238E27FC236}">
                  <a16:creationId xmlns:a16="http://schemas.microsoft.com/office/drawing/2014/main" id="{CA1CCFDF-70D4-3D5E-8767-FED649C66A49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27">
              <a:extLst>
                <a:ext uri="{FF2B5EF4-FFF2-40B4-BE49-F238E27FC236}">
                  <a16:creationId xmlns:a16="http://schemas.microsoft.com/office/drawing/2014/main" id="{6E42D5F1-356D-5DF7-17A7-E91143AC8F41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28">
              <a:extLst>
                <a:ext uri="{FF2B5EF4-FFF2-40B4-BE49-F238E27FC236}">
                  <a16:creationId xmlns:a16="http://schemas.microsoft.com/office/drawing/2014/main" id="{1ACB1249-8655-4423-CDCC-A452D91C7D3B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29">
              <a:extLst>
                <a:ext uri="{FF2B5EF4-FFF2-40B4-BE49-F238E27FC236}">
                  <a16:creationId xmlns:a16="http://schemas.microsoft.com/office/drawing/2014/main" id="{EF6B5686-8D3A-91ED-B1A2-1C60B23A9E25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295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 baseline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2E4D5E1-C5CF-674B-A013-D02332FFD1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9320" y="1390285"/>
            <a:ext cx="2064828" cy="1932398"/>
          </a:xfrm>
          <a:prstGeom prst="snip2DiagRect">
            <a:avLst>
              <a:gd name="adj1" fmla="val 42046"/>
              <a:gd name="adj2" fmla="val 40631"/>
            </a:avLst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0" name="Picture Placeholder 3">
            <a:extLst>
              <a:ext uri="{FF2B5EF4-FFF2-40B4-BE49-F238E27FC236}">
                <a16:creationId xmlns:a16="http://schemas.microsoft.com/office/drawing/2014/main" id="{401F51C3-6515-DD4C-881E-EC8997140B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67531" y="1390285"/>
            <a:ext cx="2064828" cy="1932398"/>
          </a:xfrm>
          <a:prstGeom prst="snip2DiagRect">
            <a:avLst>
              <a:gd name="adj1" fmla="val 42046"/>
              <a:gd name="adj2" fmla="val 40631"/>
            </a:avLst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1" name="Picture Placeholder 3">
            <a:extLst>
              <a:ext uri="{FF2B5EF4-FFF2-40B4-BE49-F238E27FC236}">
                <a16:creationId xmlns:a16="http://schemas.microsoft.com/office/drawing/2014/main" id="{93B755BF-A35C-A64A-9308-6F4F0B387F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88962" y="1390285"/>
            <a:ext cx="2064828" cy="1932398"/>
          </a:xfrm>
          <a:prstGeom prst="snip2DiagRect">
            <a:avLst>
              <a:gd name="adj1" fmla="val 42046"/>
              <a:gd name="adj2" fmla="val 40631"/>
            </a:avLst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2" name="Picture Placeholder 3">
            <a:extLst>
              <a:ext uri="{FF2B5EF4-FFF2-40B4-BE49-F238E27FC236}">
                <a16:creationId xmlns:a16="http://schemas.microsoft.com/office/drawing/2014/main" id="{20158B37-D6D4-6B46-8034-3D238573416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10393" y="1390285"/>
            <a:ext cx="2064828" cy="1932398"/>
          </a:xfrm>
          <a:prstGeom prst="snip2DiagRect">
            <a:avLst>
              <a:gd name="adj1" fmla="val 42046"/>
              <a:gd name="adj2" fmla="val 40631"/>
            </a:avLst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B696467B-F304-E5DA-FE40-6446B3CF8834}"/>
              </a:ext>
            </a:extLst>
          </p:cNvPr>
          <p:cNvGrpSpPr/>
          <p:nvPr userDrawn="1"/>
        </p:nvGrpSpPr>
        <p:grpSpPr>
          <a:xfrm>
            <a:off x="494469" y="6247857"/>
            <a:ext cx="5887702" cy="511448"/>
            <a:chOff x="1832720" y="5446059"/>
            <a:chExt cx="5887702" cy="511448"/>
          </a:xfrm>
        </p:grpSpPr>
        <p:sp>
          <p:nvSpPr>
            <p:cNvPr id="7" name="Shape">
              <a:extLst>
                <a:ext uri="{FF2B5EF4-FFF2-40B4-BE49-F238E27FC236}">
                  <a16:creationId xmlns:a16="http://schemas.microsoft.com/office/drawing/2014/main" id="{E06AD10B-1115-3D8C-2773-A537F847B0F9}"/>
                </a:ext>
              </a:extLst>
            </p:cNvPr>
            <p:cNvSpPr/>
            <p:nvPr userDrawn="1"/>
          </p:nvSpPr>
          <p:spPr>
            <a:xfrm>
              <a:off x="1944118" y="5505141"/>
              <a:ext cx="103773" cy="5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49" y="19425"/>
                  </a:moveTo>
                  <a:cubicBezTo>
                    <a:pt x="6149" y="14812"/>
                    <a:pt x="8235" y="11059"/>
                    <a:pt x="10800" y="11059"/>
                  </a:cubicBezTo>
                  <a:cubicBezTo>
                    <a:pt x="13365" y="11059"/>
                    <a:pt x="15451" y="14812"/>
                    <a:pt x="15451" y="19425"/>
                  </a:cubicBezTo>
                  <a:lnTo>
                    <a:pt x="15451" y="21600"/>
                  </a:lnTo>
                  <a:lnTo>
                    <a:pt x="21600" y="21600"/>
                  </a:lnTo>
                  <a:lnTo>
                    <a:pt x="21600" y="19425"/>
                  </a:lnTo>
                  <a:cubicBezTo>
                    <a:pt x="21600" y="8714"/>
                    <a:pt x="16755" y="0"/>
                    <a:pt x="10800" y="0"/>
                  </a:cubicBezTo>
                  <a:cubicBezTo>
                    <a:pt x="4845" y="0"/>
                    <a:pt x="0" y="8714"/>
                    <a:pt x="0" y="19425"/>
                  </a:cubicBezTo>
                  <a:lnTo>
                    <a:pt x="0" y="21600"/>
                  </a:lnTo>
                  <a:lnTo>
                    <a:pt x="6149" y="21600"/>
                  </a:lnTo>
                  <a:cubicBezTo>
                    <a:pt x="6149" y="21600"/>
                    <a:pt x="6149" y="19425"/>
                    <a:pt x="6149" y="194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Shape">
              <a:extLst>
                <a:ext uri="{FF2B5EF4-FFF2-40B4-BE49-F238E27FC236}">
                  <a16:creationId xmlns:a16="http://schemas.microsoft.com/office/drawing/2014/main" id="{225B428F-9132-751E-5A9A-60451D371222}"/>
                </a:ext>
              </a:extLst>
            </p:cNvPr>
            <p:cNvSpPr/>
            <p:nvPr userDrawn="1"/>
          </p:nvSpPr>
          <p:spPr>
            <a:xfrm>
              <a:off x="1944118" y="5840730"/>
              <a:ext cx="103773" cy="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1" y="2174"/>
                  </a:moveTo>
                  <a:cubicBezTo>
                    <a:pt x="15451" y="6787"/>
                    <a:pt x="13365" y="10540"/>
                    <a:pt x="10800" y="10540"/>
                  </a:cubicBezTo>
                  <a:cubicBezTo>
                    <a:pt x="8235" y="10540"/>
                    <a:pt x="6149" y="6787"/>
                    <a:pt x="6149" y="2174"/>
                  </a:cubicBezTo>
                  <a:lnTo>
                    <a:pt x="6149" y="0"/>
                  </a:lnTo>
                  <a:lnTo>
                    <a:pt x="0" y="0"/>
                  </a:lnTo>
                  <a:lnTo>
                    <a:pt x="0" y="2174"/>
                  </a:lnTo>
                  <a:cubicBezTo>
                    <a:pt x="0" y="12886"/>
                    <a:pt x="4845" y="21600"/>
                    <a:pt x="10800" y="21600"/>
                  </a:cubicBezTo>
                  <a:cubicBezTo>
                    <a:pt x="16755" y="21600"/>
                    <a:pt x="21600" y="12886"/>
                    <a:pt x="21600" y="2174"/>
                  </a:cubicBezTo>
                  <a:lnTo>
                    <a:pt x="21600" y="0"/>
                  </a:lnTo>
                  <a:lnTo>
                    <a:pt x="15451" y="0"/>
                  </a:lnTo>
                  <a:cubicBezTo>
                    <a:pt x="15451" y="0"/>
                    <a:pt x="15451" y="2174"/>
                    <a:pt x="15451" y="21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8424FCF3-A618-B0CF-8AFA-C95700E3EF39}"/>
                </a:ext>
              </a:extLst>
            </p:cNvPr>
            <p:cNvSpPr/>
            <p:nvPr userDrawn="1"/>
          </p:nvSpPr>
          <p:spPr>
            <a:xfrm>
              <a:off x="1885036" y="5446059"/>
              <a:ext cx="221938" cy="11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5" y="20525"/>
                  </a:moveTo>
                  <a:cubicBezTo>
                    <a:pt x="2875" y="12221"/>
                    <a:pt x="6430" y="5464"/>
                    <a:pt x="10800" y="5464"/>
                  </a:cubicBezTo>
                  <a:cubicBezTo>
                    <a:pt x="15170" y="5464"/>
                    <a:pt x="18725" y="12221"/>
                    <a:pt x="18725" y="20525"/>
                  </a:cubicBezTo>
                  <a:lnTo>
                    <a:pt x="18725" y="21600"/>
                  </a:lnTo>
                  <a:lnTo>
                    <a:pt x="21600" y="21600"/>
                  </a:lnTo>
                  <a:lnTo>
                    <a:pt x="21600" y="20526"/>
                  </a:lnTo>
                  <a:cubicBezTo>
                    <a:pt x="21600" y="9190"/>
                    <a:pt x="16765" y="0"/>
                    <a:pt x="10800" y="0"/>
                  </a:cubicBezTo>
                  <a:cubicBezTo>
                    <a:pt x="4835" y="0"/>
                    <a:pt x="0" y="9190"/>
                    <a:pt x="0" y="20526"/>
                  </a:cubicBezTo>
                  <a:lnTo>
                    <a:pt x="0" y="21600"/>
                  </a:lnTo>
                  <a:lnTo>
                    <a:pt x="2875" y="21600"/>
                  </a:lnTo>
                  <a:cubicBezTo>
                    <a:pt x="2875" y="21600"/>
                    <a:pt x="2875" y="20525"/>
                    <a:pt x="2875" y="2052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C5C37F9D-058A-325A-96C2-5C35F1BF3F72}"/>
                </a:ext>
              </a:extLst>
            </p:cNvPr>
            <p:cNvSpPr/>
            <p:nvPr userDrawn="1"/>
          </p:nvSpPr>
          <p:spPr>
            <a:xfrm>
              <a:off x="1885036" y="5840730"/>
              <a:ext cx="221938" cy="11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074"/>
                  </a:moveTo>
                  <a:cubicBezTo>
                    <a:pt x="18725" y="9379"/>
                    <a:pt x="15170" y="16136"/>
                    <a:pt x="10800" y="16136"/>
                  </a:cubicBezTo>
                  <a:cubicBezTo>
                    <a:pt x="6430" y="16136"/>
                    <a:pt x="2875" y="9379"/>
                    <a:pt x="2875" y="1074"/>
                  </a:cubicBezTo>
                  <a:lnTo>
                    <a:pt x="2875" y="0"/>
                  </a:lnTo>
                  <a:lnTo>
                    <a:pt x="0" y="0"/>
                  </a:lnTo>
                  <a:lnTo>
                    <a:pt x="0" y="1074"/>
                  </a:lnTo>
                  <a:cubicBezTo>
                    <a:pt x="0" y="12410"/>
                    <a:pt x="4835" y="21600"/>
                    <a:pt x="10800" y="21600"/>
                  </a:cubicBezTo>
                  <a:cubicBezTo>
                    <a:pt x="16765" y="21600"/>
                    <a:pt x="21600" y="12410"/>
                    <a:pt x="21600" y="1074"/>
                  </a:cubicBezTo>
                  <a:lnTo>
                    <a:pt x="21600" y="0"/>
                  </a:lnTo>
                  <a:lnTo>
                    <a:pt x="18725" y="0"/>
                  </a:lnTo>
                  <a:cubicBezTo>
                    <a:pt x="18725" y="0"/>
                    <a:pt x="18725" y="1074"/>
                    <a:pt x="18725" y="107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6" name="POWERPOINT TEMPLATE">
              <a:extLst>
                <a:ext uri="{FF2B5EF4-FFF2-40B4-BE49-F238E27FC236}">
                  <a16:creationId xmlns:a16="http://schemas.microsoft.com/office/drawing/2014/main" id="{39D77031-92BA-B24A-5D06-D1029324BFD6}"/>
                </a:ext>
              </a:extLst>
            </p:cNvPr>
            <p:cNvSpPr/>
            <p:nvPr userDrawn="1"/>
          </p:nvSpPr>
          <p:spPr>
            <a:xfrm>
              <a:off x="1832720" y="5510100"/>
              <a:ext cx="5887702" cy="3847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基于</a:t>
              </a:r>
              <a:r>
                <a:rPr lang="en-US" sz="2000" dirty="0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V</a:t>
              </a:r>
              <a:r>
                <a:rPr lang="en-US" altLang="zh-CN" sz="2000" dirty="0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isual Texture Exchange</a:t>
              </a:r>
              <a:r>
                <a:rPr lang="zh-CN" altLang="en-US" sz="2000" dirty="0">
                  <a:solidFill>
                    <a:schemeClr val="tx2"/>
                  </a:solidFill>
                </a:rPr>
                <a:t>的文本交互系</a:t>
              </a:r>
              <a:r>
                <a:rPr lang="zh-CN" altLang="en-US" sz="2000" b="1" dirty="0">
                  <a:solidFill>
                    <a:schemeClr val="tx2"/>
                  </a:solidFill>
                </a:rPr>
                <a:t>统</a:t>
              </a:r>
              <a:endParaRPr lang="en-US" sz="2000" b="1" spc="170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Group 31">
            <a:extLst>
              <a:ext uri="{FF2B5EF4-FFF2-40B4-BE49-F238E27FC236}">
                <a16:creationId xmlns:a16="http://schemas.microsoft.com/office/drawing/2014/main" id="{E9912950-F6DB-04BC-7242-B58E6AB06282}"/>
              </a:ext>
            </a:extLst>
          </p:cNvPr>
          <p:cNvGrpSpPr/>
          <p:nvPr userDrawn="1"/>
        </p:nvGrpSpPr>
        <p:grpSpPr>
          <a:xfrm>
            <a:off x="575322" y="877946"/>
            <a:ext cx="813802" cy="100882"/>
            <a:chOff x="609005" y="1151919"/>
            <a:chExt cx="813802" cy="100882"/>
          </a:xfrm>
        </p:grpSpPr>
        <p:sp>
          <p:nvSpPr>
            <p:cNvPr id="19" name="Oval 25">
              <a:extLst>
                <a:ext uri="{FF2B5EF4-FFF2-40B4-BE49-F238E27FC236}">
                  <a16:creationId xmlns:a16="http://schemas.microsoft.com/office/drawing/2014/main" id="{E367F60C-9749-67F5-CFDF-2BD92F049C34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6">
              <a:extLst>
                <a:ext uri="{FF2B5EF4-FFF2-40B4-BE49-F238E27FC236}">
                  <a16:creationId xmlns:a16="http://schemas.microsoft.com/office/drawing/2014/main" id="{7307C599-42E7-0432-6307-EE9F388FC243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42C0FE2B-17E7-BD21-DA6F-5C1E48E9254B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8C9B74DC-4EFF-D8B2-011C-BAAB461FC017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98189F19-E772-19A9-F993-62EFB6F7E9A9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600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(Individu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2B3A9A5-1C2B-5F48-97DD-F1A02F4CEA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867" y="1426479"/>
            <a:ext cx="4463146" cy="4463146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 baseline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9">
            <a:extLst>
              <a:ext uri="{FF2B5EF4-FFF2-40B4-BE49-F238E27FC236}">
                <a16:creationId xmlns:a16="http://schemas.microsoft.com/office/drawing/2014/main" id="{161FE398-3533-697C-0D2D-5A7188B7CCD0}"/>
              </a:ext>
            </a:extLst>
          </p:cNvPr>
          <p:cNvGrpSpPr/>
          <p:nvPr userDrawn="1"/>
        </p:nvGrpSpPr>
        <p:grpSpPr>
          <a:xfrm>
            <a:off x="494469" y="6247857"/>
            <a:ext cx="5887702" cy="511448"/>
            <a:chOff x="1832720" y="5446059"/>
            <a:chExt cx="5887702" cy="511448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87E11441-1A67-14BD-74A2-BC4701650C1E}"/>
                </a:ext>
              </a:extLst>
            </p:cNvPr>
            <p:cNvSpPr/>
            <p:nvPr userDrawn="1"/>
          </p:nvSpPr>
          <p:spPr>
            <a:xfrm>
              <a:off x="1944118" y="5505141"/>
              <a:ext cx="103773" cy="5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49" y="19425"/>
                  </a:moveTo>
                  <a:cubicBezTo>
                    <a:pt x="6149" y="14812"/>
                    <a:pt x="8235" y="11059"/>
                    <a:pt x="10800" y="11059"/>
                  </a:cubicBezTo>
                  <a:cubicBezTo>
                    <a:pt x="13365" y="11059"/>
                    <a:pt x="15451" y="14812"/>
                    <a:pt x="15451" y="19425"/>
                  </a:cubicBezTo>
                  <a:lnTo>
                    <a:pt x="15451" y="21600"/>
                  </a:lnTo>
                  <a:lnTo>
                    <a:pt x="21600" y="21600"/>
                  </a:lnTo>
                  <a:lnTo>
                    <a:pt x="21600" y="19425"/>
                  </a:lnTo>
                  <a:cubicBezTo>
                    <a:pt x="21600" y="8714"/>
                    <a:pt x="16755" y="0"/>
                    <a:pt x="10800" y="0"/>
                  </a:cubicBezTo>
                  <a:cubicBezTo>
                    <a:pt x="4845" y="0"/>
                    <a:pt x="0" y="8714"/>
                    <a:pt x="0" y="19425"/>
                  </a:cubicBezTo>
                  <a:lnTo>
                    <a:pt x="0" y="21600"/>
                  </a:lnTo>
                  <a:lnTo>
                    <a:pt x="6149" y="21600"/>
                  </a:lnTo>
                  <a:cubicBezTo>
                    <a:pt x="6149" y="21600"/>
                    <a:pt x="6149" y="19425"/>
                    <a:pt x="6149" y="194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Shape">
              <a:extLst>
                <a:ext uri="{FF2B5EF4-FFF2-40B4-BE49-F238E27FC236}">
                  <a16:creationId xmlns:a16="http://schemas.microsoft.com/office/drawing/2014/main" id="{9ADBEEC1-00BB-15E3-BB51-940D27D3936E}"/>
                </a:ext>
              </a:extLst>
            </p:cNvPr>
            <p:cNvSpPr/>
            <p:nvPr userDrawn="1"/>
          </p:nvSpPr>
          <p:spPr>
            <a:xfrm>
              <a:off x="1944118" y="5840730"/>
              <a:ext cx="103773" cy="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1" y="2174"/>
                  </a:moveTo>
                  <a:cubicBezTo>
                    <a:pt x="15451" y="6787"/>
                    <a:pt x="13365" y="10540"/>
                    <a:pt x="10800" y="10540"/>
                  </a:cubicBezTo>
                  <a:cubicBezTo>
                    <a:pt x="8235" y="10540"/>
                    <a:pt x="6149" y="6787"/>
                    <a:pt x="6149" y="2174"/>
                  </a:cubicBezTo>
                  <a:lnTo>
                    <a:pt x="6149" y="0"/>
                  </a:lnTo>
                  <a:lnTo>
                    <a:pt x="0" y="0"/>
                  </a:lnTo>
                  <a:lnTo>
                    <a:pt x="0" y="2174"/>
                  </a:lnTo>
                  <a:cubicBezTo>
                    <a:pt x="0" y="12886"/>
                    <a:pt x="4845" y="21600"/>
                    <a:pt x="10800" y="21600"/>
                  </a:cubicBezTo>
                  <a:cubicBezTo>
                    <a:pt x="16755" y="21600"/>
                    <a:pt x="21600" y="12886"/>
                    <a:pt x="21600" y="2174"/>
                  </a:cubicBezTo>
                  <a:lnTo>
                    <a:pt x="21600" y="0"/>
                  </a:lnTo>
                  <a:lnTo>
                    <a:pt x="15451" y="0"/>
                  </a:lnTo>
                  <a:cubicBezTo>
                    <a:pt x="15451" y="0"/>
                    <a:pt x="15451" y="2174"/>
                    <a:pt x="15451" y="21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F17F0B3C-86C6-32B7-D4E7-60F4C30DE7C2}"/>
                </a:ext>
              </a:extLst>
            </p:cNvPr>
            <p:cNvSpPr/>
            <p:nvPr userDrawn="1"/>
          </p:nvSpPr>
          <p:spPr>
            <a:xfrm>
              <a:off x="1885036" y="5446059"/>
              <a:ext cx="221938" cy="11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5" y="20525"/>
                  </a:moveTo>
                  <a:cubicBezTo>
                    <a:pt x="2875" y="12221"/>
                    <a:pt x="6430" y="5464"/>
                    <a:pt x="10800" y="5464"/>
                  </a:cubicBezTo>
                  <a:cubicBezTo>
                    <a:pt x="15170" y="5464"/>
                    <a:pt x="18725" y="12221"/>
                    <a:pt x="18725" y="20525"/>
                  </a:cubicBezTo>
                  <a:lnTo>
                    <a:pt x="18725" y="21600"/>
                  </a:lnTo>
                  <a:lnTo>
                    <a:pt x="21600" y="21600"/>
                  </a:lnTo>
                  <a:lnTo>
                    <a:pt x="21600" y="20526"/>
                  </a:lnTo>
                  <a:cubicBezTo>
                    <a:pt x="21600" y="9190"/>
                    <a:pt x="16765" y="0"/>
                    <a:pt x="10800" y="0"/>
                  </a:cubicBezTo>
                  <a:cubicBezTo>
                    <a:pt x="4835" y="0"/>
                    <a:pt x="0" y="9190"/>
                    <a:pt x="0" y="20526"/>
                  </a:cubicBezTo>
                  <a:lnTo>
                    <a:pt x="0" y="21600"/>
                  </a:lnTo>
                  <a:lnTo>
                    <a:pt x="2875" y="21600"/>
                  </a:lnTo>
                  <a:cubicBezTo>
                    <a:pt x="2875" y="21600"/>
                    <a:pt x="2875" y="20525"/>
                    <a:pt x="2875" y="2052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AD737700-161B-2D36-720E-483B59A97BB1}"/>
                </a:ext>
              </a:extLst>
            </p:cNvPr>
            <p:cNvSpPr/>
            <p:nvPr userDrawn="1"/>
          </p:nvSpPr>
          <p:spPr>
            <a:xfrm>
              <a:off x="1885036" y="5840730"/>
              <a:ext cx="221938" cy="11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074"/>
                  </a:moveTo>
                  <a:cubicBezTo>
                    <a:pt x="18725" y="9379"/>
                    <a:pt x="15170" y="16136"/>
                    <a:pt x="10800" y="16136"/>
                  </a:cubicBezTo>
                  <a:cubicBezTo>
                    <a:pt x="6430" y="16136"/>
                    <a:pt x="2875" y="9379"/>
                    <a:pt x="2875" y="1074"/>
                  </a:cubicBezTo>
                  <a:lnTo>
                    <a:pt x="2875" y="0"/>
                  </a:lnTo>
                  <a:lnTo>
                    <a:pt x="0" y="0"/>
                  </a:lnTo>
                  <a:lnTo>
                    <a:pt x="0" y="1074"/>
                  </a:lnTo>
                  <a:cubicBezTo>
                    <a:pt x="0" y="12410"/>
                    <a:pt x="4835" y="21600"/>
                    <a:pt x="10800" y="21600"/>
                  </a:cubicBezTo>
                  <a:cubicBezTo>
                    <a:pt x="16765" y="21600"/>
                    <a:pt x="21600" y="12410"/>
                    <a:pt x="21600" y="1074"/>
                  </a:cubicBezTo>
                  <a:lnTo>
                    <a:pt x="21600" y="0"/>
                  </a:lnTo>
                  <a:lnTo>
                    <a:pt x="18725" y="0"/>
                  </a:lnTo>
                  <a:cubicBezTo>
                    <a:pt x="18725" y="0"/>
                    <a:pt x="18725" y="1074"/>
                    <a:pt x="18725" y="107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6" name="POWERPOINT TEMPLATE">
              <a:extLst>
                <a:ext uri="{FF2B5EF4-FFF2-40B4-BE49-F238E27FC236}">
                  <a16:creationId xmlns:a16="http://schemas.microsoft.com/office/drawing/2014/main" id="{6396B153-1C7E-CDEB-9A58-3EDBA9A53371}"/>
                </a:ext>
              </a:extLst>
            </p:cNvPr>
            <p:cNvSpPr/>
            <p:nvPr userDrawn="1"/>
          </p:nvSpPr>
          <p:spPr>
            <a:xfrm>
              <a:off x="1832720" y="5510100"/>
              <a:ext cx="5887702" cy="3847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基于</a:t>
              </a:r>
              <a:r>
                <a:rPr lang="en-US" sz="2000" dirty="0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V</a:t>
              </a:r>
              <a:r>
                <a:rPr lang="en-US" altLang="zh-CN" sz="2000" dirty="0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isual Texture Exchange</a:t>
              </a:r>
              <a:r>
                <a:rPr lang="zh-CN" altLang="en-US" sz="2000" dirty="0">
                  <a:solidFill>
                    <a:schemeClr val="tx2"/>
                  </a:solidFill>
                </a:rPr>
                <a:t>的文本交互系</a:t>
              </a:r>
              <a:r>
                <a:rPr lang="zh-CN" altLang="en-US" sz="2000" b="1" dirty="0">
                  <a:solidFill>
                    <a:schemeClr val="tx2"/>
                  </a:solidFill>
                </a:rPr>
                <a:t>统</a:t>
              </a:r>
              <a:endParaRPr lang="en-US" sz="2000" b="1" spc="170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Group 31">
            <a:extLst>
              <a:ext uri="{FF2B5EF4-FFF2-40B4-BE49-F238E27FC236}">
                <a16:creationId xmlns:a16="http://schemas.microsoft.com/office/drawing/2014/main" id="{B356F7B1-5092-7032-B950-329DD7EBB9B5}"/>
              </a:ext>
            </a:extLst>
          </p:cNvPr>
          <p:cNvGrpSpPr/>
          <p:nvPr userDrawn="1"/>
        </p:nvGrpSpPr>
        <p:grpSpPr>
          <a:xfrm>
            <a:off x="575322" y="877946"/>
            <a:ext cx="813802" cy="100882"/>
            <a:chOff x="609005" y="1151919"/>
            <a:chExt cx="813802" cy="100882"/>
          </a:xfrm>
        </p:grpSpPr>
        <p:sp>
          <p:nvSpPr>
            <p:cNvPr id="19" name="Oval 25">
              <a:extLst>
                <a:ext uri="{FF2B5EF4-FFF2-40B4-BE49-F238E27FC236}">
                  <a16:creationId xmlns:a16="http://schemas.microsoft.com/office/drawing/2014/main" id="{C3685885-C5AA-E0B5-C6DB-50F7E809F2A4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6">
              <a:extLst>
                <a:ext uri="{FF2B5EF4-FFF2-40B4-BE49-F238E27FC236}">
                  <a16:creationId xmlns:a16="http://schemas.microsoft.com/office/drawing/2014/main" id="{BBF45566-F074-473B-4015-9710E7AC6F82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B19D6DBE-69A1-D6A0-80A2-643728E86DCE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5226CAC6-3B95-3BDA-A0A9-AF41BA975815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5066D995-105D-52D7-982A-A4F2D81D8795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271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E3216-D780-1C4A-9A0A-F0E5B99FA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537F4-7423-1644-9965-26C7AC101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BFD53-2C5F-1F45-AD64-B0AE535A0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1902A-3F81-3A4E-8971-76C48C16248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8A8D9-B56C-3446-A027-7496C937D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7A4CF-88B3-1148-B3AA-E9F8D7144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0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62" r:id="rId9"/>
    <p:sldLayoutId id="2147483665" r:id="rId10"/>
    <p:sldLayoutId id="2147483663" r:id="rId11"/>
    <p:sldLayoutId id="214748366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5404F2-BE9A-4460-8815-8F645183555F}" type="datetimeFigureOut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9/4/2024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E69268-9C8B-4EBF-A9EE-DC5DC2D48DC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00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WERPOINT TEMPLATE">
            <a:extLst>
              <a:ext uri="{FF2B5EF4-FFF2-40B4-BE49-F238E27FC236}">
                <a16:creationId xmlns:a16="http://schemas.microsoft.com/office/drawing/2014/main" id="{D8299945-B0C6-F341-B142-FDD535ABA9BE}"/>
              </a:ext>
            </a:extLst>
          </p:cNvPr>
          <p:cNvSpPr/>
          <p:nvPr/>
        </p:nvSpPr>
        <p:spPr>
          <a:xfrm>
            <a:off x="3852937" y="3532342"/>
            <a:ext cx="4523482" cy="643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800" spc="170" dirty="0">
                <a:solidFill>
                  <a:schemeClr val="accent2"/>
                </a:solidFill>
              </a:rPr>
              <a:t>Visual Texture Exchange</a:t>
            </a:r>
            <a:endParaRPr sz="2800" spc="170" dirty="0">
              <a:solidFill>
                <a:schemeClr val="accent2"/>
              </a:solidFill>
            </a:endParaRPr>
          </a:p>
        </p:txBody>
      </p:sp>
      <p:sp>
        <p:nvSpPr>
          <p:cNvPr id="5" name="Circle">
            <a:extLst>
              <a:ext uri="{FF2B5EF4-FFF2-40B4-BE49-F238E27FC236}">
                <a16:creationId xmlns:a16="http://schemas.microsoft.com/office/drawing/2014/main" id="{19632DE1-5329-4549-8EAD-E3907D320E77}"/>
              </a:ext>
            </a:extLst>
          </p:cNvPr>
          <p:cNvSpPr/>
          <p:nvPr/>
        </p:nvSpPr>
        <p:spPr>
          <a:xfrm>
            <a:off x="3396783" y="4615816"/>
            <a:ext cx="1195192" cy="1195186"/>
          </a:xfrm>
          <a:prstGeom prst="ellipse">
            <a:avLst/>
          </a:prstGeom>
          <a:solidFill>
            <a:schemeClr val="accent1">
              <a:lumMod val="60000"/>
              <a:lumOff val="40000"/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" name="Circle">
            <a:extLst>
              <a:ext uri="{FF2B5EF4-FFF2-40B4-BE49-F238E27FC236}">
                <a16:creationId xmlns:a16="http://schemas.microsoft.com/office/drawing/2014/main" id="{EC8E5BA3-4FB7-1D4E-8357-DFEF1D6AEABD}"/>
              </a:ext>
            </a:extLst>
          </p:cNvPr>
          <p:cNvSpPr/>
          <p:nvPr/>
        </p:nvSpPr>
        <p:spPr>
          <a:xfrm>
            <a:off x="3701541" y="4920574"/>
            <a:ext cx="584238" cy="584238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0ABBD63A-6D8F-4644-AA61-986E882F3330}"/>
              </a:ext>
            </a:extLst>
          </p:cNvPr>
          <p:cNvSpPr/>
          <p:nvPr/>
        </p:nvSpPr>
        <p:spPr>
          <a:xfrm>
            <a:off x="0" y="2838060"/>
            <a:ext cx="3265956" cy="17943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21" extrusionOk="0">
                <a:moveTo>
                  <a:pt x="21600" y="20321"/>
                </a:moveTo>
                <a:cubicBezTo>
                  <a:pt x="21600" y="20321"/>
                  <a:pt x="16562" y="18842"/>
                  <a:pt x="12398" y="8781"/>
                </a:cubicBezTo>
                <a:cubicBezTo>
                  <a:pt x="8235" y="-1279"/>
                  <a:pt x="3134" y="-529"/>
                  <a:pt x="0" y="692"/>
                </a:cubicBezTo>
                <a:lnTo>
                  <a:pt x="0" y="11196"/>
                </a:lnTo>
                <a:cubicBezTo>
                  <a:pt x="0" y="11196"/>
                  <a:pt x="3956" y="4904"/>
                  <a:pt x="9569" y="11196"/>
                </a:cubicBezTo>
                <a:cubicBezTo>
                  <a:pt x="15183" y="17487"/>
                  <a:pt x="16008" y="19984"/>
                  <a:pt x="21600" y="20321"/>
                </a:cubicBezTo>
              </a:path>
            </a:pathLst>
          </a:cu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4D53FC7C-EEC0-EE44-92B3-74952B271780}"/>
              </a:ext>
            </a:extLst>
          </p:cNvPr>
          <p:cNvSpPr/>
          <p:nvPr/>
        </p:nvSpPr>
        <p:spPr>
          <a:xfrm>
            <a:off x="0" y="2730125"/>
            <a:ext cx="2585927" cy="758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12942" y="962"/>
                </a:moveTo>
                <a:cubicBezTo>
                  <a:pt x="18260" y="-2930"/>
                  <a:pt x="21600" y="6239"/>
                  <a:pt x="21600" y="6239"/>
                </a:cubicBezTo>
                <a:cubicBezTo>
                  <a:pt x="21600" y="6239"/>
                  <a:pt x="16736" y="338"/>
                  <a:pt x="11812" y="9504"/>
                </a:cubicBezTo>
                <a:cubicBezTo>
                  <a:pt x="6888" y="18670"/>
                  <a:pt x="1036" y="11395"/>
                  <a:pt x="0" y="6849"/>
                </a:cubicBezTo>
                <a:lnTo>
                  <a:pt x="41" y="3502"/>
                </a:lnTo>
                <a:cubicBezTo>
                  <a:pt x="2198" y="9422"/>
                  <a:pt x="7625" y="4854"/>
                  <a:pt x="12942" y="962"/>
                </a:cubicBezTo>
              </a:path>
            </a:pathLst>
          </a:cu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A5133688-E5D9-4D45-ABE9-665B00A4CF29}"/>
              </a:ext>
            </a:extLst>
          </p:cNvPr>
          <p:cNvSpPr/>
          <p:nvPr/>
        </p:nvSpPr>
        <p:spPr>
          <a:xfrm>
            <a:off x="9415754" y="2126958"/>
            <a:ext cx="2776057" cy="1525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21" extrusionOk="0">
                <a:moveTo>
                  <a:pt x="0" y="0"/>
                </a:moveTo>
                <a:cubicBezTo>
                  <a:pt x="0" y="0"/>
                  <a:pt x="5038" y="1479"/>
                  <a:pt x="9202" y="11540"/>
                </a:cubicBezTo>
                <a:cubicBezTo>
                  <a:pt x="13365" y="21600"/>
                  <a:pt x="18466" y="20850"/>
                  <a:pt x="21600" y="19629"/>
                </a:cubicBezTo>
                <a:lnTo>
                  <a:pt x="21600" y="9125"/>
                </a:lnTo>
                <a:cubicBezTo>
                  <a:pt x="21600" y="9125"/>
                  <a:pt x="17644" y="15417"/>
                  <a:pt x="12031" y="9125"/>
                </a:cubicBezTo>
                <a:cubicBezTo>
                  <a:pt x="6417" y="2834"/>
                  <a:pt x="5592" y="337"/>
                  <a:pt x="0" y="0"/>
                </a:cubicBezTo>
              </a:path>
            </a:pathLst>
          </a:cu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37EA29DA-D695-9648-A5C1-9EE588E68FB6}"/>
              </a:ext>
            </a:extLst>
          </p:cNvPr>
          <p:cNvSpPr/>
          <p:nvPr/>
        </p:nvSpPr>
        <p:spPr>
          <a:xfrm>
            <a:off x="9993524" y="3098374"/>
            <a:ext cx="2198038" cy="6445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8658" y="12946"/>
                </a:moveTo>
                <a:cubicBezTo>
                  <a:pt x="3340" y="16838"/>
                  <a:pt x="0" y="7669"/>
                  <a:pt x="0" y="7669"/>
                </a:cubicBezTo>
                <a:cubicBezTo>
                  <a:pt x="0" y="7669"/>
                  <a:pt x="4864" y="13570"/>
                  <a:pt x="9788" y="4404"/>
                </a:cubicBezTo>
                <a:cubicBezTo>
                  <a:pt x="14712" y="-4762"/>
                  <a:pt x="20564" y="2513"/>
                  <a:pt x="21600" y="7059"/>
                </a:cubicBezTo>
                <a:lnTo>
                  <a:pt x="21559" y="10406"/>
                </a:lnTo>
                <a:cubicBezTo>
                  <a:pt x="19402" y="4486"/>
                  <a:pt x="13975" y="9053"/>
                  <a:pt x="8658" y="12946"/>
                </a:cubicBezTo>
              </a:path>
            </a:pathLst>
          </a:cu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E16CCB1B-3075-144D-88BC-748E29BE37F9}"/>
              </a:ext>
            </a:extLst>
          </p:cNvPr>
          <p:cNvSpPr/>
          <p:nvPr/>
        </p:nvSpPr>
        <p:spPr>
          <a:xfrm>
            <a:off x="7606253" y="0"/>
            <a:ext cx="4582166" cy="3561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0"/>
                  <a:pt x="2035" y="7046"/>
                  <a:pt x="11298" y="6308"/>
                </a:cubicBezTo>
                <a:cubicBezTo>
                  <a:pt x="20561" y="5570"/>
                  <a:pt x="21600" y="21600"/>
                  <a:pt x="21600" y="21600"/>
                </a:cubicBezTo>
                <a:lnTo>
                  <a:pt x="21600" y="0"/>
                </a:lnTo>
                <a:cubicBezTo>
                  <a:pt x="21600" y="0"/>
                  <a:pt x="0" y="0"/>
                  <a:pt x="0" y="0"/>
                </a:cubicBezTo>
                <a:close/>
              </a:path>
            </a:pathLst>
          </a:custGeom>
          <a:gradFill>
            <a:gsLst>
              <a:gs pos="54000">
                <a:schemeClr val="accent6"/>
              </a:gs>
              <a:gs pos="99000">
                <a:schemeClr val="accent1"/>
              </a:gs>
            </a:gsLst>
            <a:lin ang="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1A61CB3E-40D0-664F-BCD6-2007912CFB87}"/>
              </a:ext>
            </a:extLst>
          </p:cNvPr>
          <p:cNvSpPr/>
          <p:nvPr/>
        </p:nvSpPr>
        <p:spPr>
          <a:xfrm>
            <a:off x="8209420" y="0"/>
            <a:ext cx="3983203" cy="30957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0"/>
                  <a:pt x="2035" y="7046"/>
                  <a:pt x="11298" y="6308"/>
                </a:cubicBezTo>
                <a:cubicBezTo>
                  <a:pt x="20561" y="5570"/>
                  <a:pt x="21600" y="21600"/>
                  <a:pt x="21600" y="21600"/>
                </a:cubicBezTo>
                <a:lnTo>
                  <a:pt x="21600" y="0"/>
                </a:lnTo>
                <a:cubicBezTo>
                  <a:pt x="21600" y="0"/>
                  <a:pt x="0" y="0"/>
                  <a:pt x="0" y="0"/>
                </a:cubicBezTo>
                <a:close/>
              </a:path>
            </a:pathLst>
          </a:custGeom>
          <a:gradFill>
            <a:gsLst>
              <a:gs pos="72000">
                <a:schemeClr val="accent6"/>
              </a:gs>
              <a:gs pos="99000">
                <a:schemeClr val="accent1"/>
              </a:gs>
            </a:gsLst>
            <a:lin ang="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B8BA669A-BE5A-5845-94C6-A05066180BB1}"/>
              </a:ext>
            </a:extLst>
          </p:cNvPr>
          <p:cNvSpPr/>
          <p:nvPr/>
        </p:nvSpPr>
        <p:spPr>
          <a:xfrm>
            <a:off x="0" y="0"/>
            <a:ext cx="5438535" cy="1997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650" extrusionOk="0">
                <a:moveTo>
                  <a:pt x="0" y="12912"/>
                </a:moveTo>
                <a:cubicBezTo>
                  <a:pt x="0" y="12912"/>
                  <a:pt x="3444" y="21600"/>
                  <a:pt x="8853" y="17595"/>
                </a:cubicBezTo>
                <a:cubicBezTo>
                  <a:pt x="13537" y="14127"/>
                  <a:pt x="16451" y="0"/>
                  <a:pt x="21600" y="0"/>
                </a:cubicBezTo>
                <a:lnTo>
                  <a:pt x="0" y="0"/>
                </a:lnTo>
                <a:cubicBezTo>
                  <a:pt x="0" y="0"/>
                  <a:pt x="0" y="12912"/>
                  <a:pt x="0" y="12912"/>
                </a:cubicBezTo>
                <a:close/>
              </a:path>
            </a:pathLst>
          </a:custGeom>
          <a:gradFill>
            <a:gsLst>
              <a:gs pos="20000">
                <a:schemeClr val="accent5"/>
              </a:gs>
              <a:gs pos="72000">
                <a:schemeClr val="accent6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">
            <a:extLst>
              <a:ext uri="{FF2B5EF4-FFF2-40B4-BE49-F238E27FC236}">
                <a16:creationId xmlns:a16="http://schemas.microsoft.com/office/drawing/2014/main" id="{410638C9-8DEB-FB4E-B6FA-B16B02219F80}"/>
              </a:ext>
            </a:extLst>
          </p:cNvPr>
          <p:cNvSpPr/>
          <p:nvPr/>
        </p:nvSpPr>
        <p:spPr>
          <a:xfrm>
            <a:off x="0" y="0"/>
            <a:ext cx="5438535" cy="1518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650" extrusionOk="0">
                <a:moveTo>
                  <a:pt x="0" y="12912"/>
                </a:moveTo>
                <a:cubicBezTo>
                  <a:pt x="0" y="12912"/>
                  <a:pt x="3444" y="21600"/>
                  <a:pt x="8853" y="17595"/>
                </a:cubicBezTo>
                <a:cubicBezTo>
                  <a:pt x="13537" y="14127"/>
                  <a:pt x="16451" y="0"/>
                  <a:pt x="21600" y="0"/>
                </a:cubicBezTo>
                <a:lnTo>
                  <a:pt x="0" y="0"/>
                </a:lnTo>
                <a:cubicBezTo>
                  <a:pt x="0" y="0"/>
                  <a:pt x="0" y="12912"/>
                  <a:pt x="0" y="12912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62000">
                <a:schemeClr val="accent6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434AC708-E741-F448-A00C-5C9E8EC97206}"/>
              </a:ext>
            </a:extLst>
          </p:cNvPr>
          <p:cNvSpPr/>
          <p:nvPr/>
        </p:nvSpPr>
        <p:spPr>
          <a:xfrm>
            <a:off x="5815799" y="2444414"/>
            <a:ext cx="557583" cy="3100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149" y="19425"/>
                </a:moveTo>
                <a:cubicBezTo>
                  <a:pt x="6149" y="14812"/>
                  <a:pt x="8235" y="11059"/>
                  <a:pt x="10800" y="11059"/>
                </a:cubicBezTo>
                <a:cubicBezTo>
                  <a:pt x="13365" y="11059"/>
                  <a:pt x="15451" y="14812"/>
                  <a:pt x="15451" y="19425"/>
                </a:cubicBezTo>
                <a:lnTo>
                  <a:pt x="15451" y="21600"/>
                </a:lnTo>
                <a:lnTo>
                  <a:pt x="21600" y="21600"/>
                </a:lnTo>
                <a:lnTo>
                  <a:pt x="21600" y="19425"/>
                </a:lnTo>
                <a:cubicBezTo>
                  <a:pt x="21600" y="8714"/>
                  <a:pt x="16755" y="0"/>
                  <a:pt x="10800" y="0"/>
                </a:cubicBezTo>
                <a:cubicBezTo>
                  <a:pt x="4845" y="0"/>
                  <a:pt x="0" y="8714"/>
                  <a:pt x="0" y="19425"/>
                </a:cubicBezTo>
                <a:lnTo>
                  <a:pt x="0" y="21600"/>
                </a:lnTo>
                <a:lnTo>
                  <a:pt x="6149" y="21600"/>
                </a:lnTo>
                <a:cubicBezTo>
                  <a:pt x="6149" y="21600"/>
                  <a:pt x="6149" y="19425"/>
                  <a:pt x="6149" y="19425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" name="Shape">
            <a:extLst>
              <a:ext uri="{FF2B5EF4-FFF2-40B4-BE49-F238E27FC236}">
                <a16:creationId xmlns:a16="http://schemas.microsoft.com/office/drawing/2014/main" id="{5B94A877-4DF6-8E47-A642-5E828134BA5F}"/>
              </a:ext>
            </a:extLst>
          </p:cNvPr>
          <p:cNvSpPr/>
          <p:nvPr/>
        </p:nvSpPr>
        <p:spPr>
          <a:xfrm>
            <a:off x="5815799" y="4247566"/>
            <a:ext cx="557583" cy="309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451" y="2174"/>
                </a:moveTo>
                <a:cubicBezTo>
                  <a:pt x="15451" y="6787"/>
                  <a:pt x="13365" y="10540"/>
                  <a:pt x="10800" y="10540"/>
                </a:cubicBezTo>
                <a:cubicBezTo>
                  <a:pt x="8235" y="10540"/>
                  <a:pt x="6149" y="6787"/>
                  <a:pt x="6149" y="2174"/>
                </a:cubicBezTo>
                <a:lnTo>
                  <a:pt x="6149" y="0"/>
                </a:lnTo>
                <a:lnTo>
                  <a:pt x="0" y="0"/>
                </a:lnTo>
                <a:lnTo>
                  <a:pt x="0" y="2174"/>
                </a:lnTo>
                <a:cubicBezTo>
                  <a:pt x="0" y="12886"/>
                  <a:pt x="4845" y="21600"/>
                  <a:pt x="10800" y="21600"/>
                </a:cubicBezTo>
                <a:cubicBezTo>
                  <a:pt x="16755" y="21600"/>
                  <a:pt x="21600" y="12886"/>
                  <a:pt x="21600" y="2174"/>
                </a:cubicBezTo>
                <a:lnTo>
                  <a:pt x="21600" y="0"/>
                </a:lnTo>
                <a:lnTo>
                  <a:pt x="15451" y="0"/>
                </a:lnTo>
                <a:cubicBezTo>
                  <a:pt x="15451" y="0"/>
                  <a:pt x="15451" y="2174"/>
                  <a:pt x="15451" y="2174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">
            <a:extLst>
              <a:ext uri="{FF2B5EF4-FFF2-40B4-BE49-F238E27FC236}">
                <a16:creationId xmlns:a16="http://schemas.microsoft.com/office/drawing/2014/main" id="{D15C9C89-B95B-F948-870D-5CBED96AC186}"/>
              </a:ext>
            </a:extLst>
          </p:cNvPr>
          <p:cNvSpPr/>
          <p:nvPr/>
        </p:nvSpPr>
        <p:spPr>
          <a:xfrm>
            <a:off x="5498344" y="2126958"/>
            <a:ext cx="1192495" cy="627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875" y="20525"/>
                </a:moveTo>
                <a:cubicBezTo>
                  <a:pt x="2875" y="12221"/>
                  <a:pt x="6430" y="5464"/>
                  <a:pt x="10800" y="5464"/>
                </a:cubicBezTo>
                <a:cubicBezTo>
                  <a:pt x="15170" y="5464"/>
                  <a:pt x="18725" y="12221"/>
                  <a:pt x="18725" y="20525"/>
                </a:cubicBezTo>
                <a:lnTo>
                  <a:pt x="18725" y="21600"/>
                </a:lnTo>
                <a:lnTo>
                  <a:pt x="21600" y="21600"/>
                </a:lnTo>
                <a:lnTo>
                  <a:pt x="21600" y="20526"/>
                </a:lnTo>
                <a:cubicBezTo>
                  <a:pt x="21600" y="9190"/>
                  <a:pt x="16765" y="0"/>
                  <a:pt x="10800" y="0"/>
                </a:cubicBezTo>
                <a:cubicBezTo>
                  <a:pt x="4835" y="0"/>
                  <a:pt x="0" y="9190"/>
                  <a:pt x="0" y="20526"/>
                </a:cubicBezTo>
                <a:lnTo>
                  <a:pt x="0" y="21600"/>
                </a:lnTo>
                <a:lnTo>
                  <a:pt x="2875" y="21600"/>
                </a:lnTo>
                <a:cubicBezTo>
                  <a:pt x="2875" y="21600"/>
                  <a:pt x="2875" y="20525"/>
                  <a:pt x="2875" y="20525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C4DBDFA0-6E7E-7F47-96E6-6D0D8943EAB6}"/>
              </a:ext>
            </a:extLst>
          </p:cNvPr>
          <p:cNvSpPr/>
          <p:nvPr/>
        </p:nvSpPr>
        <p:spPr>
          <a:xfrm>
            <a:off x="5498344" y="4247566"/>
            <a:ext cx="1192495" cy="627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725" y="1074"/>
                </a:moveTo>
                <a:cubicBezTo>
                  <a:pt x="18725" y="9379"/>
                  <a:pt x="15170" y="16136"/>
                  <a:pt x="10800" y="16136"/>
                </a:cubicBezTo>
                <a:cubicBezTo>
                  <a:pt x="6430" y="16136"/>
                  <a:pt x="2875" y="9379"/>
                  <a:pt x="2875" y="1074"/>
                </a:cubicBezTo>
                <a:lnTo>
                  <a:pt x="2875" y="0"/>
                </a:lnTo>
                <a:lnTo>
                  <a:pt x="0" y="0"/>
                </a:lnTo>
                <a:lnTo>
                  <a:pt x="0" y="1074"/>
                </a:lnTo>
                <a:cubicBezTo>
                  <a:pt x="0" y="12410"/>
                  <a:pt x="4835" y="21600"/>
                  <a:pt x="10800" y="21600"/>
                </a:cubicBezTo>
                <a:cubicBezTo>
                  <a:pt x="16765" y="21600"/>
                  <a:pt x="21600" y="12410"/>
                  <a:pt x="21600" y="1074"/>
                </a:cubicBezTo>
                <a:lnTo>
                  <a:pt x="21600" y="0"/>
                </a:lnTo>
                <a:lnTo>
                  <a:pt x="18725" y="0"/>
                </a:lnTo>
                <a:cubicBezTo>
                  <a:pt x="18725" y="0"/>
                  <a:pt x="18725" y="1074"/>
                  <a:pt x="18725" y="107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93773CB2-6E1A-E646-9EE8-D30DFE31D1D0}"/>
              </a:ext>
            </a:extLst>
          </p:cNvPr>
          <p:cNvSpPr/>
          <p:nvPr/>
        </p:nvSpPr>
        <p:spPr>
          <a:xfrm>
            <a:off x="0" y="4888828"/>
            <a:ext cx="4837981" cy="19691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317"/>
                </a:moveTo>
                <a:lnTo>
                  <a:pt x="0" y="21600"/>
                </a:lnTo>
                <a:lnTo>
                  <a:pt x="21600" y="21600"/>
                </a:lnTo>
                <a:cubicBezTo>
                  <a:pt x="19701" y="20270"/>
                  <a:pt x="17558" y="17275"/>
                  <a:pt x="15237" y="11597"/>
                </a:cubicBezTo>
                <a:cubicBezTo>
                  <a:pt x="11859" y="3335"/>
                  <a:pt x="8153" y="0"/>
                  <a:pt x="4768" y="0"/>
                </a:cubicBezTo>
                <a:cubicBezTo>
                  <a:pt x="3071" y="0"/>
                  <a:pt x="1453" y="840"/>
                  <a:pt x="0" y="2317"/>
                </a:cubicBezTo>
              </a:path>
            </a:pathLst>
          </a:custGeom>
          <a:gradFill>
            <a:gsLst>
              <a:gs pos="0">
                <a:schemeClr val="accent5"/>
              </a:gs>
              <a:gs pos="18000">
                <a:schemeClr val="accent4"/>
              </a:gs>
            </a:gsLst>
            <a:lin ang="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0" name="Shape">
            <a:extLst>
              <a:ext uri="{FF2B5EF4-FFF2-40B4-BE49-F238E27FC236}">
                <a16:creationId xmlns:a16="http://schemas.microsoft.com/office/drawing/2014/main" id="{3EC478AC-9CAE-A147-BB9C-4C083D7F2FE2}"/>
              </a:ext>
            </a:extLst>
          </p:cNvPr>
          <p:cNvSpPr/>
          <p:nvPr/>
        </p:nvSpPr>
        <p:spPr>
          <a:xfrm>
            <a:off x="0" y="5250728"/>
            <a:ext cx="4837981" cy="16069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317"/>
                </a:moveTo>
                <a:lnTo>
                  <a:pt x="0" y="21600"/>
                </a:lnTo>
                <a:lnTo>
                  <a:pt x="21600" y="21600"/>
                </a:lnTo>
                <a:cubicBezTo>
                  <a:pt x="19701" y="20270"/>
                  <a:pt x="17558" y="17275"/>
                  <a:pt x="15237" y="11597"/>
                </a:cubicBezTo>
                <a:cubicBezTo>
                  <a:pt x="11859" y="3335"/>
                  <a:pt x="8153" y="0"/>
                  <a:pt x="4768" y="0"/>
                </a:cubicBezTo>
                <a:cubicBezTo>
                  <a:pt x="3071" y="0"/>
                  <a:pt x="1453" y="840"/>
                  <a:pt x="0" y="2317"/>
                </a:cubicBezTo>
              </a:path>
            </a:pathLst>
          </a:custGeom>
          <a:gradFill>
            <a:gsLst>
              <a:gs pos="32000">
                <a:schemeClr val="accent5"/>
              </a:gs>
              <a:gs pos="70000">
                <a:schemeClr val="accent4"/>
              </a:gs>
            </a:gsLst>
            <a:lin ang="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8A00D71E-4685-1F4A-8E4D-E91E3125B95F}"/>
              </a:ext>
            </a:extLst>
          </p:cNvPr>
          <p:cNvSpPr/>
          <p:nvPr/>
        </p:nvSpPr>
        <p:spPr>
          <a:xfrm>
            <a:off x="0" y="4145980"/>
            <a:ext cx="12190322" cy="27086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76" extrusionOk="0">
                <a:moveTo>
                  <a:pt x="12796" y="7279"/>
                </a:moveTo>
                <a:cubicBezTo>
                  <a:pt x="6734" y="21599"/>
                  <a:pt x="1977" y="19295"/>
                  <a:pt x="0" y="14999"/>
                </a:cubicBezTo>
                <a:lnTo>
                  <a:pt x="0" y="20875"/>
                </a:lnTo>
                <a:lnTo>
                  <a:pt x="21600" y="20875"/>
                </a:lnTo>
                <a:lnTo>
                  <a:pt x="21600" y="3710"/>
                </a:lnTo>
                <a:cubicBezTo>
                  <a:pt x="21242" y="2616"/>
                  <a:pt x="20203" y="0"/>
                  <a:pt x="18450" y="0"/>
                </a:cubicBezTo>
                <a:cubicBezTo>
                  <a:pt x="17036" y="-1"/>
                  <a:pt x="15157" y="1701"/>
                  <a:pt x="12796" y="7279"/>
                </a:cubicBezTo>
              </a:path>
            </a:pathLst>
          </a:custGeom>
          <a:gradFill>
            <a:gsLst>
              <a:gs pos="63000">
                <a:schemeClr val="accent2"/>
              </a:gs>
              <a:gs pos="100000">
                <a:schemeClr val="accent3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2" name="Shape">
            <a:extLst>
              <a:ext uri="{FF2B5EF4-FFF2-40B4-BE49-F238E27FC236}">
                <a16:creationId xmlns:a16="http://schemas.microsoft.com/office/drawing/2014/main" id="{6858F449-3528-504B-9FCB-297FE1D9C496}"/>
              </a:ext>
            </a:extLst>
          </p:cNvPr>
          <p:cNvSpPr/>
          <p:nvPr/>
        </p:nvSpPr>
        <p:spPr>
          <a:xfrm>
            <a:off x="0" y="4869780"/>
            <a:ext cx="12190322" cy="1984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76" extrusionOk="0">
                <a:moveTo>
                  <a:pt x="12796" y="7279"/>
                </a:moveTo>
                <a:cubicBezTo>
                  <a:pt x="6734" y="21599"/>
                  <a:pt x="1977" y="19295"/>
                  <a:pt x="0" y="14999"/>
                </a:cubicBezTo>
                <a:lnTo>
                  <a:pt x="0" y="20875"/>
                </a:lnTo>
                <a:lnTo>
                  <a:pt x="21600" y="20875"/>
                </a:lnTo>
                <a:lnTo>
                  <a:pt x="21600" y="3710"/>
                </a:lnTo>
                <a:cubicBezTo>
                  <a:pt x="21242" y="2616"/>
                  <a:pt x="20203" y="0"/>
                  <a:pt x="18450" y="0"/>
                </a:cubicBezTo>
                <a:cubicBezTo>
                  <a:pt x="17036" y="-1"/>
                  <a:pt x="15157" y="1701"/>
                  <a:pt x="12796" y="7279"/>
                </a:cubicBezTo>
              </a:path>
            </a:pathLst>
          </a:custGeom>
          <a:gradFill>
            <a:gsLst>
              <a:gs pos="13000">
                <a:schemeClr val="accent2"/>
              </a:gs>
              <a:gs pos="84000">
                <a:schemeClr val="accent3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id="{2B0A527E-40E3-E349-87A6-5EBEA79689FC}"/>
              </a:ext>
            </a:extLst>
          </p:cNvPr>
          <p:cNvSpPr/>
          <p:nvPr/>
        </p:nvSpPr>
        <p:spPr>
          <a:xfrm>
            <a:off x="3218379" y="3822174"/>
            <a:ext cx="480166" cy="532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1198" y="21600"/>
                </a:lnTo>
                <a:cubicBezTo>
                  <a:pt x="536" y="21600"/>
                  <a:pt x="0" y="16766"/>
                  <a:pt x="0" y="10800"/>
                </a:cubicBezTo>
                <a:lnTo>
                  <a:pt x="0" y="10800"/>
                </a:lnTo>
                <a:cubicBezTo>
                  <a:pt x="0" y="4837"/>
                  <a:pt x="536" y="0"/>
                  <a:pt x="1198" y="0"/>
                </a:cubicBez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" name="Shape">
            <a:extLst>
              <a:ext uri="{FF2B5EF4-FFF2-40B4-BE49-F238E27FC236}">
                <a16:creationId xmlns:a16="http://schemas.microsoft.com/office/drawing/2014/main" id="{EC49FF84-7E48-794C-9B55-C2DE963C3441}"/>
              </a:ext>
            </a:extLst>
          </p:cNvPr>
          <p:cNvSpPr/>
          <p:nvPr/>
        </p:nvSpPr>
        <p:spPr>
          <a:xfrm>
            <a:off x="3446947" y="3936459"/>
            <a:ext cx="252481" cy="532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279" y="21600"/>
                </a:lnTo>
                <a:cubicBezTo>
                  <a:pt x="1021" y="21600"/>
                  <a:pt x="0" y="16766"/>
                  <a:pt x="0" y="10803"/>
                </a:cubicBezTo>
                <a:lnTo>
                  <a:pt x="0" y="10803"/>
                </a:lnTo>
                <a:cubicBezTo>
                  <a:pt x="0" y="4837"/>
                  <a:pt x="1021" y="0"/>
                  <a:pt x="2279" y="0"/>
                </a:cubicBez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7" name="Shape">
            <a:extLst>
              <a:ext uri="{FF2B5EF4-FFF2-40B4-BE49-F238E27FC236}">
                <a16:creationId xmlns:a16="http://schemas.microsoft.com/office/drawing/2014/main" id="{9DCA946F-877B-4141-B526-B09D3C304877}"/>
              </a:ext>
            </a:extLst>
          </p:cNvPr>
          <p:cNvSpPr/>
          <p:nvPr/>
        </p:nvSpPr>
        <p:spPr>
          <a:xfrm>
            <a:off x="8529928" y="3822174"/>
            <a:ext cx="480166" cy="532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0402" y="21600"/>
                </a:lnTo>
                <a:cubicBezTo>
                  <a:pt x="21063" y="21600"/>
                  <a:pt x="21600" y="16766"/>
                  <a:pt x="21600" y="10800"/>
                </a:cubicBezTo>
                <a:lnTo>
                  <a:pt x="21600" y="10800"/>
                </a:lnTo>
                <a:cubicBezTo>
                  <a:pt x="21600" y="4837"/>
                  <a:pt x="21063" y="0"/>
                  <a:pt x="20402" y="0"/>
                </a:cubicBezTo>
                <a:lnTo>
                  <a:pt x="0" y="0"/>
                </a:lnTo>
                <a:cubicBezTo>
                  <a:pt x="0" y="0"/>
                  <a:pt x="0" y="21600"/>
                  <a:pt x="0" y="2160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8" name="Shape">
            <a:extLst>
              <a:ext uri="{FF2B5EF4-FFF2-40B4-BE49-F238E27FC236}">
                <a16:creationId xmlns:a16="http://schemas.microsoft.com/office/drawing/2014/main" id="{1A05DF56-A631-234D-9EAB-B60C494B63CC}"/>
              </a:ext>
            </a:extLst>
          </p:cNvPr>
          <p:cNvSpPr/>
          <p:nvPr/>
        </p:nvSpPr>
        <p:spPr>
          <a:xfrm>
            <a:off x="8529928" y="3936459"/>
            <a:ext cx="252478" cy="532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9321" y="21600"/>
                </a:lnTo>
                <a:cubicBezTo>
                  <a:pt x="20579" y="21600"/>
                  <a:pt x="21600" y="16766"/>
                  <a:pt x="21600" y="10803"/>
                </a:cubicBezTo>
                <a:lnTo>
                  <a:pt x="21600" y="10803"/>
                </a:lnTo>
                <a:cubicBezTo>
                  <a:pt x="21600" y="4837"/>
                  <a:pt x="20579" y="0"/>
                  <a:pt x="19321" y="0"/>
                </a:cubicBezTo>
                <a:lnTo>
                  <a:pt x="0" y="0"/>
                </a:lnTo>
                <a:cubicBezTo>
                  <a:pt x="0" y="0"/>
                  <a:pt x="0" y="21600"/>
                  <a:pt x="0" y="2160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9" name="Circle">
            <a:extLst>
              <a:ext uri="{FF2B5EF4-FFF2-40B4-BE49-F238E27FC236}">
                <a16:creationId xmlns:a16="http://schemas.microsoft.com/office/drawing/2014/main" id="{A873A07C-79AA-CF4F-8B3B-5D5D9302BA52}"/>
              </a:ext>
            </a:extLst>
          </p:cNvPr>
          <p:cNvSpPr/>
          <p:nvPr/>
        </p:nvSpPr>
        <p:spPr>
          <a:xfrm>
            <a:off x="2139656" y="3244404"/>
            <a:ext cx="381258" cy="381246"/>
          </a:xfrm>
          <a:prstGeom prst="ellipse">
            <a:avLst/>
          </a:prstGeom>
          <a:solidFill>
            <a:schemeClr val="accent4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0" name="Circle">
            <a:extLst>
              <a:ext uri="{FF2B5EF4-FFF2-40B4-BE49-F238E27FC236}">
                <a16:creationId xmlns:a16="http://schemas.microsoft.com/office/drawing/2014/main" id="{47DB69DD-111D-994C-9ABA-1E3CBDEFE612}"/>
              </a:ext>
            </a:extLst>
          </p:cNvPr>
          <p:cNvSpPr/>
          <p:nvPr/>
        </p:nvSpPr>
        <p:spPr>
          <a:xfrm>
            <a:off x="2266638" y="3377736"/>
            <a:ext cx="125855" cy="125855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1" name="Circle">
            <a:extLst>
              <a:ext uri="{FF2B5EF4-FFF2-40B4-BE49-F238E27FC236}">
                <a16:creationId xmlns:a16="http://schemas.microsoft.com/office/drawing/2014/main" id="{6DA80171-607D-B540-B99D-08F34AB18993}"/>
              </a:ext>
            </a:extLst>
          </p:cNvPr>
          <p:cNvSpPr/>
          <p:nvPr/>
        </p:nvSpPr>
        <p:spPr>
          <a:xfrm>
            <a:off x="10628437" y="1898389"/>
            <a:ext cx="283609" cy="283606"/>
          </a:xfrm>
          <a:prstGeom prst="ellipse">
            <a:avLst/>
          </a:prstGeom>
          <a:solidFill>
            <a:schemeClr val="accent5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2" name="Circle">
            <a:extLst>
              <a:ext uri="{FF2B5EF4-FFF2-40B4-BE49-F238E27FC236}">
                <a16:creationId xmlns:a16="http://schemas.microsoft.com/office/drawing/2014/main" id="{E3205EDD-E21A-794F-8DE6-F23494F703A8}"/>
              </a:ext>
            </a:extLst>
          </p:cNvPr>
          <p:cNvSpPr/>
          <p:nvPr/>
        </p:nvSpPr>
        <p:spPr>
          <a:xfrm>
            <a:off x="10723674" y="1993626"/>
            <a:ext cx="93625" cy="93619"/>
          </a:xfrm>
          <a:prstGeom prst="ellipse">
            <a:avLst/>
          </a:prstGeom>
          <a:solidFill>
            <a:schemeClr val="accent5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3" name="Circle">
            <a:extLst>
              <a:ext uri="{FF2B5EF4-FFF2-40B4-BE49-F238E27FC236}">
                <a16:creationId xmlns:a16="http://schemas.microsoft.com/office/drawing/2014/main" id="{E3A3E211-8A7C-6345-A1E3-9CA0AEF902F8}"/>
              </a:ext>
            </a:extLst>
          </p:cNvPr>
          <p:cNvSpPr/>
          <p:nvPr/>
        </p:nvSpPr>
        <p:spPr>
          <a:xfrm>
            <a:off x="4349152" y="1257128"/>
            <a:ext cx="377993" cy="377994"/>
          </a:xfrm>
          <a:prstGeom prst="ellipse">
            <a:avLst/>
          </a:prstGeom>
          <a:solidFill>
            <a:schemeClr val="accent3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4" name="Circle">
            <a:extLst>
              <a:ext uri="{FF2B5EF4-FFF2-40B4-BE49-F238E27FC236}">
                <a16:creationId xmlns:a16="http://schemas.microsoft.com/office/drawing/2014/main" id="{4625A429-1F1A-BD4D-85B1-2D89A8C9CEC1}"/>
              </a:ext>
            </a:extLst>
          </p:cNvPr>
          <p:cNvSpPr/>
          <p:nvPr/>
        </p:nvSpPr>
        <p:spPr>
          <a:xfrm>
            <a:off x="4476134" y="1384110"/>
            <a:ext cx="124778" cy="124781"/>
          </a:xfrm>
          <a:prstGeom prst="ellipse">
            <a:avLst/>
          </a:prstGeom>
          <a:solidFill>
            <a:schemeClr val="accent3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5" name="Circle">
            <a:extLst>
              <a:ext uri="{FF2B5EF4-FFF2-40B4-BE49-F238E27FC236}">
                <a16:creationId xmlns:a16="http://schemas.microsoft.com/office/drawing/2014/main" id="{61D6E3CF-EFD0-8240-9C52-D05087470CA1}"/>
              </a:ext>
            </a:extLst>
          </p:cNvPr>
          <p:cNvSpPr/>
          <p:nvPr/>
        </p:nvSpPr>
        <p:spPr>
          <a:xfrm>
            <a:off x="8977665" y="2596793"/>
            <a:ext cx="647710" cy="647710"/>
          </a:xfrm>
          <a:prstGeom prst="ellipse">
            <a:avLst/>
          </a:prstGeom>
          <a:solidFill>
            <a:schemeClr val="accent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6" name="Circle">
            <a:extLst>
              <a:ext uri="{FF2B5EF4-FFF2-40B4-BE49-F238E27FC236}">
                <a16:creationId xmlns:a16="http://schemas.microsoft.com/office/drawing/2014/main" id="{D53602B6-9052-AF47-A243-181550952052}"/>
              </a:ext>
            </a:extLst>
          </p:cNvPr>
          <p:cNvSpPr/>
          <p:nvPr/>
        </p:nvSpPr>
        <p:spPr>
          <a:xfrm>
            <a:off x="9193535" y="2819013"/>
            <a:ext cx="213824" cy="213816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3" name="Shape">
            <a:extLst>
              <a:ext uri="{FF2B5EF4-FFF2-40B4-BE49-F238E27FC236}">
                <a16:creationId xmlns:a16="http://schemas.microsoft.com/office/drawing/2014/main" id="{1C8DEDF9-BA2D-024D-84B2-42314882625F}"/>
              </a:ext>
            </a:extLst>
          </p:cNvPr>
          <p:cNvSpPr/>
          <p:nvPr/>
        </p:nvSpPr>
        <p:spPr>
          <a:xfrm>
            <a:off x="0" y="0"/>
            <a:ext cx="11523664" cy="1861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9412" extrusionOk="0">
                <a:moveTo>
                  <a:pt x="21600" y="0"/>
                </a:moveTo>
                <a:cubicBezTo>
                  <a:pt x="21600" y="0"/>
                  <a:pt x="18015" y="16554"/>
                  <a:pt x="11571" y="5754"/>
                </a:cubicBezTo>
                <a:cubicBezTo>
                  <a:pt x="5127" y="-5046"/>
                  <a:pt x="0" y="6618"/>
                  <a:pt x="0" y="6618"/>
                </a:cubicBezTo>
                <a:lnTo>
                  <a:pt x="0" y="0"/>
                </a:lnTo>
                <a:cubicBezTo>
                  <a:pt x="0" y="0"/>
                  <a:pt x="21600" y="0"/>
                  <a:pt x="21600" y="0"/>
                </a:cubicBezTo>
                <a:close/>
              </a:path>
            </a:pathLst>
          </a:custGeom>
          <a:gradFill>
            <a:gsLst>
              <a:gs pos="60000">
                <a:schemeClr val="accent4"/>
              </a:gs>
              <a:gs pos="100000">
                <a:schemeClr val="accent5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id="{7FA04B2C-BC14-6642-874F-1BC8D9AD5D15}"/>
              </a:ext>
            </a:extLst>
          </p:cNvPr>
          <p:cNvSpPr/>
          <p:nvPr/>
        </p:nvSpPr>
        <p:spPr>
          <a:xfrm>
            <a:off x="0" y="0"/>
            <a:ext cx="11523664" cy="11834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9412" extrusionOk="0">
                <a:moveTo>
                  <a:pt x="21600" y="0"/>
                </a:moveTo>
                <a:cubicBezTo>
                  <a:pt x="21600" y="0"/>
                  <a:pt x="18015" y="16554"/>
                  <a:pt x="11571" y="5754"/>
                </a:cubicBezTo>
                <a:cubicBezTo>
                  <a:pt x="5127" y="-5046"/>
                  <a:pt x="0" y="6618"/>
                  <a:pt x="0" y="6618"/>
                </a:cubicBezTo>
                <a:lnTo>
                  <a:pt x="0" y="0"/>
                </a:lnTo>
                <a:cubicBezTo>
                  <a:pt x="0" y="0"/>
                  <a:pt x="21600" y="0"/>
                  <a:pt x="21600" y="0"/>
                </a:cubicBezTo>
                <a:close/>
              </a:path>
            </a:pathLst>
          </a:custGeom>
          <a:gradFill>
            <a:gsLst>
              <a:gs pos="8000">
                <a:schemeClr val="accent4"/>
              </a:gs>
              <a:gs pos="76000">
                <a:schemeClr val="accent5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9" name="POWERPOINT TEMPLATE">
            <a:extLst>
              <a:ext uri="{FF2B5EF4-FFF2-40B4-BE49-F238E27FC236}">
                <a16:creationId xmlns:a16="http://schemas.microsoft.com/office/drawing/2014/main" id="{DCDA0217-FA6E-2341-BD2B-C1AA7FDC5C84}"/>
              </a:ext>
            </a:extLst>
          </p:cNvPr>
          <p:cNvSpPr/>
          <p:nvPr/>
        </p:nvSpPr>
        <p:spPr>
          <a:xfrm>
            <a:off x="1327314" y="2799000"/>
            <a:ext cx="9574737" cy="1092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6600" dirty="0">
                <a:solidFill>
                  <a:schemeClr val="bg1"/>
                </a:solidFill>
              </a:rPr>
              <a:t>基于</a:t>
            </a:r>
            <a:r>
              <a:rPr lang="en-US" sz="6600" dirty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VTE</a:t>
            </a:r>
            <a:r>
              <a:rPr lang="zh-CN" altLang="en-US" sz="6600" dirty="0">
                <a:solidFill>
                  <a:schemeClr val="bg1"/>
                </a:solidFill>
              </a:rPr>
              <a:t>的文本交互系</a:t>
            </a:r>
            <a:r>
              <a:rPr lang="zh-CN" altLang="en-US" sz="6600" b="1" dirty="0">
                <a:solidFill>
                  <a:schemeClr val="bg1"/>
                </a:solidFill>
              </a:rPr>
              <a:t>统</a:t>
            </a:r>
            <a:endParaRPr sz="6600" b="1" spc="17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81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21711"/>
            <a:ext cx="11264152" cy="547274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研究背景与动机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55F7B1A-E35A-B442-94D5-CA6E1730088A}"/>
              </a:ext>
            </a:extLst>
          </p:cNvPr>
          <p:cNvSpPr txBox="1"/>
          <p:nvPr/>
        </p:nvSpPr>
        <p:spPr>
          <a:xfrm>
            <a:off x="516780" y="4283924"/>
            <a:ext cx="5162963" cy="390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海报等场景下的</a:t>
            </a:r>
            <a:r>
              <a:rPr lang="zh-CN" altLang="en-US" dirty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静态文本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存在问题：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E9C84E-DF34-8946-AF0B-6CA390E9573A}"/>
              </a:ext>
            </a:extLst>
          </p:cNvPr>
          <p:cNvSpPr txBox="1"/>
          <p:nvPr/>
        </p:nvSpPr>
        <p:spPr>
          <a:xfrm>
            <a:off x="513633" y="3660780"/>
            <a:ext cx="514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契机与问题</a:t>
            </a:r>
            <a:endParaRPr lang="en-US" sz="2400" b="1" dirty="0">
              <a:solidFill>
                <a:schemeClr val="accent3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16C471-A691-6343-99CB-B291E448E9EE}"/>
              </a:ext>
            </a:extLst>
          </p:cNvPr>
          <p:cNvSpPr txBox="1"/>
          <p:nvPr/>
        </p:nvSpPr>
        <p:spPr>
          <a:xfrm>
            <a:off x="932178" y="4641714"/>
            <a:ext cx="4747565" cy="988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没有与用户的交互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用户很难得到详细的信息，可能会失去兴趣</a:t>
            </a:r>
            <a:endParaRPr lang="en-US" sz="160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F03839-F69F-1C45-8529-AE527EF576E6}"/>
              </a:ext>
            </a:extLst>
          </p:cNvPr>
          <p:cNvCxnSpPr/>
          <p:nvPr/>
        </p:nvCxnSpPr>
        <p:spPr>
          <a:xfrm>
            <a:off x="602994" y="4161212"/>
            <a:ext cx="5062511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F3812EF-79BF-C64D-B889-B5CDB13C8108}"/>
              </a:ext>
            </a:extLst>
          </p:cNvPr>
          <p:cNvSpPr txBox="1"/>
          <p:nvPr/>
        </p:nvSpPr>
        <p:spPr>
          <a:xfrm>
            <a:off x="6526726" y="3660780"/>
            <a:ext cx="514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解决思路</a:t>
            </a:r>
            <a:endParaRPr lang="en-US" sz="2400" b="1" dirty="0">
              <a:solidFill>
                <a:schemeClr val="accent6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3A9CE21-6E01-5447-A089-F5FD9DC2CE03}"/>
              </a:ext>
            </a:extLst>
          </p:cNvPr>
          <p:cNvCxnSpPr/>
          <p:nvPr/>
        </p:nvCxnSpPr>
        <p:spPr>
          <a:xfrm>
            <a:off x="6612940" y="4164326"/>
            <a:ext cx="506251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hape">
            <a:extLst>
              <a:ext uri="{FF2B5EF4-FFF2-40B4-BE49-F238E27FC236}">
                <a16:creationId xmlns:a16="http://schemas.microsoft.com/office/drawing/2014/main" id="{0DD9E387-90EF-4145-B242-8FDCF12D18B6}"/>
              </a:ext>
            </a:extLst>
          </p:cNvPr>
          <p:cNvSpPr/>
          <p:nvPr/>
        </p:nvSpPr>
        <p:spPr>
          <a:xfrm>
            <a:off x="5266363" y="3659461"/>
            <a:ext cx="351731" cy="351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17334" y="20334"/>
                </a:moveTo>
                <a:lnTo>
                  <a:pt x="13446" y="12989"/>
                </a:lnTo>
                <a:lnTo>
                  <a:pt x="14214" y="13580"/>
                </a:lnTo>
                <a:cubicBezTo>
                  <a:pt x="14434" y="13749"/>
                  <a:pt x="14751" y="13753"/>
                  <a:pt x="14976" y="13585"/>
                </a:cubicBezTo>
                <a:lnTo>
                  <a:pt x="15964" y="12846"/>
                </a:lnTo>
                <a:lnTo>
                  <a:pt x="19867" y="20334"/>
                </a:lnTo>
                <a:cubicBezTo>
                  <a:pt x="19867" y="20334"/>
                  <a:pt x="17334" y="20334"/>
                  <a:pt x="17334" y="20334"/>
                </a:cubicBezTo>
                <a:close/>
                <a:moveTo>
                  <a:pt x="1681" y="20334"/>
                </a:moveTo>
                <a:lnTo>
                  <a:pt x="6785" y="10692"/>
                </a:lnTo>
                <a:lnTo>
                  <a:pt x="8418" y="11900"/>
                </a:lnTo>
                <a:cubicBezTo>
                  <a:pt x="8645" y="12068"/>
                  <a:pt x="8962" y="12063"/>
                  <a:pt x="9183" y="11887"/>
                </a:cubicBezTo>
                <a:lnTo>
                  <a:pt x="10770" y="10633"/>
                </a:lnTo>
                <a:cubicBezTo>
                  <a:pt x="10770" y="10633"/>
                  <a:pt x="12032" y="13018"/>
                  <a:pt x="12033" y="13019"/>
                </a:cubicBezTo>
                <a:lnTo>
                  <a:pt x="15905" y="20334"/>
                </a:lnTo>
                <a:cubicBezTo>
                  <a:pt x="15905" y="20334"/>
                  <a:pt x="1681" y="20334"/>
                  <a:pt x="1681" y="20334"/>
                </a:cubicBezTo>
                <a:close/>
                <a:moveTo>
                  <a:pt x="8793" y="6898"/>
                </a:moveTo>
                <a:lnTo>
                  <a:pt x="10168" y="9497"/>
                </a:lnTo>
                <a:lnTo>
                  <a:pt x="8780" y="10595"/>
                </a:lnTo>
                <a:lnTo>
                  <a:pt x="7383" y="9562"/>
                </a:lnTo>
                <a:cubicBezTo>
                  <a:pt x="7383" y="9562"/>
                  <a:pt x="8793" y="6898"/>
                  <a:pt x="8793" y="6898"/>
                </a:cubicBezTo>
                <a:close/>
                <a:moveTo>
                  <a:pt x="14598" y="10225"/>
                </a:moveTo>
                <a:lnTo>
                  <a:pt x="15372" y="11710"/>
                </a:lnTo>
                <a:lnTo>
                  <a:pt x="14603" y="12285"/>
                </a:lnTo>
                <a:lnTo>
                  <a:pt x="13834" y="11693"/>
                </a:lnTo>
                <a:cubicBezTo>
                  <a:pt x="13834" y="11693"/>
                  <a:pt x="14598" y="10225"/>
                  <a:pt x="14598" y="10225"/>
                </a:cubicBezTo>
                <a:close/>
                <a:moveTo>
                  <a:pt x="9424" y="1266"/>
                </a:moveTo>
                <a:lnTo>
                  <a:pt x="11738" y="1266"/>
                </a:lnTo>
                <a:lnTo>
                  <a:pt x="11738" y="2742"/>
                </a:lnTo>
                <a:lnTo>
                  <a:pt x="9424" y="2742"/>
                </a:lnTo>
                <a:cubicBezTo>
                  <a:pt x="9424" y="2742"/>
                  <a:pt x="9424" y="1266"/>
                  <a:pt x="9424" y="1266"/>
                </a:cubicBezTo>
                <a:close/>
                <a:moveTo>
                  <a:pt x="21468" y="20674"/>
                </a:moveTo>
                <a:lnTo>
                  <a:pt x="15157" y="8566"/>
                </a:lnTo>
                <a:cubicBezTo>
                  <a:pt x="15049" y="8357"/>
                  <a:pt x="14833" y="8227"/>
                  <a:pt x="14598" y="8227"/>
                </a:cubicBezTo>
                <a:cubicBezTo>
                  <a:pt x="14363" y="8227"/>
                  <a:pt x="14148" y="8357"/>
                  <a:pt x="14039" y="8566"/>
                </a:cubicBezTo>
                <a:lnTo>
                  <a:pt x="12583" y="11360"/>
                </a:lnTo>
                <a:lnTo>
                  <a:pt x="9424" y="5391"/>
                </a:lnTo>
                <a:lnTo>
                  <a:pt x="9424" y="4008"/>
                </a:lnTo>
                <a:lnTo>
                  <a:pt x="12369" y="4008"/>
                </a:lnTo>
                <a:cubicBezTo>
                  <a:pt x="12717" y="4008"/>
                  <a:pt x="13000" y="3724"/>
                  <a:pt x="13000" y="3375"/>
                </a:cubicBezTo>
                <a:lnTo>
                  <a:pt x="13000" y="633"/>
                </a:lnTo>
                <a:cubicBezTo>
                  <a:pt x="13000" y="283"/>
                  <a:pt x="12717" y="0"/>
                  <a:pt x="12369" y="0"/>
                </a:cubicBezTo>
                <a:lnTo>
                  <a:pt x="8793" y="0"/>
                </a:lnTo>
                <a:cubicBezTo>
                  <a:pt x="8444" y="0"/>
                  <a:pt x="8162" y="283"/>
                  <a:pt x="8162" y="633"/>
                </a:cubicBezTo>
                <a:lnTo>
                  <a:pt x="8162" y="5390"/>
                </a:lnTo>
                <a:lnTo>
                  <a:pt x="74" y="20671"/>
                </a:lnTo>
                <a:cubicBezTo>
                  <a:pt x="-30" y="20867"/>
                  <a:pt x="-24" y="21103"/>
                  <a:pt x="90" y="21293"/>
                </a:cubicBezTo>
                <a:cubicBezTo>
                  <a:pt x="205" y="21484"/>
                  <a:pt x="410" y="21600"/>
                  <a:pt x="631" y="21600"/>
                </a:cubicBezTo>
                <a:lnTo>
                  <a:pt x="20909" y="21600"/>
                </a:lnTo>
                <a:cubicBezTo>
                  <a:pt x="21129" y="21600"/>
                  <a:pt x="21334" y="21484"/>
                  <a:pt x="21448" y="21295"/>
                </a:cubicBezTo>
                <a:cubicBezTo>
                  <a:pt x="21563" y="21106"/>
                  <a:pt x="21570" y="20870"/>
                  <a:pt x="21468" y="20674"/>
                </a:cubicBezTo>
                <a:cubicBezTo>
                  <a:pt x="21468" y="20674"/>
                  <a:pt x="21468" y="20674"/>
                  <a:pt x="21468" y="20674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8" name="Shape">
            <a:extLst>
              <a:ext uri="{FF2B5EF4-FFF2-40B4-BE49-F238E27FC236}">
                <a16:creationId xmlns:a16="http://schemas.microsoft.com/office/drawing/2014/main" id="{10FB8A4F-1E7D-5442-9A3D-706EE34D9D77}"/>
              </a:ext>
            </a:extLst>
          </p:cNvPr>
          <p:cNvSpPr/>
          <p:nvPr/>
        </p:nvSpPr>
        <p:spPr>
          <a:xfrm>
            <a:off x="11119652" y="3680612"/>
            <a:ext cx="469624" cy="3233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3" h="21600" extrusionOk="0">
                <a:moveTo>
                  <a:pt x="10730" y="0"/>
                </a:moveTo>
                <a:cubicBezTo>
                  <a:pt x="6781" y="1"/>
                  <a:pt x="3044" y="2207"/>
                  <a:pt x="205" y="6210"/>
                </a:cubicBezTo>
                <a:cubicBezTo>
                  <a:pt x="-61" y="6586"/>
                  <a:pt x="-70" y="7206"/>
                  <a:pt x="187" y="7595"/>
                </a:cubicBezTo>
                <a:cubicBezTo>
                  <a:pt x="319" y="7795"/>
                  <a:pt x="496" y="7894"/>
                  <a:pt x="672" y="7894"/>
                </a:cubicBezTo>
                <a:cubicBezTo>
                  <a:pt x="839" y="7894"/>
                  <a:pt x="1008" y="7805"/>
                  <a:pt x="1138" y="7621"/>
                </a:cubicBezTo>
                <a:cubicBezTo>
                  <a:pt x="3725" y="3973"/>
                  <a:pt x="7130" y="1962"/>
                  <a:pt x="10730" y="1962"/>
                </a:cubicBezTo>
                <a:cubicBezTo>
                  <a:pt x="14330" y="1962"/>
                  <a:pt x="17738" y="3973"/>
                  <a:pt x="20326" y="7621"/>
                </a:cubicBezTo>
                <a:cubicBezTo>
                  <a:pt x="20592" y="7998"/>
                  <a:pt x="21016" y="7985"/>
                  <a:pt x="21273" y="7595"/>
                </a:cubicBezTo>
                <a:cubicBezTo>
                  <a:pt x="21530" y="7206"/>
                  <a:pt x="21525" y="6586"/>
                  <a:pt x="21259" y="6210"/>
                </a:cubicBezTo>
                <a:cubicBezTo>
                  <a:pt x="18420" y="2207"/>
                  <a:pt x="14682" y="1"/>
                  <a:pt x="10734" y="0"/>
                </a:cubicBezTo>
                <a:cubicBezTo>
                  <a:pt x="10732" y="0"/>
                  <a:pt x="10730" y="0"/>
                  <a:pt x="10730" y="0"/>
                </a:cubicBezTo>
                <a:close/>
                <a:moveTo>
                  <a:pt x="10766" y="7050"/>
                </a:moveTo>
                <a:cubicBezTo>
                  <a:pt x="6107" y="7050"/>
                  <a:pt x="2616" y="11664"/>
                  <a:pt x="1332" y="13648"/>
                </a:cubicBezTo>
                <a:cubicBezTo>
                  <a:pt x="1087" y="14026"/>
                  <a:pt x="1087" y="14619"/>
                  <a:pt x="1332" y="14996"/>
                </a:cubicBezTo>
                <a:cubicBezTo>
                  <a:pt x="2616" y="16981"/>
                  <a:pt x="6106" y="21600"/>
                  <a:pt x="10766" y="21600"/>
                </a:cubicBezTo>
                <a:cubicBezTo>
                  <a:pt x="15425" y="21600"/>
                  <a:pt x="18916" y="16981"/>
                  <a:pt x="20200" y="14996"/>
                </a:cubicBezTo>
                <a:cubicBezTo>
                  <a:pt x="20444" y="14619"/>
                  <a:pt x="20444" y="14026"/>
                  <a:pt x="20200" y="13648"/>
                </a:cubicBezTo>
                <a:cubicBezTo>
                  <a:pt x="18916" y="11664"/>
                  <a:pt x="15425" y="7050"/>
                  <a:pt x="10766" y="7050"/>
                </a:cubicBezTo>
                <a:close/>
                <a:moveTo>
                  <a:pt x="10766" y="9011"/>
                </a:moveTo>
                <a:cubicBezTo>
                  <a:pt x="11079" y="9011"/>
                  <a:pt x="11386" y="9035"/>
                  <a:pt x="11688" y="9080"/>
                </a:cubicBezTo>
                <a:cubicBezTo>
                  <a:pt x="13193" y="9780"/>
                  <a:pt x="14243" y="11974"/>
                  <a:pt x="14243" y="14430"/>
                </a:cubicBezTo>
                <a:cubicBezTo>
                  <a:pt x="14243" y="16580"/>
                  <a:pt x="13444" y="18544"/>
                  <a:pt x="12201" y="19470"/>
                </a:cubicBezTo>
                <a:cubicBezTo>
                  <a:pt x="11737" y="19579"/>
                  <a:pt x="11259" y="19638"/>
                  <a:pt x="10766" y="19638"/>
                </a:cubicBezTo>
                <a:cubicBezTo>
                  <a:pt x="10171" y="19638"/>
                  <a:pt x="9598" y="19551"/>
                  <a:pt x="9047" y="19397"/>
                </a:cubicBezTo>
                <a:cubicBezTo>
                  <a:pt x="7843" y="18435"/>
                  <a:pt x="7095" y="16542"/>
                  <a:pt x="7095" y="14430"/>
                </a:cubicBezTo>
                <a:cubicBezTo>
                  <a:pt x="7095" y="12017"/>
                  <a:pt x="8076" y="9900"/>
                  <a:pt x="9539" y="9137"/>
                </a:cubicBezTo>
                <a:cubicBezTo>
                  <a:pt x="9937" y="9058"/>
                  <a:pt x="10346" y="9011"/>
                  <a:pt x="10766" y="9011"/>
                </a:cubicBezTo>
                <a:close/>
                <a:moveTo>
                  <a:pt x="14792" y="10323"/>
                </a:moveTo>
                <a:cubicBezTo>
                  <a:pt x="16548" y="11469"/>
                  <a:pt x="17922" y="13131"/>
                  <a:pt x="18768" y="14325"/>
                </a:cubicBezTo>
                <a:cubicBezTo>
                  <a:pt x="17940" y="15493"/>
                  <a:pt x="16606" y="17111"/>
                  <a:pt x="14903" y="18254"/>
                </a:cubicBezTo>
                <a:cubicBezTo>
                  <a:pt x="15341" y="17115"/>
                  <a:pt x="15585" y="15799"/>
                  <a:pt x="15585" y="14430"/>
                </a:cubicBezTo>
                <a:cubicBezTo>
                  <a:pt x="15585" y="12953"/>
                  <a:pt x="15311" y="11545"/>
                  <a:pt x="14792" y="10323"/>
                </a:cubicBezTo>
                <a:close/>
                <a:moveTo>
                  <a:pt x="6470" y="10506"/>
                </a:moveTo>
                <a:cubicBezTo>
                  <a:pt x="6013" y="11660"/>
                  <a:pt x="5753" y="13008"/>
                  <a:pt x="5753" y="14430"/>
                </a:cubicBezTo>
                <a:cubicBezTo>
                  <a:pt x="5753" y="15733"/>
                  <a:pt x="5969" y="16975"/>
                  <a:pt x="6359" y="18065"/>
                </a:cubicBezTo>
                <a:cubicBezTo>
                  <a:pt x="4786" y="16937"/>
                  <a:pt x="3547" y="15430"/>
                  <a:pt x="2764" y="14325"/>
                </a:cubicBezTo>
                <a:cubicBezTo>
                  <a:pt x="3565" y="13193"/>
                  <a:pt x="4845" y="11641"/>
                  <a:pt x="6470" y="10506"/>
                </a:cubicBezTo>
                <a:close/>
                <a:moveTo>
                  <a:pt x="10658" y="11917"/>
                </a:moveTo>
                <a:cubicBezTo>
                  <a:pt x="9720" y="11917"/>
                  <a:pt x="8957" y="13029"/>
                  <a:pt x="8957" y="14398"/>
                </a:cubicBezTo>
                <a:cubicBezTo>
                  <a:pt x="8957" y="15768"/>
                  <a:pt x="9720" y="16879"/>
                  <a:pt x="10658" y="16879"/>
                </a:cubicBezTo>
                <a:cubicBezTo>
                  <a:pt x="11597" y="16879"/>
                  <a:pt x="12359" y="15768"/>
                  <a:pt x="12359" y="14398"/>
                </a:cubicBezTo>
                <a:cubicBezTo>
                  <a:pt x="11421" y="14398"/>
                  <a:pt x="10658" y="13287"/>
                  <a:pt x="10658" y="11917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TextBox 37">
            <a:extLst>
              <a:ext uri="{FF2B5EF4-FFF2-40B4-BE49-F238E27FC236}">
                <a16:creationId xmlns:a16="http://schemas.microsoft.com/office/drawing/2014/main" id="{EFA35EDA-8B4A-1F82-507E-34F648BA0CB3}"/>
              </a:ext>
            </a:extLst>
          </p:cNvPr>
          <p:cNvSpPr txBox="1"/>
          <p:nvPr/>
        </p:nvSpPr>
        <p:spPr>
          <a:xfrm>
            <a:off x="6512258" y="4283924"/>
            <a:ext cx="5162963" cy="390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提出</a:t>
            </a:r>
            <a:r>
              <a:rPr lang="zh-CN" altLang="en-US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文本交互系统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用以：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0" name="TextBox 39">
            <a:extLst>
              <a:ext uri="{FF2B5EF4-FFF2-40B4-BE49-F238E27FC236}">
                <a16:creationId xmlns:a16="http://schemas.microsoft.com/office/drawing/2014/main" id="{84F4F5D9-9313-9D3B-B5AD-41F7F25C35AF}"/>
              </a:ext>
            </a:extLst>
          </p:cNvPr>
          <p:cNvSpPr txBox="1"/>
          <p:nvPr/>
        </p:nvSpPr>
        <p:spPr>
          <a:xfrm>
            <a:off x="6927656" y="4641714"/>
            <a:ext cx="4747565" cy="988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提高文本与用户的交互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为用户提供充分的信息从而达到好的宣传效果</a:t>
            </a:r>
            <a:endParaRPr lang="en-US" sz="160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41" name="图片占位符 40">
            <a:extLst>
              <a:ext uri="{FF2B5EF4-FFF2-40B4-BE49-F238E27FC236}">
                <a16:creationId xmlns:a16="http://schemas.microsoft.com/office/drawing/2014/main" id="{46286387-6794-F218-65D2-E234F011A6B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27908" b="27908"/>
          <a:stretch>
            <a:fillRect/>
          </a:stretch>
        </p:blipFill>
        <p:spPr/>
      </p:pic>
      <p:pic>
        <p:nvPicPr>
          <p:cNvPr id="51" name="图片占位符 50">
            <a:extLst>
              <a:ext uri="{FF2B5EF4-FFF2-40B4-BE49-F238E27FC236}">
                <a16:creationId xmlns:a16="http://schemas.microsoft.com/office/drawing/2014/main" id="{3C1251C0-46ED-C8F5-CF0B-4E3F04EE651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t="27908" b="279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5085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研究的目的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45A10EE3-CB41-BF49-9222-ECDC33CE5AB2}"/>
              </a:ext>
            </a:extLst>
          </p:cNvPr>
          <p:cNvSpPr/>
          <p:nvPr/>
        </p:nvSpPr>
        <p:spPr>
          <a:xfrm>
            <a:off x="550189" y="4602997"/>
            <a:ext cx="1313177" cy="1313177"/>
          </a:xfrm>
          <a:prstGeom prst="rtTriangle">
            <a:avLst/>
          </a:prstGeom>
          <a:solidFill>
            <a:srgbClr val="322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A1AFE78-8CCE-E94D-B755-83B87363B1BB}"/>
              </a:ext>
            </a:extLst>
          </p:cNvPr>
          <p:cNvGrpSpPr/>
          <p:nvPr/>
        </p:nvGrpSpPr>
        <p:grpSpPr>
          <a:xfrm>
            <a:off x="6569833" y="1535035"/>
            <a:ext cx="5158242" cy="1141905"/>
            <a:chOff x="6569833" y="2388649"/>
            <a:chExt cx="5158242" cy="114190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D22F72-86B0-3A46-B951-8FC6F40B924E}"/>
                </a:ext>
              </a:extLst>
            </p:cNvPr>
            <p:cNvSpPr txBox="1"/>
            <p:nvPr/>
          </p:nvSpPr>
          <p:spPr>
            <a:xfrm>
              <a:off x="7911884" y="2388649"/>
              <a:ext cx="3816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增强文本的视觉效果</a:t>
              </a:r>
              <a:endParaRPr lang="en-US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6A48684-6A12-4F4B-A41A-AFEFBA7F61B1}"/>
                </a:ext>
              </a:extLst>
            </p:cNvPr>
            <p:cNvSpPr txBox="1"/>
            <p:nvPr/>
          </p:nvSpPr>
          <p:spPr>
            <a:xfrm>
              <a:off x="7911884" y="2768358"/>
              <a:ext cx="3816191" cy="762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改变文本的颜色和样式以增强视觉效果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Change the color and style of the text to enhance the visual effect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7CF1D10-537A-9643-9321-E394807EBC2B}"/>
                </a:ext>
              </a:extLst>
            </p:cNvPr>
            <p:cNvSpPr/>
            <p:nvPr/>
          </p:nvSpPr>
          <p:spPr>
            <a:xfrm>
              <a:off x="6569833" y="2441437"/>
              <a:ext cx="1054885" cy="10548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E4B9F18-32B9-E249-BC19-40C6B96644A8}"/>
              </a:ext>
            </a:extLst>
          </p:cNvPr>
          <p:cNvGrpSpPr/>
          <p:nvPr/>
        </p:nvGrpSpPr>
        <p:grpSpPr>
          <a:xfrm>
            <a:off x="6569833" y="3119737"/>
            <a:ext cx="5158242" cy="1141905"/>
            <a:chOff x="6569833" y="2388649"/>
            <a:chExt cx="5158242" cy="114190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BF3490-0E40-4C4A-AB35-7674B6C70569}"/>
                </a:ext>
              </a:extLst>
            </p:cNvPr>
            <p:cNvSpPr txBox="1"/>
            <p:nvPr/>
          </p:nvSpPr>
          <p:spPr>
            <a:xfrm>
              <a:off x="7911884" y="2388649"/>
              <a:ext cx="3816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提高文本与用户的交互性</a:t>
              </a:r>
              <a:endParaRPr lang="en-US" sz="20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C544FF-242E-D248-A1E7-4AAE67F4E3CC}"/>
                </a:ext>
              </a:extLst>
            </p:cNvPr>
            <p:cNvSpPr txBox="1"/>
            <p:nvPr/>
          </p:nvSpPr>
          <p:spPr>
            <a:xfrm>
              <a:off x="7911884" y="2768358"/>
              <a:ext cx="3816191" cy="762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通过用户与文本交互时进行实时变化以提高交互性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50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Improve interactivity by making real-time changes as the user</a:t>
              </a: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interact with text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2ADD9B-AC08-AE4B-9959-47737B9BDEF5}"/>
                </a:ext>
              </a:extLst>
            </p:cNvPr>
            <p:cNvSpPr/>
            <p:nvPr/>
          </p:nvSpPr>
          <p:spPr>
            <a:xfrm>
              <a:off x="6569833" y="2441437"/>
              <a:ext cx="1054885" cy="10548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22589A6-C009-0F41-80E5-5FC811B103CF}"/>
              </a:ext>
            </a:extLst>
          </p:cNvPr>
          <p:cNvGrpSpPr/>
          <p:nvPr/>
        </p:nvGrpSpPr>
        <p:grpSpPr>
          <a:xfrm>
            <a:off x="6569833" y="4704438"/>
            <a:ext cx="5158242" cy="1141841"/>
            <a:chOff x="6569833" y="2388649"/>
            <a:chExt cx="5158242" cy="114184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1DBD59-82B0-4E46-8A19-674F6EE13D56}"/>
                </a:ext>
              </a:extLst>
            </p:cNvPr>
            <p:cNvSpPr txBox="1"/>
            <p:nvPr/>
          </p:nvSpPr>
          <p:spPr>
            <a:xfrm>
              <a:off x="7911884" y="2388649"/>
              <a:ext cx="3816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提升宣传效果</a:t>
              </a:r>
              <a:endParaRPr 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9880C2F-61B2-0D4F-A97E-DC728E5426BF}"/>
                </a:ext>
              </a:extLst>
            </p:cNvPr>
            <p:cNvSpPr txBox="1"/>
            <p:nvPr/>
          </p:nvSpPr>
          <p:spPr>
            <a:xfrm>
              <a:off x="7911884" y="2768358"/>
              <a:ext cx="3816191" cy="76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通过在空白处显示补充信息以提高宣传的效果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Enhance the publicity by displaying supplementary information in the margins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3BACD4B-B763-4049-B349-DA4C30810080}"/>
                </a:ext>
              </a:extLst>
            </p:cNvPr>
            <p:cNvSpPr/>
            <p:nvPr/>
          </p:nvSpPr>
          <p:spPr>
            <a:xfrm>
              <a:off x="6569833" y="2441437"/>
              <a:ext cx="1054885" cy="105488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Shape">
            <a:extLst>
              <a:ext uri="{FF2B5EF4-FFF2-40B4-BE49-F238E27FC236}">
                <a16:creationId xmlns:a16="http://schemas.microsoft.com/office/drawing/2014/main" id="{2012B9D0-090E-424C-99D0-0ADFFC4855C6}"/>
              </a:ext>
            </a:extLst>
          </p:cNvPr>
          <p:cNvSpPr/>
          <p:nvPr/>
        </p:nvSpPr>
        <p:spPr>
          <a:xfrm>
            <a:off x="6824470" y="3500349"/>
            <a:ext cx="556985" cy="489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852" y="0"/>
                </a:moveTo>
                <a:lnTo>
                  <a:pt x="5756" y="5938"/>
                </a:lnTo>
                <a:cubicBezTo>
                  <a:pt x="5756" y="5938"/>
                  <a:pt x="9995" y="0"/>
                  <a:pt x="9995" y="0"/>
                </a:cubicBezTo>
                <a:lnTo>
                  <a:pt x="3852" y="0"/>
                </a:lnTo>
                <a:close/>
                <a:moveTo>
                  <a:pt x="11698" y="0"/>
                </a:moveTo>
                <a:lnTo>
                  <a:pt x="15907" y="5897"/>
                </a:lnTo>
                <a:cubicBezTo>
                  <a:pt x="15907" y="5897"/>
                  <a:pt x="17837" y="0"/>
                  <a:pt x="17837" y="0"/>
                </a:cubicBezTo>
                <a:lnTo>
                  <a:pt x="11698" y="0"/>
                </a:lnTo>
                <a:close/>
                <a:moveTo>
                  <a:pt x="10891" y="325"/>
                </a:moveTo>
                <a:lnTo>
                  <a:pt x="6562" y="6390"/>
                </a:lnTo>
                <a:cubicBezTo>
                  <a:pt x="6562" y="6390"/>
                  <a:pt x="15220" y="6390"/>
                  <a:pt x="15220" y="6390"/>
                </a:cubicBezTo>
                <a:lnTo>
                  <a:pt x="10891" y="325"/>
                </a:lnTo>
                <a:close/>
                <a:moveTo>
                  <a:pt x="3161" y="650"/>
                </a:moveTo>
                <a:lnTo>
                  <a:pt x="0" y="6410"/>
                </a:lnTo>
                <a:lnTo>
                  <a:pt x="5011" y="6410"/>
                </a:lnTo>
                <a:cubicBezTo>
                  <a:pt x="5011" y="6410"/>
                  <a:pt x="3161" y="650"/>
                  <a:pt x="3161" y="650"/>
                </a:cubicBezTo>
                <a:close/>
                <a:moveTo>
                  <a:pt x="18435" y="650"/>
                </a:moveTo>
                <a:lnTo>
                  <a:pt x="16549" y="6415"/>
                </a:lnTo>
                <a:cubicBezTo>
                  <a:pt x="16549" y="6415"/>
                  <a:pt x="21600" y="6415"/>
                  <a:pt x="21600" y="6415"/>
                </a:cubicBezTo>
                <a:lnTo>
                  <a:pt x="18435" y="650"/>
                </a:lnTo>
                <a:close/>
                <a:moveTo>
                  <a:pt x="143" y="7308"/>
                </a:moveTo>
                <a:lnTo>
                  <a:pt x="9634" y="20722"/>
                </a:lnTo>
                <a:lnTo>
                  <a:pt x="5328" y="7308"/>
                </a:lnTo>
                <a:cubicBezTo>
                  <a:pt x="5328" y="7308"/>
                  <a:pt x="143" y="7308"/>
                  <a:pt x="143" y="7308"/>
                </a:cubicBezTo>
                <a:close/>
                <a:moveTo>
                  <a:pt x="6134" y="7308"/>
                </a:moveTo>
                <a:lnTo>
                  <a:pt x="10722" y="21600"/>
                </a:lnTo>
                <a:lnTo>
                  <a:pt x="15399" y="7308"/>
                </a:lnTo>
                <a:cubicBezTo>
                  <a:pt x="15399" y="7308"/>
                  <a:pt x="6134" y="7308"/>
                  <a:pt x="6134" y="7308"/>
                </a:cubicBezTo>
                <a:close/>
                <a:moveTo>
                  <a:pt x="16344" y="7308"/>
                </a:moveTo>
                <a:cubicBezTo>
                  <a:pt x="16344" y="7308"/>
                  <a:pt x="11841" y="21072"/>
                  <a:pt x="11841" y="21072"/>
                </a:cubicBezTo>
                <a:lnTo>
                  <a:pt x="21578" y="7308"/>
                </a:lnTo>
                <a:lnTo>
                  <a:pt x="16344" y="7308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1" name="Shape">
            <a:extLst>
              <a:ext uri="{FF2B5EF4-FFF2-40B4-BE49-F238E27FC236}">
                <a16:creationId xmlns:a16="http://schemas.microsoft.com/office/drawing/2014/main" id="{A5B78453-FE4F-564D-A75F-9AD21D2CE27C}"/>
              </a:ext>
            </a:extLst>
          </p:cNvPr>
          <p:cNvSpPr/>
          <p:nvPr/>
        </p:nvSpPr>
        <p:spPr>
          <a:xfrm>
            <a:off x="6844881" y="5005334"/>
            <a:ext cx="516162" cy="598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600" extrusionOk="0">
                <a:moveTo>
                  <a:pt x="10838" y="0"/>
                </a:moveTo>
                <a:cubicBezTo>
                  <a:pt x="5555" y="0"/>
                  <a:pt x="5026" y="2738"/>
                  <a:pt x="5026" y="6117"/>
                </a:cubicBezTo>
                <a:cubicBezTo>
                  <a:pt x="5026" y="10433"/>
                  <a:pt x="9104" y="12234"/>
                  <a:pt x="10838" y="12234"/>
                </a:cubicBezTo>
                <a:cubicBezTo>
                  <a:pt x="12572" y="12234"/>
                  <a:pt x="16650" y="10434"/>
                  <a:pt x="16650" y="6117"/>
                </a:cubicBezTo>
                <a:cubicBezTo>
                  <a:pt x="16650" y="2738"/>
                  <a:pt x="16120" y="0"/>
                  <a:pt x="10838" y="0"/>
                </a:cubicBezTo>
                <a:close/>
                <a:moveTo>
                  <a:pt x="9087" y="3661"/>
                </a:moveTo>
                <a:cubicBezTo>
                  <a:pt x="9087" y="3661"/>
                  <a:pt x="10215" y="6031"/>
                  <a:pt x="15771" y="4967"/>
                </a:cubicBezTo>
                <a:cubicBezTo>
                  <a:pt x="15794" y="5345"/>
                  <a:pt x="15800" y="5732"/>
                  <a:pt x="15800" y="6117"/>
                </a:cubicBezTo>
                <a:cubicBezTo>
                  <a:pt x="15800" y="8227"/>
                  <a:pt x="14722" y="9535"/>
                  <a:pt x="13816" y="10260"/>
                </a:cubicBezTo>
                <a:cubicBezTo>
                  <a:pt x="12676" y="11174"/>
                  <a:pt x="11411" y="11506"/>
                  <a:pt x="10838" y="11506"/>
                </a:cubicBezTo>
                <a:cubicBezTo>
                  <a:pt x="10265" y="11506"/>
                  <a:pt x="8994" y="11174"/>
                  <a:pt x="7853" y="10260"/>
                </a:cubicBezTo>
                <a:cubicBezTo>
                  <a:pt x="6948" y="9535"/>
                  <a:pt x="5869" y="8227"/>
                  <a:pt x="5869" y="6117"/>
                </a:cubicBezTo>
                <a:cubicBezTo>
                  <a:pt x="5869" y="5775"/>
                  <a:pt x="5876" y="5435"/>
                  <a:pt x="5893" y="5097"/>
                </a:cubicBezTo>
                <a:cubicBezTo>
                  <a:pt x="6301" y="4416"/>
                  <a:pt x="7187" y="3626"/>
                  <a:pt x="9087" y="3661"/>
                </a:cubicBezTo>
                <a:close/>
                <a:moveTo>
                  <a:pt x="7388" y="11571"/>
                </a:moveTo>
                <a:cubicBezTo>
                  <a:pt x="7311" y="11565"/>
                  <a:pt x="7232" y="11578"/>
                  <a:pt x="7161" y="11611"/>
                </a:cubicBezTo>
                <a:cubicBezTo>
                  <a:pt x="5929" y="12179"/>
                  <a:pt x="2974" y="13552"/>
                  <a:pt x="2140" y="14037"/>
                </a:cubicBezTo>
                <a:cubicBezTo>
                  <a:pt x="730" y="14857"/>
                  <a:pt x="114" y="17829"/>
                  <a:pt x="5" y="18416"/>
                </a:cubicBezTo>
                <a:cubicBezTo>
                  <a:pt x="-6" y="18474"/>
                  <a:pt x="0" y="18531"/>
                  <a:pt x="22" y="18587"/>
                </a:cubicBezTo>
                <a:cubicBezTo>
                  <a:pt x="73" y="18710"/>
                  <a:pt x="1366" y="21600"/>
                  <a:pt x="10791" y="21600"/>
                </a:cubicBezTo>
                <a:cubicBezTo>
                  <a:pt x="20216" y="21600"/>
                  <a:pt x="21509" y="18710"/>
                  <a:pt x="21560" y="18587"/>
                </a:cubicBezTo>
                <a:cubicBezTo>
                  <a:pt x="21583" y="18531"/>
                  <a:pt x="21594" y="18474"/>
                  <a:pt x="21583" y="18416"/>
                </a:cubicBezTo>
                <a:cubicBezTo>
                  <a:pt x="21286" y="16824"/>
                  <a:pt x="20673" y="14771"/>
                  <a:pt x="19448" y="14042"/>
                </a:cubicBezTo>
                <a:cubicBezTo>
                  <a:pt x="18611" y="13544"/>
                  <a:pt x="15691" y="12196"/>
                  <a:pt x="14445" y="11621"/>
                </a:cubicBezTo>
                <a:lnTo>
                  <a:pt x="14427" y="11611"/>
                </a:lnTo>
                <a:cubicBezTo>
                  <a:pt x="14285" y="11545"/>
                  <a:pt x="14106" y="11560"/>
                  <a:pt x="13979" y="11646"/>
                </a:cubicBezTo>
                <a:cubicBezTo>
                  <a:pt x="13326" y="12089"/>
                  <a:pt x="12613" y="12385"/>
                  <a:pt x="11856" y="12530"/>
                </a:cubicBezTo>
                <a:cubicBezTo>
                  <a:pt x="11722" y="12556"/>
                  <a:pt x="11614" y="12641"/>
                  <a:pt x="11565" y="12751"/>
                </a:cubicBezTo>
                <a:lnTo>
                  <a:pt x="10791" y="14504"/>
                </a:lnTo>
                <a:lnTo>
                  <a:pt x="10023" y="12751"/>
                </a:lnTo>
                <a:cubicBezTo>
                  <a:pt x="9975" y="12641"/>
                  <a:pt x="9860" y="12556"/>
                  <a:pt x="9726" y="12530"/>
                </a:cubicBezTo>
                <a:cubicBezTo>
                  <a:pt x="8969" y="12385"/>
                  <a:pt x="8256" y="12089"/>
                  <a:pt x="7603" y="11646"/>
                </a:cubicBezTo>
                <a:cubicBezTo>
                  <a:pt x="7540" y="11603"/>
                  <a:pt x="7465" y="11577"/>
                  <a:pt x="7388" y="11571"/>
                </a:cubicBezTo>
                <a:close/>
                <a:moveTo>
                  <a:pt x="13549" y="16583"/>
                </a:moveTo>
                <a:lnTo>
                  <a:pt x="17237" y="16583"/>
                </a:lnTo>
                <a:cubicBezTo>
                  <a:pt x="17237" y="16583"/>
                  <a:pt x="17237" y="17442"/>
                  <a:pt x="17237" y="17442"/>
                </a:cubicBezTo>
                <a:lnTo>
                  <a:pt x="15393" y="17939"/>
                </a:lnTo>
                <a:lnTo>
                  <a:pt x="13549" y="17442"/>
                </a:lnTo>
                <a:lnTo>
                  <a:pt x="13549" y="16583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A6BB013-510A-0343-A65F-96DC35801F25}"/>
              </a:ext>
            </a:extLst>
          </p:cNvPr>
          <p:cNvGrpSpPr/>
          <p:nvPr/>
        </p:nvGrpSpPr>
        <p:grpSpPr>
          <a:xfrm>
            <a:off x="6815440" y="1821907"/>
            <a:ext cx="575045" cy="576991"/>
            <a:chOff x="21675325" y="2050476"/>
            <a:chExt cx="1985214" cy="1991929"/>
          </a:xfrm>
          <a:solidFill>
            <a:schemeClr val="bg1"/>
          </a:solidFill>
        </p:grpSpPr>
        <p:sp>
          <p:nvSpPr>
            <p:cNvPr id="32" name="Shape">
              <a:extLst>
                <a:ext uri="{FF2B5EF4-FFF2-40B4-BE49-F238E27FC236}">
                  <a16:creationId xmlns:a16="http://schemas.microsoft.com/office/drawing/2014/main" id="{2FC56D04-0172-3B46-BFCD-23C2AB4E55A6}"/>
                </a:ext>
              </a:extLst>
            </p:cNvPr>
            <p:cNvSpPr/>
            <p:nvPr/>
          </p:nvSpPr>
          <p:spPr>
            <a:xfrm>
              <a:off x="21675325" y="2253677"/>
              <a:ext cx="1788728" cy="1788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8965"/>
                    <a:pt x="21144" y="7238"/>
                    <a:pt x="20337" y="5725"/>
                  </a:cubicBezTo>
                  <a:cubicBezTo>
                    <a:pt x="20249" y="5738"/>
                    <a:pt x="20158" y="5743"/>
                    <a:pt x="20070" y="5743"/>
                  </a:cubicBezTo>
                  <a:cubicBezTo>
                    <a:pt x="20019" y="5743"/>
                    <a:pt x="19966" y="5740"/>
                    <a:pt x="19913" y="5738"/>
                  </a:cubicBezTo>
                  <a:lnTo>
                    <a:pt x="18540" y="5632"/>
                  </a:lnTo>
                  <a:lnTo>
                    <a:pt x="17551" y="6620"/>
                  </a:lnTo>
                  <a:cubicBezTo>
                    <a:pt x="18305" y="7835"/>
                    <a:pt x="18741" y="9267"/>
                    <a:pt x="18741" y="10800"/>
                  </a:cubicBezTo>
                  <a:cubicBezTo>
                    <a:pt x="18741" y="15184"/>
                    <a:pt x="15187" y="18739"/>
                    <a:pt x="10802" y="18739"/>
                  </a:cubicBezTo>
                  <a:cubicBezTo>
                    <a:pt x="6418" y="18739"/>
                    <a:pt x="2861" y="15184"/>
                    <a:pt x="2861" y="10800"/>
                  </a:cubicBezTo>
                  <a:cubicBezTo>
                    <a:pt x="2861" y="6416"/>
                    <a:pt x="6416" y="2861"/>
                    <a:pt x="10800" y="2861"/>
                  </a:cubicBezTo>
                  <a:cubicBezTo>
                    <a:pt x="12335" y="2861"/>
                    <a:pt x="13767" y="3298"/>
                    <a:pt x="14980" y="4051"/>
                  </a:cubicBezTo>
                  <a:lnTo>
                    <a:pt x="15875" y="3156"/>
                  </a:lnTo>
                  <a:lnTo>
                    <a:pt x="15754" y="1581"/>
                  </a:lnTo>
                  <a:cubicBezTo>
                    <a:pt x="15744" y="1455"/>
                    <a:pt x="15746" y="1329"/>
                    <a:pt x="15759" y="1205"/>
                  </a:cubicBezTo>
                  <a:cubicBezTo>
                    <a:pt x="14274" y="436"/>
                    <a:pt x="12587" y="0"/>
                    <a:pt x="10798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3" name="Shape">
              <a:extLst>
                <a:ext uri="{FF2B5EF4-FFF2-40B4-BE49-F238E27FC236}">
                  <a16:creationId xmlns:a16="http://schemas.microsoft.com/office/drawing/2014/main" id="{D4B20F38-B940-2740-8446-10646664D968}"/>
                </a:ext>
              </a:extLst>
            </p:cNvPr>
            <p:cNvSpPr/>
            <p:nvPr/>
          </p:nvSpPr>
          <p:spPr>
            <a:xfrm>
              <a:off x="22132525" y="2698177"/>
              <a:ext cx="880579" cy="880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5135"/>
                  </a:moveTo>
                  <a:cubicBezTo>
                    <a:pt x="10943" y="5135"/>
                    <a:pt x="11087" y="5140"/>
                    <a:pt x="11230" y="5150"/>
                  </a:cubicBezTo>
                  <a:lnTo>
                    <a:pt x="15368" y="1014"/>
                  </a:lnTo>
                  <a:cubicBezTo>
                    <a:pt x="13980" y="363"/>
                    <a:pt x="12434" y="0"/>
                    <a:pt x="10800" y="0"/>
                  </a:cubicBezTo>
                  <a:cubicBezTo>
                    <a:pt x="4834" y="0"/>
                    <a:pt x="0" y="4833"/>
                    <a:pt x="0" y="10797"/>
                  </a:cubicBezTo>
                  <a:cubicBezTo>
                    <a:pt x="0" y="16762"/>
                    <a:pt x="4834" y="21600"/>
                    <a:pt x="10800" y="21600"/>
                  </a:cubicBezTo>
                  <a:cubicBezTo>
                    <a:pt x="16766" y="21600"/>
                    <a:pt x="21600" y="16767"/>
                    <a:pt x="21600" y="10803"/>
                  </a:cubicBezTo>
                  <a:cubicBezTo>
                    <a:pt x="21600" y="9169"/>
                    <a:pt x="21236" y="7623"/>
                    <a:pt x="20586" y="6236"/>
                  </a:cubicBezTo>
                  <a:lnTo>
                    <a:pt x="20499" y="6323"/>
                  </a:lnTo>
                  <a:lnTo>
                    <a:pt x="16448" y="10372"/>
                  </a:lnTo>
                  <a:cubicBezTo>
                    <a:pt x="16459" y="10516"/>
                    <a:pt x="16464" y="10659"/>
                    <a:pt x="16464" y="10803"/>
                  </a:cubicBezTo>
                  <a:cubicBezTo>
                    <a:pt x="16464" y="13930"/>
                    <a:pt x="13929" y="16470"/>
                    <a:pt x="10795" y="16470"/>
                  </a:cubicBezTo>
                  <a:cubicBezTo>
                    <a:pt x="7661" y="16470"/>
                    <a:pt x="5131" y="13930"/>
                    <a:pt x="5131" y="10803"/>
                  </a:cubicBezTo>
                  <a:cubicBezTo>
                    <a:pt x="5131" y="7674"/>
                    <a:pt x="7671" y="5135"/>
                    <a:pt x="10800" y="5135"/>
                  </a:cubicBezTo>
                  <a:cubicBezTo>
                    <a:pt x="10800" y="5135"/>
                    <a:pt x="10800" y="5135"/>
                    <a:pt x="10800" y="5135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4" name="Shape">
              <a:extLst>
                <a:ext uri="{FF2B5EF4-FFF2-40B4-BE49-F238E27FC236}">
                  <a16:creationId xmlns:a16="http://schemas.microsoft.com/office/drawing/2014/main" id="{D9486C83-0864-B846-A4C2-EBCF2BE964A4}"/>
                </a:ext>
              </a:extLst>
            </p:cNvPr>
            <p:cNvSpPr/>
            <p:nvPr/>
          </p:nvSpPr>
          <p:spPr>
            <a:xfrm>
              <a:off x="22577025" y="2050476"/>
              <a:ext cx="1083514" cy="1090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600" extrusionOk="0">
                  <a:moveTo>
                    <a:pt x="18177" y="5897"/>
                  </a:moveTo>
                  <a:lnTo>
                    <a:pt x="19226" y="4847"/>
                  </a:lnTo>
                  <a:cubicBezTo>
                    <a:pt x="19705" y="4367"/>
                    <a:pt x="19705" y="3594"/>
                    <a:pt x="19226" y="3114"/>
                  </a:cubicBezTo>
                  <a:lnTo>
                    <a:pt x="18499" y="2382"/>
                  </a:lnTo>
                  <a:cubicBezTo>
                    <a:pt x="18260" y="2142"/>
                    <a:pt x="17946" y="2022"/>
                    <a:pt x="17636" y="2022"/>
                  </a:cubicBezTo>
                  <a:cubicBezTo>
                    <a:pt x="17327" y="2022"/>
                    <a:pt x="17009" y="2142"/>
                    <a:pt x="16773" y="2382"/>
                  </a:cubicBezTo>
                  <a:lnTo>
                    <a:pt x="15572" y="3585"/>
                  </a:lnTo>
                  <a:lnTo>
                    <a:pt x="15324" y="380"/>
                  </a:lnTo>
                  <a:cubicBezTo>
                    <a:pt x="15308" y="145"/>
                    <a:pt x="15114" y="0"/>
                    <a:pt x="14911" y="0"/>
                  </a:cubicBezTo>
                  <a:cubicBezTo>
                    <a:pt x="14808" y="0"/>
                    <a:pt x="14705" y="37"/>
                    <a:pt x="14622" y="120"/>
                  </a:cubicBezTo>
                  <a:lnTo>
                    <a:pt x="9895" y="4855"/>
                  </a:lnTo>
                  <a:cubicBezTo>
                    <a:pt x="9470" y="5281"/>
                    <a:pt x="9251" y="5872"/>
                    <a:pt x="9297" y="6476"/>
                  </a:cubicBezTo>
                  <a:lnTo>
                    <a:pt x="9309" y="6662"/>
                  </a:lnTo>
                  <a:lnTo>
                    <a:pt x="9536" y="9627"/>
                  </a:lnTo>
                  <a:lnTo>
                    <a:pt x="7827" y="11339"/>
                  </a:lnTo>
                  <a:lnTo>
                    <a:pt x="4751" y="14420"/>
                  </a:lnTo>
                  <a:lnTo>
                    <a:pt x="4681" y="14491"/>
                  </a:lnTo>
                  <a:lnTo>
                    <a:pt x="383" y="18796"/>
                  </a:lnTo>
                  <a:cubicBezTo>
                    <a:pt x="210" y="18969"/>
                    <a:pt x="103" y="19201"/>
                    <a:pt x="86" y="19445"/>
                  </a:cubicBezTo>
                  <a:lnTo>
                    <a:pt x="4" y="20483"/>
                  </a:lnTo>
                  <a:cubicBezTo>
                    <a:pt x="-46" y="21087"/>
                    <a:pt x="433" y="21600"/>
                    <a:pt x="1032" y="21600"/>
                  </a:cubicBezTo>
                  <a:cubicBezTo>
                    <a:pt x="1048" y="21600"/>
                    <a:pt x="1065" y="21600"/>
                    <a:pt x="1085" y="21600"/>
                  </a:cubicBezTo>
                  <a:lnTo>
                    <a:pt x="2179" y="21546"/>
                  </a:lnTo>
                  <a:cubicBezTo>
                    <a:pt x="2435" y="21534"/>
                    <a:pt x="2679" y="21426"/>
                    <a:pt x="2856" y="21244"/>
                  </a:cubicBezTo>
                  <a:lnTo>
                    <a:pt x="12145" y="11939"/>
                  </a:lnTo>
                  <a:lnTo>
                    <a:pt x="14845" y="12146"/>
                  </a:lnTo>
                  <a:lnTo>
                    <a:pt x="14965" y="12154"/>
                  </a:lnTo>
                  <a:cubicBezTo>
                    <a:pt x="15019" y="12158"/>
                    <a:pt x="15072" y="12158"/>
                    <a:pt x="15122" y="12158"/>
                  </a:cubicBezTo>
                  <a:cubicBezTo>
                    <a:pt x="15667" y="12158"/>
                    <a:pt x="16191" y="11944"/>
                    <a:pt x="16584" y="11555"/>
                  </a:cubicBezTo>
                  <a:lnTo>
                    <a:pt x="21306" y="6824"/>
                  </a:lnTo>
                  <a:cubicBezTo>
                    <a:pt x="21554" y="6575"/>
                    <a:pt x="21397" y="6145"/>
                    <a:pt x="21046" y="6121"/>
                  </a:cubicBezTo>
                  <a:cubicBezTo>
                    <a:pt x="21046" y="6121"/>
                    <a:pt x="18177" y="5897"/>
                    <a:pt x="18177" y="5897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12" name="图片占位符 11">
            <a:extLst>
              <a:ext uri="{FF2B5EF4-FFF2-40B4-BE49-F238E27FC236}">
                <a16:creationId xmlns:a16="http://schemas.microsoft.com/office/drawing/2014/main" id="{87FCED36-A4B0-D3E0-1AFD-1C7853AB580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687" r="26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8566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505890C-F334-8A42-BC2B-5B804880AE12}"/>
              </a:ext>
            </a:extLst>
          </p:cNvPr>
          <p:cNvSpPr/>
          <p:nvPr/>
        </p:nvSpPr>
        <p:spPr>
          <a:xfrm>
            <a:off x="546781" y="3783747"/>
            <a:ext cx="5381772" cy="2090677"/>
          </a:xfrm>
          <a:prstGeom prst="roundRect">
            <a:avLst>
              <a:gd name="adj" fmla="val 5697"/>
            </a:avLst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A62E482-F70A-5A4B-B33D-905BB3E97E63}"/>
              </a:ext>
            </a:extLst>
          </p:cNvPr>
          <p:cNvSpPr/>
          <p:nvPr/>
        </p:nvSpPr>
        <p:spPr>
          <a:xfrm>
            <a:off x="6296198" y="1373764"/>
            <a:ext cx="5381772" cy="2090677"/>
          </a:xfrm>
          <a:prstGeom prst="roundRect">
            <a:avLst>
              <a:gd name="adj" fmla="val 5697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ED44917-7F2E-6C43-ADBD-1EF885B4E080}"/>
              </a:ext>
            </a:extLst>
          </p:cNvPr>
          <p:cNvSpPr/>
          <p:nvPr/>
        </p:nvSpPr>
        <p:spPr>
          <a:xfrm>
            <a:off x="6296198" y="3783747"/>
            <a:ext cx="5381772" cy="2090677"/>
          </a:xfrm>
          <a:prstGeom prst="roundRect">
            <a:avLst>
              <a:gd name="adj" fmla="val 5697"/>
            </a:avLst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300FE6B-99A6-F948-8463-7524F787E163}"/>
              </a:ext>
            </a:extLst>
          </p:cNvPr>
          <p:cNvSpPr/>
          <p:nvPr/>
        </p:nvSpPr>
        <p:spPr>
          <a:xfrm>
            <a:off x="546781" y="1373764"/>
            <a:ext cx="5381772" cy="2090677"/>
          </a:xfrm>
          <a:prstGeom prst="roundRect">
            <a:avLst>
              <a:gd name="adj" fmla="val 569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研究方法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5D872CA-487C-2A48-8E67-054454D6E2E0}"/>
              </a:ext>
            </a:extLst>
          </p:cNvPr>
          <p:cNvSpPr txBox="1"/>
          <p:nvPr/>
        </p:nvSpPr>
        <p:spPr>
          <a:xfrm>
            <a:off x="2797898" y="1708229"/>
            <a:ext cx="2843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数据收集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 Collection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5A76F7-6F09-BE4A-87A9-4DE3523CD2A6}"/>
              </a:ext>
            </a:extLst>
          </p:cNvPr>
          <p:cNvSpPr txBox="1"/>
          <p:nvPr/>
        </p:nvSpPr>
        <p:spPr>
          <a:xfrm>
            <a:off x="2797898" y="2429467"/>
            <a:ext cx="2843939" cy="536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拍摄用于交互的物体的照片，</a:t>
            </a:r>
            <a:endParaRPr lang="en-US" altLang="zh-CN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收集大约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300 </a:t>
            </a:r>
            <a:r>
              <a:rPr lang="zh-CN" alt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张照片作为数据集。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5DC561-9D85-774A-9386-98EE6770C569}"/>
              </a:ext>
            </a:extLst>
          </p:cNvPr>
          <p:cNvCxnSpPr/>
          <p:nvPr/>
        </p:nvCxnSpPr>
        <p:spPr>
          <a:xfrm>
            <a:off x="2502966" y="1774556"/>
            <a:ext cx="0" cy="138604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C0E3649-5302-4746-A4C7-C519E3D77BA1}"/>
              </a:ext>
            </a:extLst>
          </p:cNvPr>
          <p:cNvSpPr txBox="1"/>
          <p:nvPr/>
        </p:nvSpPr>
        <p:spPr>
          <a:xfrm>
            <a:off x="2797898" y="4118212"/>
            <a:ext cx="2843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参数设定及样本制作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 &amp; Sample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4481404-CE6C-7442-8B3B-3EE5E9DFF4B1}"/>
              </a:ext>
            </a:extLst>
          </p:cNvPr>
          <p:cNvSpPr txBox="1"/>
          <p:nvPr/>
        </p:nvSpPr>
        <p:spPr>
          <a:xfrm>
            <a:off x="2797898" y="4839450"/>
            <a:ext cx="2843939" cy="76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在 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Excel 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中输入相应文本的颜色、样式、显示的提示文本等参数。制作包含样本和测试用例的文本的海报。</a:t>
            </a:r>
            <a:endParaRPr lang="en-US" sz="1200" b="1" dirty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F8EFE4C-EE87-E148-9A0B-CD41B5BC09FE}"/>
              </a:ext>
            </a:extLst>
          </p:cNvPr>
          <p:cNvCxnSpPr/>
          <p:nvPr/>
        </p:nvCxnSpPr>
        <p:spPr>
          <a:xfrm>
            <a:off x="2502966" y="4184539"/>
            <a:ext cx="0" cy="138604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FF0B0E5-91D8-3D4F-A47F-882EC18B9F88}"/>
              </a:ext>
            </a:extLst>
          </p:cNvPr>
          <p:cNvSpPr txBox="1"/>
          <p:nvPr/>
        </p:nvSpPr>
        <p:spPr>
          <a:xfrm>
            <a:off x="8547315" y="1708229"/>
            <a:ext cx="2843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模型构建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Construction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EFC9BA-6DE2-634D-8498-E91533448F38}"/>
              </a:ext>
            </a:extLst>
          </p:cNvPr>
          <p:cNvSpPr txBox="1"/>
          <p:nvPr/>
        </p:nvSpPr>
        <p:spPr>
          <a:xfrm>
            <a:off x="8547315" y="2429467"/>
            <a:ext cx="2843939" cy="76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使用谷歌提出的 </a:t>
            </a:r>
            <a:r>
              <a:rPr lang="en-US" sz="1200" b="1" dirty="0" err="1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MediaPipe</a:t>
            </a:r>
            <a:r>
              <a:rPr lang="en-US" sz="12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 Model Maker 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工具，训练收集的数据集以生成识别指定物体的模型</a:t>
            </a:r>
            <a:r>
              <a:rPr lang="zh-CN" altLang="en-US" sz="120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。</a:t>
            </a:r>
            <a:endParaRPr lang="en-US" sz="1200" dirty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6354D00-BF6A-6C4E-9C1C-BEAFC286EB21}"/>
              </a:ext>
            </a:extLst>
          </p:cNvPr>
          <p:cNvCxnSpPr/>
          <p:nvPr/>
        </p:nvCxnSpPr>
        <p:spPr>
          <a:xfrm>
            <a:off x="8252383" y="1774556"/>
            <a:ext cx="0" cy="138604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5DF2390-7C0E-E54B-A0EA-8E9405931F5E}"/>
              </a:ext>
            </a:extLst>
          </p:cNvPr>
          <p:cNvSpPr txBox="1"/>
          <p:nvPr/>
        </p:nvSpPr>
        <p:spPr>
          <a:xfrm>
            <a:off x="8547315" y="4101893"/>
            <a:ext cx="2843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系统构建和测试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&amp; Debug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80D221-540B-9E46-9C6C-E3BD86407518}"/>
              </a:ext>
            </a:extLst>
          </p:cNvPr>
          <p:cNvSpPr txBox="1"/>
          <p:nvPr/>
        </p:nvSpPr>
        <p:spPr>
          <a:xfrm>
            <a:off x="8547315" y="4839450"/>
            <a:ext cx="2843939" cy="766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读取参数，使用 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Visual Texture Exchange 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技术转换海报内文本的颜色和样式，并测试相应文本是否正常渲染。</a:t>
            </a:r>
            <a:endParaRPr lang="en-US" sz="1200" b="1" dirty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0214D97-F8BE-4C46-BB75-AE3CE88C584D}"/>
              </a:ext>
            </a:extLst>
          </p:cNvPr>
          <p:cNvCxnSpPr/>
          <p:nvPr/>
        </p:nvCxnSpPr>
        <p:spPr>
          <a:xfrm>
            <a:off x="8252383" y="4184539"/>
            <a:ext cx="0" cy="138604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hape">
            <a:extLst>
              <a:ext uri="{FF2B5EF4-FFF2-40B4-BE49-F238E27FC236}">
                <a16:creationId xmlns:a16="http://schemas.microsoft.com/office/drawing/2014/main" id="{548BDB59-A393-C140-A179-FB3131677253}"/>
              </a:ext>
            </a:extLst>
          </p:cNvPr>
          <p:cNvSpPr/>
          <p:nvPr/>
        </p:nvSpPr>
        <p:spPr>
          <a:xfrm>
            <a:off x="950630" y="1953707"/>
            <a:ext cx="1173467" cy="10621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9" y="0"/>
                </a:moveTo>
                <a:cubicBezTo>
                  <a:pt x="196" y="0"/>
                  <a:pt x="0" y="238"/>
                  <a:pt x="0" y="534"/>
                </a:cubicBezTo>
                <a:lnTo>
                  <a:pt x="0" y="21066"/>
                </a:lnTo>
                <a:cubicBezTo>
                  <a:pt x="0" y="21362"/>
                  <a:pt x="196" y="21600"/>
                  <a:pt x="439" y="21600"/>
                </a:cubicBezTo>
                <a:lnTo>
                  <a:pt x="21161" y="21600"/>
                </a:lnTo>
                <a:cubicBezTo>
                  <a:pt x="21404" y="21600"/>
                  <a:pt x="21600" y="21362"/>
                  <a:pt x="21600" y="21066"/>
                </a:cubicBezTo>
                <a:lnTo>
                  <a:pt x="21600" y="534"/>
                </a:lnTo>
                <a:cubicBezTo>
                  <a:pt x="21600" y="238"/>
                  <a:pt x="21404" y="0"/>
                  <a:pt x="21161" y="0"/>
                </a:cubicBezTo>
                <a:lnTo>
                  <a:pt x="439" y="0"/>
                </a:lnTo>
                <a:close/>
                <a:moveTo>
                  <a:pt x="883" y="1073"/>
                </a:moveTo>
                <a:cubicBezTo>
                  <a:pt x="883" y="1073"/>
                  <a:pt x="20722" y="1073"/>
                  <a:pt x="20722" y="1073"/>
                </a:cubicBezTo>
                <a:lnTo>
                  <a:pt x="20722" y="4299"/>
                </a:lnTo>
                <a:lnTo>
                  <a:pt x="883" y="4299"/>
                </a:lnTo>
                <a:lnTo>
                  <a:pt x="883" y="1073"/>
                </a:lnTo>
                <a:close/>
                <a:moveTo>
                  <a:pt x="3313" y="2135"/>
                </a:moveTo>
                <a:cubicBezTo>
                  <a:pt x="3070" y="2135"/>
                  <a:pt x="2874" y="2372"/>
                  <a:pt x="2874" y="2668"/>
                </a:cubicBezTo>
                <a:cubicBezTo>
                  <a:pt x="2874" y="2964"/>
                  <a:pt x="3070" y="3208"/>
                  <a:pt x="3313" y="3208"/>
                </a:cubicBezTo>
                <a:lnTo>
                  <a:pt x="3533" y="3208"/>
                </a:lnTo>
                <a:cubicBezTo>
                  <a:pt x="3776" y="3208"/>
                  <a:pt x="3972" y="2964"/>
                  <a:pt x="3972" y="2668"/>
                </a:cubicBezTo>
                <a:cubicBezTo>
                  <a:pt x="3972" y="2372"/>
                  <a:pt x="3776" y="2135"/>
                  <a:pt x="3533" y="2135"/>
                </a:cubicBezTo>
                <a:lnTo>
                  <a:pt x="3313" y="2135"/>
                </a:lnTo>
                <a:close/>
                <a:moveTo>
                  <a:pt x="5229" y="2135"/>
                </a:moveTo>
                <a:cubicBezTo>
                  <a:pt x="4986" y="2135"/>
                  <a:pt x="4790" y="2372"/>
                  <a:pt x="4790" y="2668"/>
                </a:cubicBezTo>
                <a:cubicBezTo>
                  <a:pt x="4790" y="2964"/>
                  <a:pt x="4986" y="3208"/>
                  <a:pt x="5229" y="3208"/>
                </a:cubicBezTo>
                <a:lnTo>
                  <a:pt x="5449" y="3208"/>
                </a:lnTo>
                <a:cubicBezTo>
                  <a:pt x="5692" y="3208"/>
                  <a:pt x="5888" y="2964"/>
                  <a:pt x="5888" y="2668"/>
                </a:cubicBezTo>
                <a:cubicBezTo>
                  <a:pt x="5888" y="2372"/>
                  <a:pt x="5692" y="2135"/>
                  <a:pt x="5449" y="2135"/>
                </a:cubicBezTo>
                <a:lnTo>
                  <a:pt x="5229" y="2135"/>
                </a:lnTo>
                <a:close/>
                <a:moveTo>
                  <a:pt x="6985" y="2135"/>
                </a:moveTo>
                <a:cubicBezTo>
                  <a:pt x="6742" y="2135"/>
                  <a:pt x="6546" y="2372"/>
                  <a:pt x="6546" y="2668"/>
                </a:cubicBezTo>
                <a:cubicBezTo>
                  <a:pt x="6546" y="2964"/>
                  <a:pt x="6742" y="3208"/>
                  <a:pt x="6985" y="3208"/>
                </a:cubicBezTo>
                <a:lnTo>
                  <a:pt x="7205" y="3208"/>
                </a:lnTo>
                <a:cubicBezTo>
                  <a:pt x="7449" y="3208"/>
                  <a:pt x="7644" y="2964"/>
                  <a:pt x="7644" y="2668"/>
                </a:cubicBezTo>
                <a:cubicBezTo>
                  <a:pt x="7644" y="2372"/>
                  <a:pt x="7449" y="2135"/>
                  <a:pt x="7205" y="2135"/>
                </a:cubicBezTo>
                <a:lnTo>
                  <a:pt x="6985" y="2135"/>
                </a:lnTo>
                <a:close/>
                <a:moveTo>
                  <a:pt x="883" y="5373"/>
                </a:moveTo>
                <a:lnTo>
                  <a:pt x="20722" y="5373"/>
                </a:lnTo>
                <a:lnTo>
                  <a:pt x="20722" y="20533"/>
                </a:lnTo>
                <a:cubicBezTo>
                  <a:pt x="20722" y="20533"/>
                  <a:pt x="883" y="20533"/>
                  <a:pt x="883" y="20533"/>
                </a:cubicBezTo>
                <a:lnTo>
                  <a:pt x="883" y="5373"/>
                </a:lnTo>
                <a:close/>
                <a:moveTo>
                  <a:pt x="3313" y="8150"/>
                </a:moveTo>
                <a:cubicBezTo>
                  <a:pt x="3070" y="8150"/>
                  <a:pt x="2874" y="8388"/>
                  <a:pt x="2874" y="8684"/>
                </a:cubicBezTo>
                <a:lnTo>
                  <a:pt x="2874" y="13025"/>
                </a:lnTo>
                <a:cubicBezTo>
                  <a:pt x="2874" y="13321"/>
                  <a:pt x="3070" y="13559"/>
                  <a:pt x="3313" y="13559"/>
                </a:cubicBezTo>
                <a:lnTo>
                  <a:pt x="6841" y="13559"/>
                </a:lnTo>
                <a:cubicBezTo>
                  <a:pt x="7084" y="13559"/>
                  <a:pt x="7280" y="13321"/>
                  <a:pt x="7280" y="13025"/>
                </a:cubicBezTo>
                <a:lnTo>
                  <a:pt x="7280" y="8684"/>
                </a:lnTo>
                <a:cubicBezTo>
                  <a:pt x="7280" y="8388"/>
                  <a:pt x="7084" y="8150"/>
                  <a:pt x="6841" y="8150"/>
                </a:cubicBezTo>
                <a:lnTo>
                  <a:pt x="3313" y="8150"/>
                </a:lnTo>
                <a:close/>
                <a:moveTo>
                  <a:pt x="9061" y="8150"/>
                </a:moveTo>
                <a:cubicBezTo>
                  <a:pt x="8817" y="8150"/>
                  <a:pt x="8622" y="8388"/>
                  <a:pt x="8622" y="8684"/>
                </a:cubicBezTo>
                <a:lnTo>
                  <a:pt x="8622" y="13025"/>
                </a:lnTo>
                <a:cubicBezTo>
                  <a:pt x="8622" y="13321"/>
                  <a:pt x="8817" y="13559"/>
                  <a:pt x="9061" y="13559"/>
                </a:cubicBezTo>
                <a:lnTo>
                  <a:pt x="12589" y="13559"/>
                </a:lnTo>
                <a:cubicBezTo>
                  <a:pt x="12832" y="13559"/>
                  <a:pt x="13028" y="13321"/>
                  <a:pt x="13028" y="13025"/>
                </a:cubicBezTo>
                <a:lnTo>
                  <a:pt x="13028" y="8684"/>
                </a:lnTo>
                <a:cubicBezTo>
                  <a:pt x="13028" y="8388"/>
                  <a:pt x="12832" y="8150"/>
                  <a:pt x="12589" y="8150"/>
                </a:cubicBezTo>
                <a:lnTo>
                  <a:pt x="9061" y="8150"/>
                </a:lnTo>
                <a:close/>
                <a:moveTo>
                  <a:pt x="14649" y="8150"/>
                </a:moveTo>
                <a:cubicBezTo>
                  <a:pt x="14406" y="8150"/>
                  <a:pt x="14210" y="8388"/>
                  <a:pt x="14210" y="8684"/>
                </a:cubicBezTo>
                <a:lnTo>
                  <a:pt x="14210" y="13025"/>
                </a:lnTo>
                <a:cubicBezTo>
                  <a:pt x="14210" y="13321"/>
                  <a:pt x="14406" y="13559"/>
                  <a:pt x="14649" y="13559"/>
                </a:cubicBezTo>
                <a:lnTo>
                  <a:pt x="18177" y="13559"/>
                </a:lnTo>
                <a:cubicBezTo>
                  <a:pt x="18420" y="13559"/>
                  <a:pt x="18616" y="13321"/>
                  <a:pt x="18616" y="13025"/>
                </a:cubicBezTo>
                <a:lnTo>
                  <a:pt x="18616" y="8684"/>
                </a:lnTo>
                <a:cubicBezTo>
                  <a:pt x="18616" y="8388"/>
                  <a:pt x="18420" y="8150"/>
                  <a:pt x="18177" y="8150"/>
                </a:cubicBezTo>
                <a:lnTo>
                  <a:pt x="14649" y="8150"/>
                </a:lnTo>
                <a:close/>
                <a:moveTo>
                  <a:pt x="3757" y="9223"/>
                </a:moveTo>
                <a:lnTo>
                  <a:pt x="6402" y="9223"/>
                </a:lnTo>
                <a:cubicBezTo>
                  <a:pt x="6402" y="9223"/>
                  <a:pt x="6402" y="12492"/>
                  <a:pt x="6402" y="12492"/>
                </a:cubicBezTo>
                <a:lnTo>
                  <a:pt x="3757" y="12492"/>
                </a:lnTo>
                <a:lnTo>
                  <a:pt x="3757" y="9223"/>
                </a:lnTo>
                <a:close/>
                <a:moveTo>
                  <a:pt x="9505" y="9223"/>
                </a:moveTo>
                <a:lnTo>
                  <a:pt x="12145" y="9223"/>
                </a:lnTo>
                <a:lnTo>
                  <a:pt x="12145" y="12492"/>
                </a:lnTo>
                <a:lnTo>
                  <a:pt x="9505" y="12492"/>
                </a:lnTo>
                <a:cubicBezTo>
                  <a:pt x="9505" y="12492"/>
                  <a:pt x="9505" y="9223"/>
                  <a:pt x="9505" y="9223"/>
                </a:cubicBezTo>
                <a:close/>
                <a:moveTo>
                  <a:pt x="15094" y="9223"/>
                </a:moveTo>
                <a:lnTo>
                  <a:pt x="17738" y="9223"/>
                </a:lnTo>
                <a:lnTo>
                  <a:pt x="17738" y="12492"/>
                </a:lnTo>
                <a:lnTo>
                  <a:pt x="15094" y="12492"/>
                </a:lnTo>
                <a:cubicBezTo>
                  <a:pt x="15094" y="12492"/>
                  <a:pt x="15094" y="9223"/>
                  <a:pt x="15094" y="9223"/>
                </a:cubicBezTo>
                <a:close/>
                <a:moveTo>
                  <a:pt x="3313" y="14942"/>
                </a:moveTo>
                <a:cubicBezTo>
                  <a:pt x="3070" y="14942"/>
                  <a:pt x="2874" y="15179"/>
                  <a:pt x="2874" y="15475"/>
                </a:cubicBezTo>
                <a:cubicBezTo>
                  <a:pt x="2874" y="15771"/>
                  <a:pt x="3070" y="16015"/>
                  <a:pt x="3313" y="16015"/>
                </a:cubicBezTo>
                <a:lnTo>
                  <a:pt x="6841" y="16015"/>
                </a:lnTo>
                <a:cubicBezTo>
                  <a:pt x="7084" y="16015"/>
                  <a:pt x="7280" y="15771"/>
                  <a:pt x="7280" y="15475"/>
                </a:cubicBezTo>
                <a:cubicBezTo>
                  <a:pt x="7280" y="15180"/>
                  <a:pt x="7084" y="14942"/>
                  <a:pt x="6841" y="14942"/>
                </a:cubicBezTo>
                <a:lnTo>
                  <a:pt x="3313" y="14942"/>
                </a:lnTo>
                <a:close/>
                <a:moveTo>
                  <a:pt x="9061" y="14942"/>
                </a:moveTo>
                <a:cubicBezTo>
                  <a:pt x="8818" y="14942"/>
                  <a:pt x="8622" y="15179"/>
                  <a:pt x="8622" y="15475"/>
                </a:cubicBezTo>
                <a:cubicBezTo>
                  <a:pt x="8622" y="15771"/>
                  <a:pt x="8818" y="16015"/>
                  <a:pt x="9061" y="16015"/>
                </a:cubicBezTo>
                <a:lnTo>
                  <a:pt x="12589" y="16015"/>
                </a:lnTo>
                <a:cubicBezTo>
                  <a:pt x="12832" y="16015"/>
                  <a:pt x="13028" y="15771"/>
                  <a:pt x="13028" y="15475"/>
                </a:cubicBezTo>
                <a:cubicBezTo>
                  <a:pt x="13028" y="15180"/>
                  <a:pt x="12832" y="14942"/>
                  <a:pt x="12589" y="14942"/>
                </a:cubicBezTo>
                <a:lnTo>
                  <a:pt x="9061" y="14942"/>
                </a:lnTo>
                <a:close/>
                <a:moveTo>
                  <a:pt x="14649" y="14942"/>
                </a:moveTo>
                <a:cubicBezTo>
                  <a:pt x="14406" y="14942"/>
                  <a:pt x="14210" y="15179"/>
                  <a:pt x="14210" y="15475"/>
                </a:cubicBezTo>
                <a:cubicBezTo>
                  <a:pt x="14210" y="15771"/>
                  <a:pt x="14406" y="16015"/>
                  <a:pt x="14649" y="16015"/>
                </a:cubicBezTo>
                <a:lnTo>
                  <a:pt x="18177" y="16015"/>
                </a:lnTo>
                <a:cubicBezTo>
                  <a:pt x="18421" y="16015"/>
                  <a:pt x="18616" y="15771"/>
                  <a:pt x="18616" y="15475"/>
                </a:cubicBezTo>
                <a:cubicBezTo>
                  <a:pt x="18616" y="15180"/>
                  <a:pt x="18421" y="14942"/>
                  <a:pt x="18177" y="14942"/>
                </a:cubicBezTo>
                <a:lnTo>
                  <a:pt x="14649" y="14942"/>
                </a:lnTo>
                <a:close/>
                <a:moveTo>
                  <a:pt x="3313" y="16882"/>
                </a:moveTo>
                <a:cubicBezTo>
                  <a:pt x="3070" y="16882"/>
                  <a:pt x="2874" y="17120"/>
                  <a:pt x="2874" y="17416"/>
                </a:cubicBezTo>
                <a:cubicBezTo>
                  <a:pt x="2874" y="17712"/>
                  <a:pt x="3070" y="17956"/>
                  <a:pt x="3313" y="17956"/>
                </a:cubicBezTo>
                <a:lnTo>
                  <a:pt x="6841" y="17956"/>
                </a:lnTo>
                <a:cubicBezTo>
                  <a:pt x="7084" y="17956"/>
                  <a:pt x="7280" y="17712"/>
                  <a:pt x="7280" y="17416"/>
                </a:cubicBezTo>
                <a:cubicBezTo>
                  <a:pt x="7280" y="17120"/>
                  <a:pt x="7084" y="16882"/>
                  <a:pt x="6841" y="16882"/>
                </a:cubicBezTo>
                <a:lnTo>
                  <a:pt x="3313" y="16882"/>
                </a:lnTo>
                <a:close/>
                <a:moveTo>
                  <a:pt x="9061" y="16882"/>
                </a:moveTo>
                <a:cubicBezTo>
                  <a:pt x="8818" y="16882"/>
                  <a:pt x="8622" y="17120"/>
                  <a:pt x="8622" y="17416"/>
                </a:cubicBezTo>
                <a:cubicBezTo>
                  <a:pt x="8622" y="17712"/>
                  <a:pt x="8818" y="17956"/>
                  <a:pt x="9061" y="17956"/>
                </a:cubicBezTo>
                <a:lnTo>
                  <a:pt x="12589" y="17956"/>
                </a:lnTo>
                <a:cubicBezTo>
                  <a:pt x="12832" y="17956"/>
                  <a:pt x="13028" y="17712"/>
                  <a:pt x="13028" y="17416"/>
                </a:cubicBezTo>
                <a:cubicBezTo>
                  <a:pt x="13028" y="17120"/>
                  <a:pt x="12832" y="16882"/>
                  <a:pt x="12589" y="16882"/>
                </a:cubicBezTo>
                <a:lnTo>
                  <a:pt x="9061" y="16882"/>
                </a:lnTo>
                <a:close/>
                <a:moveTo>
                  <a:pt x="14649" y="16882"/>
                </a:moveTo>
                <a:cubicBezTo>
                  <a:pt x="14406" y="16882"/>
                  <a:pt x="14210" y="17120"/>
                  <a:pt x="14210" y="17416"/>
                </a:cubicBezTo>
                <a:cubicBezTo>
                  <a:pt x="14210" y="17712"/>
                  <a:pt x="14406" y="17956"/>
                  <a:pt x="14649" y="17956"/>
                </a:cubicBezTo>
                <a:lnTo>
                  <a:pt x="18177" y="17956"/>
                </a:lnTo>
                <a:cubicBezTo>
                  <a:pt x="18421" y="17956"/>
                  <a:pt x="18616" y="17712"/>
                  <a:pt x="18616" y="17416"/>
                </a:cubicBezTo>
                <a:cubicBezTo>
                  <a:pt x="18616" y="17120"/>
                  <a:pt x="18421" y="16882"/>
                  <a:pt x="18177" y="16882"/>
                </a:cubicBezTo>
                <a:lnTo>
                  <a:pt x="14649" y="16882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" name="Shape">
            <a:extLst>
              <a:ext uri="{FF2B5EF4-FFF2-40B4-BE49-F238E27FC236}">
                <a16:creationId xmlns:a16="http://schemas.microsoft.com/office/drawing/2014/main" id="{A22CD7D6-826D-AE46-AE47-B51FE3F6F2DB}"/>
              </a:ext>
            </a:extLst>
          </p:cNvPr>
          <p:cNvSpPr/>
          <p:nvPr/>
        </p:nvSpPr>
        <p:spPr>
          <a:xfrm>
            <a:off x="6676726" y="1898104"/>
            <a:ext cx="1226226" cy="12262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1" h="21500" extrusionOk="0">
                <a:moveTo>
                  <a:pt x="20218" y="20311"/>
                </a:moveTo>
                <a:lnTo>
                  <a:pt x="16963" y="19042"/>
                </a:lnTo>
                <a:lnTo>
                  <a:pt x="18953" y="17043"/>
                </a:lnTo>
                <a:cubicBezTo>
                  <a:pt x="18953" y="17043"/>
                  <a:pt x="20218" y="20311"/>
                  <a:pt x="20218" y="20311"/>
                </a:cubicBezTo>
                <a:close/>
                <a:moveTo>
                  <a:pt x="4881" y="4905"/>
                </a:moveTo>
                <a:cubicBezTo>
                  <a:pt x="4881" y="4905"/>
                  <a:pt x="4881" y="4905"/>
                  <a:pt x="4881" y="4905"/>
                </a:cubicBezTo>
                <a:cubicBezTo>
                  <a:pt x="4881" y="4905"/>
                  <a:pt x="4881" y="4905"/>
                  <a:pt x="4881" y="4905"/>
                </a:cubicBezTo>
                <a:lnTo>
                  <a:pt x="3762" y="6030"/>
                </a:lnTo>
                <a:lnTo>
                  <a:pt x="2907" y="5171"/>
                </a:lnTo>
                <a:lnTo>
                  <a:pt x="5146" y="2922"/>
                </a:lnTo>
                <a:lnTo>
                  <a:pt x="6001" y="3781"/>
                </a:lnTo>
                <a:cubicBezTo>
                  <a:pt x="6001" y="3781"/>
                  <a:pt x="4881" y="4905"/>
                  <a:pt x="4881" y="4905"/>
                </a:cubicBezTo>
                <a:close/>
                <a:moveTo>
                  <a:pt x="1396" y="3654"/>
                </a:moveTo>
                <a:cubicBezTo>
                  <a:pt x="779" y="3033"/>
                  <a:pt x="779" y="2025"/>
                  <a:pt x="1396" y="1404"/>
                </a:cubicBezTo>
                <a:cubicBezTo>
                  <a:pt x="2014" y="784"/>
                  <a:pt x="3018" y="784"/>
                  <a:pt x="3635" y="1404"/>
                </a:cubicBezTo>
                <a:lnTo>
                  <a:pt x="4679" y="2453"/>
                </a:lnTo>
                <a:lnTo>
                  <a:pt x="2440" y="4702"/>
                </a:lnTo>
                <a:cubicBezTo>
                  <a:pt x="2440" y="4702"/>
                  <a:pt x="1396" y="3654"/>
                  <a:pt x="1396" y="3654"/>
                </a:cubicBezTo>
                <a:close/>
                <a:moveTo>
                  <a:pt x="10737" y="13975"/>
                </a:moveTo>
                <a:lnTo>
                  <a:pt x="10089" y="14626"/>
                </a:lnTo>
                <a:lnTo>
                  <a:pt x="9315" y="13850"/>
                </a:lnTo>
                <a:cubicBezTo>
                  <a:pt x="9186" y="13720"/>
                  <a:pt x="8977" y="13720"/>
                  <a:pt x="8848" y="13850"/>
                </a:cubicBezTo>
                <a:cubicBezTo>
                  <a:pt x="8719" y="13979"/>
                  <a:pt x="8719" y="14189"/>
                  <a:pt x="8848" y="14319"/>
                </a:cubicBezTo>
                <a:lnTo>
                  <a:pt x="9621" y="15096"/>
                </a:lnTo>
                <a:lnTo>
                  <a:pt x="8854" y="15866"/>
                </a:lnTo>
                <a:lnTo>
                  <a:pt x="7095" y="14099"/>
                </a:lnTo>
                <a:cubicBezTo>
                  <a:pt x="6966" y="13969"/>
                  <a:pt x="6757" y="13969"/>
                  <a:pt x="6628" y="14099"/>
                </a:cubicBezTo>
                <a:cubicBezTo>
                  <a:pt x="6499" y="14228"/>
                  <a:pt x="6499" y="14439"/>
                  <a:pt x="6628" y="14568"/>
                </a:cubicBezTo>
                <a:lnTo>
                  <a:pt x="8387" y="16335"/>
                </a:lnTo>
                <a:lnTo>
                  <a:pt x="7620" y="17106"/>
                </a:lnTo>
                <a:lnTo>
                  <a:pt x="6847" y="16330"/>
                </a:lnTo>
                <a:cubicBezTo>
                  <a:pt x="6718" y="16200"/>
                  <a:pt x="6509" y="16200"/>
                  <a:pt x="6380" y="16330"/>
                </a:cubicBezTo>
                <a:cubicBezTo>
                  <a:pt x="6251" y="16459"/>
                  <a:pt x="6251" y="16669"/>
                  <a:pt x="6380" y="16799"/>
                </a:cubicBezTo>
                <a:lnTo>
                  <a:pt x="7153" y="17575"/>
                </a:lnTo>
                <a:lnTo>
                  <a:pt x="6386" y="18346"/>
                </a:lnTo>
                <a:lnTo>
                  <a:pt x="5613" y="17569"/>
                </a:lnTo>
                <a:cubicBezTo>
                  <a:pt x="5484" y="17440"/>
                  <a:pt x="5274" y="17440"/>
                  <a:pt x="5146" y="17569"/>
                </a:cubicBezTo>
                <a:cubicBezTo>
                  <a:pt x="5016" y="17699"/>
                  <a:pt x="5016" y="17909"/>
                  <a:pt x="5146" y="18039"/>
                </a:cubicBezTo>
                <a:lnTo>
                  <a:pt x="5919" y="18815"/>
                </a:lnTo>
                <a:lnTo>
                  <a:pt x="5151" y="19586"/>
                </a:lnTo>
                <a:lnTo>
                  <a:pt x="3392" y="17819"/>
                </a:lnTo>
                <a:cubicBezTo>
                  <a:pt x="3263" y="17689"/>
                  <a:pt x="3054" y="17689"/>
                  <a:pt x="2925" y="17819"/>
                </a:cubicBezTo>
                <a:cubicBezTo>
                  <a:pt x="2796" y="17948"/>
                  <a:pt x="2796" y="18158"/>
                  <a:pt x="2925" y="18288"/>
                </a:cubicBezTo>
                <a:lnTo>
                  <a:pt x="4684" y="20055"/>
                </a:lnTo>
                <a:lnTo>
                  <a:pt x="4013" y="20730"/>
                </a:lnTo>
                <a:cubicBezTo>
                  <a:pt x="3945" y="20799"/>
                  <a:pt x="3854" y="20836"/>
                  <a:pt x="3757" y="20836"/>
                </a:cubicBezTo>
                <a:cubicBezTo>
                  <a:pt x="3661" y="20836"/>
                  <a:pt x="3570" y="20799"/>
                  <a:pt x="3502" y="20730"/>
                </a:cubicBezTo>
                <a:lnTo>
                  <a:pt x="766" y="17981"/>
                </a:lnTo>
                <a:cubicBezTo>
                  <a:pt x="625" y="17840"/>
                  <a:pt x="625" y="17609"/>
                  <a:pt x="766" y="17468"/>
                </a:cubicBezTo>
                <a:lnTo>
                  <a:pt x="7489" y="10713"/>
                </a:lnTo>
                <a:cubicBezTo>
                  <a:pt x="7489" y="10713"/>
                  <a:pt x="10737" y="13975"/>
                  <a:pt x="10737" y="13975"/>
                </a:cubicBezTo>
                <a:close/>
                <a:moveTo>
                  <a:pt x="21101" y="3049"/>
                </a:moveTo>
                <a:lnTo>
                  <a:pt x="18365" y="301"/>
                </a:lnTo>
                <a:cubicBezTo>
                  <a:pt x="17967" y="-100"/>
                  <a:pt x="17318" y="-100"/>
                  <a:pt x="16920" y="301"/>
                </a:cubicBezTo>
                <a:lnTo>
                  <a:pt x="11768" y="5475"/>
                </a:lnTo>
                <a:cubicBezTo>
                  <a:pt x="11639" y="5605"/>
                  <a:pt x="11639" y="5815"/>
                  <a:pt x="11768" y="5945"/>
                </a:cubicBezTo>
                <a:cubicBezTo>
                  <a:pt x="11897" y="6074"/>
                  <a:pt x="12106" y="6074"/>
                  <a:pt x="12235" y="5945"/>
                </a:cubicBezTo>
                <a:lnTo>
                  <a:pt x="17387" y="770"/>
                </a:lnTo>
                <a:cubicBezTo>
                  <a:pt x="17455" y="701"/>
                  <a:pt x="17546" y="663"/>
                  <a:pt x="17642" y="663"/>
                </a:cubicBezTo>
                <a:cubicBezTo>
                  <a:pt x="17739" y="663"/>
                  <a:pt x="17830" y="701"/>
                  <a:pt x="17898" y="770"/>
                </a:cubicBezTo>
                <a:lnTo>
                  <a:pt x="20634" y="3518"/>
                </a:lnTo>
                <a:cubicBezTo>
                  <a:pt x="20703" y="3587"/>
                  <a:pt x="20740" y="3678"/>
                  <a:pt x="20740" y="3775"/>
                </a:cubicBezTo>
                <a:cubicBezTo>
                  <a:pt x="20740" y="3872"/>
                  <a:pt x="20703" y="3963"/>
                  <a:pt x="20634" y="4032"/>
                </a:cubicBezTo>
                <a:lnTo>
                  <a:pt x="19963" y="4707"/>
                </a:lnTo>
                <a:lnTo>
                  <a:pt x="18203" y="2939"/>
                </a:lnTo>
                <a:cubicBezTo>
                  <a:pt x="18074" y="2810"/>
                  <a:pt x="17865" y="2810"/>
                  <a:pt x="17736" y="2939"/>
                </a:cubicBezTo>
                <a:cubicBezTo>
                  <a:pt x="17607" y="3069"/>
                  <a:pt x="17607" y="3279"/>
                  <a:pt x="17736" y="3409"/>
                </a:cubicBezTo>
                <a:lnTo>
                  <a:pt x="19496" y="5176"/>
                </a:lnTo>
                <a:lnTo>
                  <a:pt x="18728" y="5947"/>
                </a:lnTo>
                <a:lnTo>
                  <a:pt x="17955" y="5170"/>
                </a:lnTo>
                <a:cubicBezTo>
                  <a:pt x="17826" y="5040"/>
                  <a:pt x="17617" y="5040"/>
                  <a:pt x="17488" y="5170"/>
                </a:cubicBezTo>
                <a:cubicBezTo>
                  <a:pt x="17359" y="5299"/>
                  <a:pt x="17359" y="5509"/>
                  <a:pt x="17488" y="5639"/>
                </a:cubicBezTo>
                <a:lnTo>
                  <a:pt x="18261" y="6416"/>
                </a:lnTo>
                <a:lnTo>
                  <a:pt x="17494" y="7186"/>
                </a:lnTo>
                <a:lnTo>
                  <a:pt x="16721" y="6410"/>
                </a:lnTo>
                <a:cubicBezTo>
                  <a:pt x="16592" y="6280"/>
                  <a:pt x="16383" y="6280"/>
                  <a:pt x="16254" y="6410"/>
                </a:cubicBezTo>
                <a:cubicBezTo>
                  <a:pt x="16125" y="6539"/>
                  <a:pt x="16125" y="6749"/>
                  <a:pt x="16254" y="6879"/>
                </a:cubicBezTo>
                <a:lnTo>
                  <a:pt x="17027" y="7656"/>
                </a:lnTo>
                <a:lnTo>
                  <a:pt x="16260" y="8426"/>
                </a:lnTo>
                <a:lnTo>
                  <a:pt x="14501" y="6659"/>
                </a:lnTo>
                <a:cubicBezTo>
                  <a:pt x="14372" y="6530"/>
                  <a:pt x="14162" y="6530"/>
                  <a:pt x="14034" y="6659"/>
                </a:cubicBezTo>
                <a:cubicBezTo>
                  <a:pt x="13904" y="6789"/>
                  <a:pt x="13904" y="6999"/>
                  <a:pt x="14034" y="7128"/>
                </a:cubicBezTo>
                <a:lnTo>
                  <a:pt x="15793" y="8896"/>
                </a:lnTo>
                <a:lnTo>
                  <a:pt x="15026" y="9666"/>
                </a:lnTo>
                <a:lnTo>
                  <a:pt x="14253" y="8890"/>
                </a:lnTo>
                <a:cubicBezTo>
                  <a:pt x="14124" y="8760"/>
                  <a:pt x="13914" y="8760"/>
                  <a:pt x="13785" y="8890"/>
                </a:cubicBezTo>
                <a:cubicBezTo>
                  <a:pt x="13657" y="9019"/>
                  <a:pt x="13657" y="9229"/>
                  <a:pt x="13785" y="9359"/>
                </a:cubicBezTo>
                <a:lnTo>
                  <a:pt x="14558" y="10136"/>
                </a:lnTo>
                <a:lnTo>
                  <a:pt x="13909" y="10787"/>
                </a:lnTo>
                <a:lnTo>
                  <a:pt x="10662" y="7525"/>
                </a:lnTo>
                <a:lnTo>
                  <a:pt x="11266" y="6918"/>
                </a:lnTo>
                <a:cubicBezTo>
                  <a:pt x="11395" y="6789"/>
                  <a:pt x="11395" y="6579"/>
                  <a:pt x="11266" y="6449"/>
                </a:cubicBezTo>
                <a:cubicBezTo>
                  <a:pt x="11137" y="6320"/>
                  <a:pt x="10928" y="6320"/>
                  <a:pt x="10799" y="6449"/>
                </a:cubicBezTo>
                <a:lnTo>
                  <a:pt x="10195" y="7056"/>
                </a:lnTo>
                <a:lnTo>
                  <a:pt x="4102" y="935"/>
                </a:lnTo>
                <a:cubicBezTo>
                  <a:pt x="3678" y="509"/>
                  <a:pt x="3115" y="275"/>
                  <a:pt x="2516" y="275"/>
                </a:cubicBezTo>
                <a:cubicBezTo>
                  <a:pt x="1916" y="275"/>
                  <a:pt x="1353" y="509"/>
                  <a:pt x="929" y="935"/>
                </a:cubicBezTo>
                <a:cubicBezTo>
                  <a:pt x="505" y="1361"/>
                  <a:pt x="272" y="1927"/>
                  <a:pt x="272" y="2529"/>
                </a:cubicBezTo>
                <a:cubicBezTo>
                  <a:pt x="272" y="3131"/>
                  <a:pt x="505" y="3697"/>
                  <a:pt x="929" y="4123"/>
                </a:cubicBezTo>
                <a:lnTo>
                  <a:pt x="7022" y="10244"/>
                </a:lnTo>
                <a:lnTo>
                  <a:pt x="298" y="16998"/>
                </a:lnTo>
                <a:cubicBezTo>
                  <a:pt x="-100" y="17399"/>
                  <a:pt x="-100" y="18050"/>
                  <a:pt x="298" y="18451"/>
                </a:cubicBezTo>
                <a:lnTo>
                  <a:pt x="3035" y="21199"/>
                </a:lnTo>
                <a:cubicBezTo>
                  <a:pt x="3228" y="21393"/>
                  <a:pt x="3484" y="21500"/>
                  <a:pt x="3757" y="21500"/>
                </a:cubicBezTo>
                <a:cubicBezTo>
                  <a:pt x="4030" y="21500"/>
                  <a:pt x="4287" y="21393"/>
                  <a:pt x="4480" y="21199"/>
                </a:cubicBezTo>
                <a:lnTo>
                  <a:pt x="11204" y="14445"/>
                </a:lnTo>
                <a:lnTo>
                  <a:pt x="11683" y="14926"/>
                </a:lnTo>
                <a:cubicBezTo>
                  <a:pt x="11812" y="15055"/>
                  <a:pt x="12021" y="15055"/>
                  <a:pt x="12150" y="14926"/>
                </a:cubicBezTo>
                <a:cubicBezTo>
                  <a:pt x="12279" y="14796"/>
                  <a:pt x="12279" y="14586"/>
                  <a:pt x="12150" y="14456"/>
                </a:cubicBezTo>
                <a:lnTo>
                  <a:pt x="11489" y="13792"/>
                </a:lnTo>
                <a:cubicBezTo>
                  <a:pt x="11476" y="13772"/>
                  <a:pt x="11461" y="13753"/>
                  <a:pt x="11443" y="13735"/>
                </a:cubicBezTo>
                <a:cubicBezTo>
                  <a:pt x="11425" y="13717"/>
                  <a:pt x="11406" y="13702"/>
                  <a:pt x="11386" y="13689"/>
                </a:cubicBezTo>
                <a:lnTo>
                  <a:pt x="4229" y="6499"/>
                </a:lnTo>
                <a:lnTo>
                  <a:pt x="5115" y="5609"/>
                </a:lnTo>
                <a:lnTo>
                  <a:pt x="5662" y="6159"/>
                </a:lnTo>
                <a:cubicBezTo>
                  <a:pt x="5727" y="6224"/>
                  <a:pt x="5811" y="6257"/>
                  <a:pt x="5896" y="6257"/>
                </a:cubicBezTo>
                <a:cubicBezTo>
                  <a:pt x="5980" y="6257"/>
                  <a:pt x="6065" y="6224"/>
                  <a:pt x="6129" y="6159"/>
                </a:cubicBezTo>
                <a:cubicBezTo>
                  <a:pt x="6259" y="6030"/>
                  <a:pt x="6259" y="5820"/>
                  <a:pt x="6129" y="5690"/>
                </a:cubicBezTo>
                <a:lnTo>
                  <a:pt x="5582" y="5140"/>
                </a:lnTo>
                <a:lnTo>
                  <a:pt x="6468" y="4250"/>
                </a:lnTo>
                <a:lnTo>
                  <a:pt x="9961" y="7760"/>
                </a:lnTo>
                <a:cubicBezTo>
                  <a:pt x="9961" y="7760"/>
                  <a:pt x="9961" y="7760"/>
                  <a:pt x="9962" y="7760"/>
                </a:cubicBezTo>
                <a:cubicBezTo>
                  <a:pt x="9962" y="7760"/>
                  <a:pt x="9962" y="7760"/>
                  <a:pt x="9962" y="7761"/>
                </a:cubicBezTo>
                <a:lnTo>
                  <a:pt x="13644" y="11459"/>
                </a:lnTo>
                <a:cubicBezTo>
                  <a:pt x="13653" y="11471"/>
                  <a:pt x="13663" y="11483"/>
                  <a:pt x="13674" y="11494"/>
                </a:cubicBezTo>
                <a:cubicBezTo>
                  <a:pt x="13685" y="11505"/>
                  <a:pt x="13696" y="11515"/>
                  <a:pt x="13708" y="11524"/>
                </a:cubicBezTo>
                <a:lnTo>
                  <a:pt x="18610" y="16449"/>
                </a:lnTo>
                <a:lnTo>
                  <a:pt x="17724" y="17338"/>
                </a:lnTo>
                <a:lnTo>
                  <a:pt x="12779" y="12370"/>
                </a:lnTo>
                <a:cubicBezTo>
                  <a:pt x="12776" y="12367"/>
                  <a:pt x="12773" y="12363"/>
                  <a:pt x="12770" y="12360"/>
                </a:cubicBezTo>
                <a:lnTo>
                  <a:pt x="10798" y="10379"/>
                </a:lnTo>
                <a:cubicBezTo>
                  <a:pt x="10795" y="10376"/>
                  <a:pt x="10791" y="10373"/>
                  <a:pt x="10788" y="10370"/>
                </a:cubicBezTo>
                <a:lnTo>
                  <a:pt x="7304" y="6870"/>
                </a:lnTo>
                <a:cubicBezTo>
                  <a:pt x="7175" y="6741"/>
                  <a:pt x="6966" y="6741"/>
                  <a:pt x="6837" y="6870"/>
                </a:cubicBezTo>
                <a:cubicBezTo>
                  <a:pt x="6708" y="7000"/>
                  <a:pt x="6708" y="7210"/>
                  <a:pt x="6837" y="7339"/>
                </a:cubicBezTo>
                <a:lnTo>
                  <a:pt x="17257" y="17808"/>
                </a:lnTo>
                <a:lnTo>
                  <a:pt x="16371" y="18697"/>
                </a:lnTo>
                <a:lnTo>
                  <a:pt x="13232" y="15544"/>
                </a:lnTo>
                <a:cubicBezTo>
                  <a:pt x="13103" y="15414"/>
                  <a:pt x="12894" y="15414"/>
                  <a:pt x="12765" y="15544"/>
                </a:cubicBezTo>
                <a:cubicBezTo>
                  <a:pt x="12636" y="15674"/>
                  <a:pt x="12636" y="15884"/>
                  <a:pt x="12765" y="16013"/>
                </a:cubicBezTo>
                <a:lnTo>
                  <a:pt x="16138" y="19401"/>
                </a:lnTo>
                <a:cubicBezTo>
                  <a:pt x="16170" y="19433"/>
                  <a:pt x="16210" y="19459"/>
                  <a:pt x="16252" y="19476"/>
                </a:cubicBezTo>
                <a:lnTo>
                  <a:pt x="20243" y="21032"/>
                </a:lnTo>
                <a:cubicBezTo>
                  <a:pt x="20306" y="21057"/>
                  <a:pt x="20371" y="21069"/>
                  <a:pt x="20436" y="21069"/>
                </a:cubicBezTo>
                <a:cubicBezTo>
                  <a:pt x="20576" y="21069"/>
                  <a:pt x="20713" y="21014"/>
                  <a:pt x="20816" y="20911"/>
                </a:cubicBezTo>
                <a:cubicBezTo>
                  <a:pt x="20966" y="20760"/>
                  <a:pt x="21013" y="20534"/>
                  <a:pt x="20936" y="20336"/>
                </a:cubicBezTo>
                <a:lnTo>
                  <a:pt x="19385" y="16328"/>
                </a:lnTo>
                <a:cubicBezTo>
                  <a:pt x="19368" y="16286"/>
                  <a:pt x="19343" y="16246"/>
                  <a:pt x="19310" y="16214"/>
                </a:cubicBezTo>
                <a:lnTo>
                  <a:pt x="14377" y="11257"/>
                </a:lnTo>
                <a:lnTo>
                  <a:pt x="21101" y="4501"/>
                </a:lnTo>
                <a:cubicBezTo>
                  <a:pt x="21500" y="4101"/>
                  <a:pt x="21500" y="3450"/>
                  <a:pt x="21101" y="3049"/>
                </a:cubicBezTo>
                <a:cubicBezTo>
                  <a:pt x="21101" y="3049"/>
                  <a:pt x="21101" y="3049"/>
                  <a:pt x="21101" y="3049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7" name="Shape">
            <a:extLst>
              <a:ext uri="{FF2B5EF4-FFF2-40B4-BE49-F238E27FC236}">
                <a16:creationId xmlns:a16="http://schemas.microsoft.com/office/drawing/2014/main" id="{CABE7ECE-EC57-AB42-AAA5-432FBDBAAEED}"/>
              </a:ext>
            </a:extLst>
          </p:cNvPr>
          <p:cNvSpPr/>
          <p:nvPr/>
        </p:nvSpPr>
        <p:spPr>
          <a:xfrm>
            <a:off x="925562" y="4297464"/>
            <a:ext cx="1223602" cy="1226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0" h="21600" extrusionOk="0">
                <a:moveTo>
                  <a:pt x="1656" y="0"/>
                </a:moveTo>
                <a:cubicBezTo>
                  <a:pt x="743" y="0"/>
                  <a:pt x="0" y="744"/>
                  <a:pt x="0" y="1657"/>
                </a:cubicBezTo>
                <a:lnTo>
                  <a:pt x="0" y="19943"/>
                </a:lnTo>
                <a:cubicBezTo>
                  <a:pt x="0" y="20856"/>
                  <a:pt x="743" y="21600"/>
                  <a:pt x="1656" y="21600"/>
                </a:cubicBezTo>
                <a:lnTo>
                  <a:pt x="12001" y="21600"/>
                </a:lnTo>
                <a:cubicBezTo>
                  <a:pt x="12914" y="21600"/>
                  <a:pt x="13657" y="20856"/>
                  <a:pt x="13657" y="19943"/>
                </a:cubicBezTo>
                <a:lnTo>
                  <a:pt x="13657" y="14737"/>
                </a:lnTo>
                <a:lnTo>
                  <a:pt x="18568" y="14040"/>
                </a:lnTo>
                <a:cubicBezTo>
                  <a:pt x="18706" y="14021"/>
                  <a:pt x="18826" y="13932"/>
                  <a:pt x="18887" y="13806"/>
                </a:cubicBezTo>
                <a:cubicBezTo>
                  <a:pt x="18949" y="13680"/>
                  <a:pt x="18943" y="13531"/>
                  <a:pt x="18873" y="13410"/>
                </a:cubicBezTo>
                <a:lnTo>
                  <a:pt x="17322" y="10721"/>
                </a:lnTo>
                <a:cubicBezTo>
                  <a:pt x="17958" y="10132"/>
                  <a:pt x="18127" y="9159"/>
                  <a:pt x="17675" y="8376"/>
                </a:cubicBezTo>
                <a:cubicBezTo>
                  <a:pt x="17421" y="7936"/>
                  <a:pt x="17011" y="7624"/>
                  <a:pt x="16521" y="7493"/>
                </a:cubicBezTo>
                <a:cubicBezTo>
                  <a:pt x="16169" y="7399"/>
                  <a:pt x="15810" y="7406"/>
                  <a:pt x="15471" y="7512"/>
                </a:cubicBezTo>
                <a:lnTo>
                  <a:pt x="13920" y="4823"/>
                </a:lnTo>
                <a:cubicBezTo>
                  <a:pt x="13850" y="4702"/>
                  <a:pt x="13725" y="4623"/>
                  <a:pt x="13586" y="4613"/>
                </a:cubicBezTo>
                <a:cubicBezTo>
                  <a:pt x="13446" y="4603"/>
                  <a:pt x="13309" y="4665"/>
                  <a:pt x="13223" y="4776"/>
                </a:cubicBezTo>
                <a:lnTo>
                  <a:pt x="8394" y="10946"/>
                </a:lnTo>
                <a:lnTo>
                  <a:pt x="6366" y="12116"/>
                </a:lnTo>
                <a:cubicBezTo>
                  <a:pt x="5210" y="12784"/>
                  <a:pt x="4815" y="14268"/>
                  <a:pt x="5483" y="15425"/>
                </a:cubicBezTo>
                <a:cubicBezTo>
                  <a:pt x="5806" y="15986"/>
                  <a:pt x="6328" y="16385"/>
                  <a:pt x="6953" y="16552"/>
                </a:cubicBezTo>
                <a:cubicBezTo>
                  <a:pt x="7161" y="16608"/>
                  <a:pt x="7372" y="16638"/>
                  <a:pt x="7583" y="16638"/>
                </a:cubicBezTo>
                <a:cubicBezTo>
                  <a:pt x="8002" y="16638"/>
                  <a:pt x="8417" y="16529"/>
                  <a:pt x="8790" y="16313"/>
                </a:cubicBezTo>
                <a:lnTo>
                  <a:pt x="9029" y="16170"/>
                </a:lnTo>
                <a:lnTo>
                  <a:pt x="9873" y="17631"/>
                </a:lnTo>
                <a:lnTo>
                  <a:pt x="845" y="17631"/>
                </a:lnTo>
                <a:lnTo>
                  <a:pt x="845" y="3543"/>
                </a:lnTo>
                <a:lnTo>
                  <a:pt x="12813" y="3543"/>
                </a:lnTo>
                <a:lnTo>
                  <a:pt x="12813" y="3672"/>
                </a:lnTo>
                <a:cubicBezTo>
                  <a:pt x="12813" y="3905"/>
                  <a:pt x="13005" y="4093"/>
                  <a:pt x="13237" y="4093"/>
                </a:cubicBezTo>
                <a:cubicBezTo>
                  <a:pt x="13470" y="4093"/>
                  <a:pt x="13657" y="3905"/>
                  <a:pt x="13657" y="3672"/>
                </a:cubicBezTo>
                <a:lnTo>
                  <a:pt x="13657" y="1657"/>
                </a:lnTo>
                <a:cubicBezTo>
                  <a:pt x="13657" y="744"/>
                  <a:pt x="12914" y="0"/>
                  <a:pt x="12001" y="0"/>
                </a:cubicBezTo>
                <a:lnTo>
                  <a:pt x="1656" y="0"/>
                </a:lnTo>
                <a:close/>
                <a:moveTo>
                  <a:pt x="1656" y="845"/>
                </a:moveTo>
                <a:lnTo>
                  <a:pt x="12001" y="845"/>
                </a:lnTo>
                <a:cubicBezTo>
                  <a:pt x="12449" y="845"/>
                  <a:pt x="12813" y="1209"/>
                  <a:pt x="12813" y="1657"/>
                </a:cubicBezTo>
                <a:lnTo>
                  <a:pt x="12813" y="2698"/>
                </a:lnTo>
                <a:lnTo>
                  <a:pt x="845" y="2698"/>
                </a:lnTo>
                <a:cubicBezTo>
                  <a:pt x="845" y="2698"/>
                  <a:pt x="845" y="1657"/>
                  <a:pt x="845" y="1657"/>
                </a:cubicBezTo>
                <a:cubicBezTo>
                  <a:pt x="845" y="1209"/>
                  <a:pt x="1208" y="845"/>
                  <a:pt x="1656" y="845"/>
                </a:cubicBezTo>
                <a:close/>
                <a:moveTo>
                  <a:pt x="5306" y="1223"/>
                </a:moveTo>
                <a:cubicBezTo>
                  <a:pt x="5074" y="1223"/>
                  <a:pt x="4886" y="1410"/>
                  <a:pt x="4886" y="1643"/>
                </a:cubicBezTo>
                <a:cubicBezTo>
                  <a:pt x="4886" y="1876"/>
                  <a:pt x="5074" y="2068"/>
                  <a:pt x="5306" y="2068"/>
                </a:cubicBezTo>
                <a:lnTo>
                  <a:pt x="8341" y="2068"/>
                </a:lnTo>
                <a:cubicBezTo>
                  <a:pt x="8574" y="2068"/>
                  <a:pt x="8766" y="1876"/>
                  <a:pt x="8766" y="1643"/>
                </a:cubicBezTo>
                <a:cubicBezTo>
                  <a:pt x="8766" y="1410"/>
                  <a:pt x="8574" y="1223"/>
                  <a:pt x="8341" y="1223"/>
                </a:cubicBezTo>
                <a:lnTo>
                  <a:pt x="5306" y="1223"/>
                </a:lnTo>
                <a:close/>
                <a:moveTo>
                  <a:pt x="17628" y="4293"/>
                </a:moveTo>
                <a:cubicBezTo>
                  <a:pt x="17403" y="4233"/>
                  <a:pt x="17173" y="4364"/>
                  <a:pt x="17112" y="4589"/>
                </a:cubicBezTo>
                <a:lnTo>
                  <a:pt x="16812" y="5716"/>
                </a:lnTo>
                <a:cubicBezTo>
                  <a:pt x="16751" y="5941"/>
                  <a:pt x="16887" y="6172"/>
                  <a:pt x="17112" y="6232"/>
                </a:cubicBezTo>
                <a:cubicBezTo>
                  <a:pt x="17149" y="6242"/>
                  <a:pt x="17181" y="6246"/>
                  <a:pt x="17217" y="6246"/>
                </a:cubicBezTo>
                <a:cubicBezTo>
                  <a:pt x="17403" y="6246"/>
                  <a:pt x="17577" y="6125"/>
                  <a:pt x="17628" y="5936"/>
                </a:cubicBezTo>
                <a:lnTo>
                  <a:pt x="17928" y="4809"/>
                </a:lnTo>
                <a:cubicBezTo>
                  <a:pt x="17988" y="4584"/>
                  <a:pt x="17853" y="4353"/>
                  <a:pt x="17628" y="4293"/>
                </a:cubicBezTo>
                <a:close/>
                <a:moveTo>
                  <a:pt x="2100" y="4737"/>
                </a:moveTo>
                <a:cubicBezTo>
                  <a:pt x="1867" y="4737"/>
                  <a:pt x="1680" y="4925"/>
                  <a:pt x="1680" y="5158"/>
                </a:cubicBezTo>
                <a:cubicBezTo>
                  <a:pt x="1680" y="5391"/>
                  <a:pt x="1867" y="5583"/>
                  <a:pt x="2100" y="5583"/>
                </a:cubicBezTo>
                <a:lnTo>
                  <a:pt x="7917" y="5583"/>
                </a:lnTo>
                <a:cubicBezTo>
                  <a:pt x="8149" y="5583"/>
                  <a:pt x="8341" y="5391"/>
                  <a:pt x="8341" y="5158"/>
                </a:cubicBezTo>
                <a:cubicBezTo>
                  <a:pt x="8341" y="4925"/>
                  <a:pt x="8149" y="4737"/>
                  <a:pt x="7917" y="4737"/>
                </a:cubicBezTo>
                <a:lnTo>
                  <a:pt x="2100" y="4737"/>
                </a:lnTo>
                <a:close/>
                <a:moveTo>
                  <a:pt x="13500" y="5788"/>
                </a:moveTo>
                <a:lnTo>
                  <a:pt x="17833" y="13290"/>
                </a:lnTo>
                <a:cubicBezTo>
                  <a:pt x="17833" y="13290"/>
                  <a:pt x="16721" y="13448"/>
                  <a:pt x="16721" y="13448"/>
                </a:cubicBezTo>
                <a:lnTo>
                  <a:pt x="12808" y="6672"/>
                </a:lnTo>
                <a:lnTo>
                  <a:pt x="13500" y="5788"/>
                </a:lnTo>
                <a:close/>
                <a:moveTo>
                  <a:pt x="21226" y="5974"/>
                </a:moveTo>
                <a:cubicBezTo>
                  <a:pt x="21122" y="5946"/>
                  <a:pt x="21007" y="5959"/>
                  <a:pt x="20906" y="6017"/>
                </a:cubicBezTo>
                <a:lnTo>
                  <a:pt x="18840" y="7211"/>
                </a:lnTo>
                <a:cubicBezTo>
                  <a:pt x="18638" y="7328"/>
                  <a:pt x="18571" y="7587"/>
                  <a:pt x="18687" y="7789"/>
                </a:cubicBezTo>
                <a:cubicBezTo>
                  <a:pt x="18765" y="7924"/>
                  <a:pt x="18904" y="7999"/>
                  <a:pt x="19050" y="7999"/>
                </a:cubicBezTo>
                <a:cubicBezTo>
                  <a:pt x="19121" y="7999"/>
                  <a:pt x="19193" y="7980"/>
                  <a:pt x="19260" y="7942"/>
                </a:cubicBezTo>
                <a:lnTo>
                  <a:pt x="21331" y="6748"/>
                </a:lnTo>
                <a:cubicBezTo>
                  <a:pt x="21532" y="6631"/>
                  <a:pt x="21600" y="6372"/>
                  <a:pt x="21483" y="6170"/>
                </a:cubicBezTo>
                <a:cubicBezTo>
                  <a:pt x="21425" y="6069"/>
                  <a:pt x="21330" y="6002"/>
                  <a:pt x="21226" y="5974"/>
                </a:cubicBezTo>
                <a:close/>
                <a:moveTo>
                  <a:pt x="2100" y="6724"/>
                </a:moveTo>
                <a:cubicBezTo>
                  <a:pt x="1867" y="6724"/>
                  <a:pt x="1680" y="6911"/>
                  <a:pt x="1680" y="7144"/>
                </a:cubicBezTo>
                <a:cubicBezTo>
                  <a:pt x="1680" y="7377"/>
                  <a:pt x="1867" y="7569"/>
                  <a:pt x="2100" y="7569"/>
                </a:cubicBezTo>
                <a:lnTo>
                  <a:pt x="6175" y="7569"/>
                </a:lnTo>
                <a:cubicBezTo>
                  <a:pt x="6408" y="7569"/>
                  <a:pt x="6595" y="7377"/>
                  <a:pt x="6595" y="7144"/>
                </a:cubicBezTo>
                <a:cubicBezTo>
                  <a:pt x="6595" y="6911"/>
                  <a:pt x="6408" y="6724"/>
                  <a:pt x="6175" y="6724"/>
                </a:cubicBezTo>
                <a:lnTo>
                  <a:pt x="2100" y="6724"/>
                </a:lnTo>
                <a:close/>
                <a:moveTo>
                  <a:pt x="7902" y="6724"/>
                </a:moveTo>
                <a:cubicBezTo>
                  <a:pt x="7791" y="6724"/>
                  <a:pt x="7685" y="6769"/>
                  <a:pt x="7607" y="6848"/>
                </a:cubicBezTo>
                <a:cubicBezTo>
                  <a:pt x="7528" y="6927"/>
                  <a:pt x="7482" y="7033"/>
                  <a:pt x="7482" y="7144"/>
                </a:cubicBezTo>
                <a:cubicBezTo>
                  <a:pt x="7482" y="7255"/>
                  <a:pt x="7528" y="7367"/>
                  <a:pt x="7607" y="7445"/>
                </a:cubicBezTo>
                <a:cubicBezTo>
                  <a:pt x="7685" y="7524"/>
                  <a:pt x="7791" y="7569"/>
                  <a:pt x="7902" y="7569"/>
                </a:cubicBezTo>
                <a:cubicBezTo>
                  <a:pt x="8013" y="7569"/>
                  <a:pt x="8125" y="7524"/>
                  <a:pt x="8203" y="7445"/>
                </a:cubicBezTo>
                <a:cubicBezTo>
                  <a:pt x="8281" y="7367"/>
                  <a:pt x="8327" y="7255"/>
                  <a:pt x="8327" y="7144"/>
                </a:cubicBezTo>
                <a:cubicBezTo>
                  <a:pt x="8327" y="7033"/>
                  <a:pt x="8281" y="6927"/>
                  <a:pt x="8203" y="6848"/>
                </a:cubicBezTo>
                <a:cubicBezTo>
                  <a:pt x="8125" y="6769"/>
                  <a:pt x="8013" y="6724"/>
                  <a:pt x="7902" y="6724"/>
                </a:cubicBezTo>
                <a:close/>
                <a:moveTo>
                  <a:pt x="12250" y="7388"/>
                </a:moveTo>
                <a:lnTo>
                  <a:pt x="15819" y="13577"/>
                </a:lnTo>
                <a:cubicBezTo>
                  <a:pt x="15819" y="13577"/>
                  <a:pt x="10899" y="14279"/>
                  <a:pt x="10899" y="14279"/>
                </a:cubicBezTo>
                <a:lnTo>
                  <a:pt x="9181" y="11304"/>
                </a:lnTo>
                <a:lnTo>
                  <a:pt x="12250" y="7388"/>
                </a:lnTo>
                <a:close/>
                <a:moveTo>
                  <a:pt x="15910" y="8276"/>
                </a:moveTo>
                <a:cubicBezTo>
                  <a:pt x="16040" y="8261"/>
                  <a:pt x="16175" y="8270"/>
                  <a:pt x="16306" y="8305"/>
                </a:cubicBezTo>
                <a:cubicBezTo>
                  <a:pt x="16578" y="8378"/>
                  <a:pt x="16804" y="8552"/>
                  <a:pt x="16945" y="8797"/>
                </a:cubicBezTo>
                <a:cubicBezTo>
                  <a:pt x="17162" y="9172"/>
                  <a:pt x="17120" y="9629"/>
                  <a:pt x="16878" y="9957"/>
                </a:cubicBezTo>
                <a:lnTo>
                  <a:pt x="15910" y="8276"/>
                </a:lnTo>
                <a:close/>
                <a:moveTo>
                  <a:pt x="2100" y="8711"/>
                </a:moveTo>
                <a:cubicBezTo>
                  <a:pt x="1867" y="8711"/>
                  <a:pt x="1680" y="8898"/>
                  <a:pt x="1680" y="9131"/>
                </a:cubicBezTo>
                <a:cubicBezTo>
                  <a:pt x="1680" y="9364"/>
                  <a:pt x="1867" y="9556"/>
                  <a:pt x="2100" y="9556"/>
                </a:cubicBezTo>
                <a:lnTo>
                  <a:pt x="2119" y="9556"/>
                </a:lnTo>
                <a:cubicBezTo>
                  <a:pt x="2352" y="9556"/>
                  <a:pt x="2543" y="9364"/>
                  <a:pt x="2543" y="9131"/>
                </a:cubicBezTo>
                <a:cubicBezTo>
                  <a:pt x="2543" y="8898"/>
                  <a:pt x="2352" y="8711"/>
                  <a:pt x="2119" y="8711"/>
                </a:cubicBezTo>
                <a:lnTo>
                  <a:pt x="2100" y="8711"/>
                </a:lnTo>
                <a:close/>
                <a:moveTo>
                  <a:pt x="3779" y="8711"/>
                </a:moveTo>
                <a:cubicBezTo>
                  <a:pt x="3547" y="8711"/>
                  <a:pt x="3359" y="8898"/>
                  <a:pt x="3359" y="9131"/>
                </a:cubicBezTo>
                <a:cubicBezTo>
                  <a:pt x="3359" y="9364"/>
                  <a:pt x="3547" y="9556"/>
                  <a:pt x="3779" y="9556"/>
                </a:cubicBezTo>
                <a:lnTo>
                  <a:pt x="6977" y="9556"/>
                </a:lnTo>
                <a:cubicBezTo>
                  <a:pt x="7209" y="9556"/>
                  <a:pt x="7397" y="9364"/>
                  <a:pt x="7397" y="9131"/>
                </a:cubicBezTo>
                <a:cubicBezTo>
                  <a:pt x="7397" y="8898"/>
                  <a:pt x="7209" y="8711"/>
                  <a:pt x="6977" y="8711"/>
                </a:cubicBezTo>
                <a:lnTo>
                  <a:pt x="3779" y="8711"/>
                </a:lnTo>
                <a:close/>
                <a:moveTo>
                  <a:pt x="19770" y="9489"/>
                </a:moveTo>
                <a:cubicBezTo>
                  <a:pt x="19545" y="9429"/>
                  <a:pt x="19315" y="9560"/>
                  <a:pt x="19255" y="9785"/>
                </a:cubicBezTo>
                <a:cubicBezTo>
                  <a:pt x="19195" y="10010"/>
                  <a:pt x="19326" y="10246"/>
                  <a:pt x="19551" y="10306"/>
                </a:cubicBezTo>
                <a:lnTo>
                  <a:pt x="20715" y="10616"/>
                </a:lnTo>
                <a:cubicBezTo>
                  <a:pt x="20752" y="10626"/>
                  <a:pt x="20789" y="10630"/>
                  <a:pt x="20825" y="10630"/>
                </a:cubicBezTo>
                <a:cubicBezTo>
                  <a:pt x="21011" y="10630"/>
                  <a:pt x="21180" y="10504"/>
                  <a:pt x="21230" y="10315"/>
                </a:cubicBezTo>
                <a:cubicBezTo>
                  <a:pt x="21291" y="10090"/>
                  <a:pt x="21159" y="9860"/>
                  <a:pt x="20935" y="9800"/>
                </a:cubicBezTo>
                <a:lnTo>
                  <a:pt x="19770" y="9489"/>
                </a:lnTo>
                <a:close/>
                <a:moveTo>
                  <a:pt x="8523" y="11843"/>
                </a:moveTo>
                <a:lnTo>
                  <a:pt x="10097" y="14580"/>
                </a:lnTo>
                <a:cubicBezTo>
                  <a:pt x="10097" y="14580"/>
                  <a:pt x="8370" y="15583"/>
                  <a:pt x="8370" y="15583"/>
                </a:cubicBezTo>
                <a:cubicBezTo>
                  <a:pt x="8005" y="15793"/>
                  <a:pt x="7579" y="15849"/>
                  <a:pt x="7172" y="15740"/>
                </a:cubicBezTo>
                <a:cubicBezTo>
                  <a:pt x="6765" y="15631"/>
                  <a:pt x="6424" y="15366"/>
                  <a:pt x="6213" y="15000"/>
                </a:cubicBezTo>
                <a:cubicBezTo>
                  <a:pt x="5778" y="14246"/>
                  <a:pt x="6037" y="13282"/>
                  <a:pt x="6791" y="12846"/>
                </a:cubicBezTo>
                <a:lnTo>
                  <a:pt x="8523" y="11843"/>
                </a:lnTo>
                <a:close/>
                <a:moveTo>
                  <a:pt x="12813" y="14857"/>
                </a:moveTo>
                <a:cubicBezTo>
                  <a:pt x="12813" y="14857"/>
                  <a:pt x="12813" y="17631"/>
                  <a:pt x="12813" y="17631"/>
                </a:cubicBezTo>
                <a:lnTo>
                  <a:pt x="12173" y="17631"/>
                </a:lnTo>
                <a:lnTo>
                  <a:pt x="12302" y="17555"/>
                </a:lnTo>
                <a:cubicBezTo>
                  <a:pt x="12504" y="17439"/>
                  <a:pt x="12576" y="17184"/>
                  <a:pt x="12460" y="16982"/>
                </a:cubicBezTo>
                <a:lnTo>
                  <a:pt x="11353" y="15067"/>
                </a:lnTo>
                <a:lnTo>
                  <a:pt x="12813" y="14857"/>
                </a:lnTo>
                <a:close/>
                <a:moveTo>
                  <a:pt x="10522" y="15311"/>
                </a:moveTo>
                <a:lnTo>
                  <a:pt x="11515" y="17035"/>
                </a:lnTo>
                <a:lnTo>
                  <a:pt x="10756" y="17474"/>
                </a:lnTo>
                <a:cubicBezTo>
                  <a:pt x="10756" y="17474"/>
                  <a:pt x="9759" y="15750"/>
                  <a:pt x="9759" y="15750"/>
                </a:cubicBezTo>
                <a:lnTo>
                  <a:pt x="10522" y="15311"/>
                </a:lnTo>
                <a:close/>
                <a:moveTo>
                  <a:pt x="845" y="18472"/>
                </a:moveTo>
                <a:lnTo>
                  <a:pt x="12813" y="18472"/>
                </a:lnTo>
                <a:cubicBezTo>
                  <a:pt x="12813" y="18472"/>
                  <a:pt x="12813" y="19943"/>
                  <a:pt x="12813" y="19943"/>
                </a:cubicBezTo>
                <a:cubicBezTo>
                  <a:pt x="12813" y="20391"/>
                  <a:pt x="12449" y="20755"/>
                  <a:pt x="12001" y="20755"/>
                </a:cubicBezTo>
                <a:lnTo>
                  <a:pt x="1656" y="20755"/>
                </a:lnTo>
                <a:cubicBezTo>
                  <a:pt x="1208" y="20755"/>
                  <a:pt x="845" y="20391"/>
                  <a:pt x="845" y="19943"/>
                </a:cubicBezTo>
                <a:lnTo>
                  <a:pt x="845" y="18472"/>
                </a:lnTo>
                <a:close/>
                <a:moveTo>
                  <a:pt x="6681" y="19102"/>
                </a:moveTo>
                <a:cubicBezTo>
                  <a:pt x="6570" y="19102"/>
                  <a:pt x="6463" y="19148"/>
                  <a:pt x="6385" y="19227"/>
                </a:cubicBezTo>
                <a:cubicBezTo>
                  <a:pt x="6307" y="19305"/>
                  <a:pt x="6261" y="19412"/>
                  <a:pt x="6261" y="19523"/>
                </a:cubicBezTo>
                <a:cubicBezTo>
                  <a:pt x="6261" y="19634"/>
                  <a:pt x="6307" y="19745"/>
                  <a:pt x="6385" y="19823"/>
                </a:cubicBezTo>
                <a:cubicBezTo>
                  <a:pt x="6463" y="19902"/>
                  <a:pt x="6570" y="19948"/>
                  <a:pt x="6681" y="19948"/>
                </a:cubicBezTo>
                <a:cubicBezTo>
                  <a:pt x="6792" y="19948"/>
                  <a:pt x="6903" y="19902"/>
                  <a:pt x="6981" y="19823"/>
                </a:cubicBezTo>
                <a:cubicBezTo>
                  <a:pt x="7060" y="19745"/>
                  <a:pt x="7105" y="19634"/>
                  <a:pt x="7105" y="19523"/>
                </a:cubicBezTo>
                <a:cubicBezTo>
                  <a:pt x="7105" y="19411"/>
                  <a:pt x="7060" y="19305"/>
                  <a:pt x="6981" y="19227"/>
                </a:cubicBezTo>
                <a:cubicBezTo>
                  <a:pt x="6903" y="19148"/>
                  <a:pt x="6792" y="19102"/>
                  <a:pt x="6681" y="1910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8" name="Shape">
            <a:extLst>
              <a:ext uri="{FF2B5EF4-FFF2-40B4-BE49-F238E27FC236}">
                <a16:creationId xmlns:a16="http://schemas.microsoft.com/office/drawing/2014/main" id="{822F9DA7-E490-724E-82B7-90F232273E7C}"/>
              </a:ext>
            </a:extLst>
          </p:cNvPr>
          <p:cNvSpPr/>
          <p:nvPr/>
        </p:nvSpPr>
        <p:spPr>
          <a:xfrm>
            <a:off x="6739342" y="4349369"/>
            <a:ext cx="1226325" cy="10761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9" y="0"/>
                </a:moveTo>
                <a:cubicBezTo>
                  <a:pt x="196" y="0"/>
                  <a:pt x="0" y="223"/>
                  <a:pt x="0" y="501"/>
                </a:cubicBezTo>
                <a:lnTo>
                  <a:pt x="0" y="17819"/>
                </a:lnTo>
                <a:cubicBezTo>
                  <a:pt x="0" y="18096"/>
                  <a:pt x="196" y="18319"/>
                  <a:pt x="439" y="18319"/>
                </a:cubicBezTo>
                <a:lnTo>
                  <a:pt x="8446" y="18319"/>
                </a:lnTo>
                <a:lnTo>
                  <a:pt x="8141" y="20593"/>
                </a:lnTo>
                <a:lnTo>
                  <a:pt x="6866" y="20593"/>
                </a:lnTo>
                <a:cubicBezTo>
                  <a:pt x="6622" y="20593"/>
                  <a:pt x="6427" y="20817"/>
                  <a:pt x="6427" y="21094"/>
                </a:cubicBezTo>
                <a:cubicBezTo>
                  <a:pt x="6427" y="21371"/>
                  <a:pt x="6622" y="21600"/>
                  <a:pt x="6866" y="21600"/>
                </a:cubicBezTo>
                <a:lnTo>
                  <a:pt x="14729" y="21600"/>
                </a:lnTo>
                <a:cubicBezTo>
                  <a:pt x="14973" y="21600"/>
                  <a:pt x="15173" y="21371"/>
                  <a:pt x="15173" y="21094"/>
                </a:cubicBezTo>
                <a:cubicBezTo>
                  <a:pt x="15173" y="20817"/>
                  <a:pt x="14973" y="20593"/>
                  <a:pt x="14729" y="20593"/>
                </a:cubicBezTo>
                <a:lnTo>
                  <a:pt x="13455" y="20593"/>
                </a:lnTo>
                <a:lnTo>
                  <a:pt x="13154" y="18319"/>
                </a:lnTo>
                <a:lnTo>
                  <a:pt x="21156" y="18319"/>
                </a:lnTo>
                <a:cubicBezTo>
                  <a:pt x="21399" y="18319"/>
                  <a:pt x="21600" y="18096"/>
                  <a:pt x="21600" y="17819"/>
                </a:cubicBezTo>
                <a:lnTo>
                  <a:pt x="21600" y="501"/>
                </a:lnTo>
                <a:cubicBezTo>
                  <a:pt x="21600" y="223"/>
                  <a:pt x="21399" y="0"/>
                  <a:pt x="21156" y="0"/>
                </a:cubicBezTo>
                <a:lnTo>
                  <a:pt x="439" y="0"/>
                </a:lnTo>
                <a:close/>
                <a:moveTo>
                  <a:pt x="883" y="1007"/>
                </a:moveTo>
                <a:lnTo>
                  <a:pt x="20717" y="1007"/>
                </a:lnTo>
                <a:cubicBezTo>
                  <a:pt x="20717" y="1007"/>
                  <a:pt x="20717" y="14668"/>
                  <a:pt x="20717" y="14668"/>
                </a:cubicBezTo>
                <a:cubicBezTo>
                  <a:pt x="20637" y="14576"/>
                  <a:pt x="20524" y="14516"/>
                  <a:pt x="20402" y="14516"/>
                </a:cubicBezTo>
                <a:lnTo>
                  <a:pt x="18793" y="14516"/>
                </a:lnTo>
                <a:cubicBezTo>
                  <a:pt x="18549" y="14516"/>
                  <a:pt x="18349" y="14745"/>
                  <a:pt x="18349" y="15022"/>
                </a:cubicBezTo>
                <a:cubicBezTo>
                  <a:pt x="18349" y="15299"/>
                  <a:pt x="18549" y="15523"/>
                  <a:pt x="18793" y="15523"/>
                </a:cubicBezTo>
                <a:lnTo>
                  <a:pt x="20402" y="15523"/>
                </a:lnTo>
                <a:cubicBezTo>
                  <a:pt x="20524" y="15523"/>
                  <a:pt x="20637" y="15468"/>
                  <a:pt x="20717" y="15376"/>
                </a:cubicBezTo>
                <a:lnTo>
                  <a:pt x="20717" y="17313"/>
                </a:lnTo>
                <a:lnTo>
                  <a:pt x="883" y="17313"/>
                </a:lnTo>
                <a:lnTo>
                  <a:pt x="883" y="15523"/>
                </a:lnTo>
                <a:lnTo>
                  <a:pt x="17432" y="15523"/>
                </a:lnTo>
                <a:cubicBezTo>
                  <a:pt x="17675" y="15523"/>
                  <a:pt x="17871" y="15299"/>
                  <a:pt x="17871" y="15022"/>
                </a:cubicBezTo>
                <a:cubicBezTo>
                  <a:pt x="17871" y="14745"/>
                  <a:pt x="17675" y="14522"/>
                  <a:pt x="17432" y="14522"/>
                </a:cubicBezTo>
                <a:lnTo>
                  <a:pt x="883" y="14522"/>
                </a:lnTo>
                <a:lnTo>
                  <a:pt x="883" y="1007"/>
                </a:lnTo>
                <a:close/>
                <a:moveTo>
                  <a:pt x="2425" y="2786"/>
                </a:moveTo>
                <a:cubicBezTo>
                  <a:pt x="2182" y="2786"/>
                  <a:pt x="1986" y="3009"/>
                  <a:pt x="1986" y="3286"/>
                </a:cubicBezTo>
                <a:lnTo>
                  <a:pt x="1986" y="4429"/>
                </a:lnTo>
                <a:cubicBezTo>
                  <a:pt x="1986" y="4706"/>
                  <a:pt x="2182" y="4929"/>
                  <a:pt x="2425" y="4929"/>
                </a:cubicBezTo>
                <a:cubicBezTo>
                  <a:pt x="2669" y="4929"/>
                  <a:pt x="2869" y="4706"/>
                  <a:pt x="2869" y="4429"/>
                </a:cubicBezTo>
                <a:lnTo>
                  <a:pt x="2869" y="3286"/>
                </a:lnTo>
                <a:cubicBezTo>
                  <a:pt x="2869" y="3009"/>
                  <a:pt x="2669" y="2786"/>
                  <a:pt x="2425" y="2786"/>
                </a:cubicBezTo>
                <a:close/>
                <a:moveTo>
                  <a:pt x="7381" y="3482"/>
                </a:moveTo>
                <a:cubicBezTo>
                  <a:pt x="6597" y="3482"/>
                  <a:pt x="5959" y="4211"/>
                  <a:pt x="5959" y="5103"/>
                </a:cubicBezTo>
                <a:lnTo>
                  <a:pt x="5959" y="10474"/>
                </a:lnTo>
                <a:cubicBezTo>
                  <a:pt x="5959" y="11367"/>
                  <a:pt x="6597" y="12095"/>
                  <a:pt x="7381" y="12095"/>
                </a:cubicBezTo>
                <a:lnTo>
                  <a:pt x="13956" y="12095"/>
                </a:lnTo>
                <a:cubicBezTo>
                  <a:pt x="14741" y="12095"/>
                  <a:pt x="15379" y="11367"/>
                  <a:pt x="15379" y="10474"/>
                </a:cubicBezTo>
                <a:lnTo>
                  <a:pt x="15379" y="5103"/>
                </a:lnTo>
                <a:cubicBezTo>
                  <a:pt x="15379" y="4211"/>
                  <a:pt x="14740" y="3482"/>
                  <a:pt x="13956" y="3482"/>
                </a:cubicBezTo>
                <a:lnTo>
                  <a:pt x="7381" y="3482"/>
                </a:lnTo>
                <a:close/>
                <a:moveTo>
                  <a:pt x="7381" y="4489"/>
                </a:moveTo>
                <a:lnTo>
                  <a:pt x="13956" y="4489"/>
                </a:lnTo>
                <a:cubicBezTo>
                  <a:pt x="14255" y="4489"/>
                  <a:pt x="14500" y="4764"/>
                  <a:pt x="14500" y="5103"/>
                </a:cubicBezTo>
                <a:lnTo>
                  <a:pt x="14500" y="10474"/>
                </a:lnTo>
                <a:cubicBezTo>
                  <a:pt x="14500" y="10813"/>
                  <a:pt x="14255" y="11094"/>
                  <a:pt x="13956" y="11094"/>
                </a:cubicBezTo>
                <a:lnTo>
                  <a:pt x="7381" y="11094"/>
                </a:lnTo>
                <a:cubicBezTo>
                  <a:pt x="7083" y="11094"/>
                  <a:pt x="6842" y="10813"/>
                  <a:pt x="6842" y="10474"/>
                </a:cubicBezTo>
                <a:lnTo>
                  <a:pt x="6842" y="5103"/>
                </a:lnTo>
                <a:cubicBezTo>
                  <a:pt x="6842" y="4764"/>
                  <a:pt x="7083" y="4489"/>
                  <a:pt x="7381" y="4489"/>
                </a:cubicBezTo>
                <a:close/>
                <a:moveTo>
                  <a:pt x="2425" y="5397"/>
                </a:moveTo>
                <a:cubicBezTo>
                  <a:pt x="2182" y="5397"/>
                  <a:pt x="1986" y="5620"/>
                  <a:pt x="1986" y="5898"/>
                </a:cubicBezTo>
                <a:lnTo>
                  <a:pt x="1986" y="13080"/>
                </a:lnTo>
                <a:cubicBezTo>
                  <a:pt x="1986" y="13357"/>
                  <a:pt x="2182" y="13580"/>
                  <a:pt x="2425" y="13580"/>
                </a:cubicBezTo>
                <a:cubicBezTo>
                  <a:pt x="2669" y="13580"/>
                  <a:pt x="2869" y="13357"/>
                  <a:pt x="2869" y="13080"/>
                </a:cubicBezTo>
                <a:lnTo>
                  <a:pt x="2869" y="5898"/>
                </a:lnTo>
                <a:cubicBezTo>
                  <a:pt x="2869" y="5620"/>
                  <a:pt x="2669" y="5397"/>
                  <a:pt x="2425" y="5397"/>
                </a:cubicBezTo>
                <a:close/>
                <a:moveTo>
                  <a:pt x="9912" y="5920"/>
                </a:moveTo>
                <a:cubicBezTo>
                  <a:pt x="9836" y="5920"/>
                  <a:pt x="9760" y="5940"/>
                  <a:pt x="9692" y="5985"/>
                </a:cubicBezTo>
                <a:cubicBezTo>
                  <a:pt x="9556" y="6075"/>
                  <a:pt x="9473" y="6241"/>
                  <a:pt x="9473" y="6420"/>
                </a:cubicBezTo>
                <a:lnTo>
                  <a:pt x="9473" y="9277"/>
                </a:lnTo>
                <a:cubicBezTo>
                  <a:pt x="9473" y="9456"/>
                  <a:pt x="9556" y="9622"/>
                  <a:pt x="9692" y="9712"/>
                </a:cubicBezTo>
                <a:cubicBezTo>
                  <a:pt x="9761" y="9757"/>
                  <a:pt x="9836" y="9783"/>
                  <a:pt x="9912" y="9783"/>
                </a:cubicBezTo>
                <a:cubicBezTo>
                  <a:pt x="9988" y="9783"/>
                  <a:pt x="10064" y="9756"/>
                  <a:pt x="10132" y="9712"/>
                </a:cubicBezTo>
                <a:lnTo>
                  <a:pt x="12309" y="8286"/>
                </a:lnTo>
                <a:cubicBezTo>
                  <a:pt x="12445" y="8197"/>
                  <a:pt x="12528" y="8031"/>
                  <a:pt x="12528" y="7851"/>
                </a:cubicBezTo>
                <a:cubicBezTo>
                  <a:pt x="12528" y="7672"/>
                  <a:pt x="12445" y="7506"/>
                  <a:pt x="12309" y="7416"/>
                </a:cubicBezTo>
                <a:lnTo>
                  <a:pt x="10132" y="5985"/>
                </a:lnTo>
                <a:cubicBezTo>
                  <a:pt x="10063" y="5940"/>
                  <a:pt x="9988" y="5920"/>
                  <a:pt x="9912" y="5920"/>
                </a:cubicBezTo>
                <a:close/>
                <a:moveTo>
                  <a:pt x="10356" y="7291"/>
                </a:moveTo>
                <a:lnTo>
                  <a:pt x="11206" y="7851"/>
                </a:lnTo>
                <a:cubicBezTo>
                  <a:pt x="11206" y="7851"/>
                  <a:pt x="10356" y="8406"/>
                  <a:pt x="10356" y="8406"/>
                </a:cubicBezTo>
                <a:lnTo>
                  <a:pt x="10356" y="7291"/>
                </a:lnTo>
                <a:close/>
                <a:moveTo>
                  <a:pt x="9334" y="18319"/>
                </a:moveTo>
                <a:lnTo>
                  <a:pt x="12266" y="18319"/>
                </a:lnTo>
                <a:lnTo>
                  <a:pt x="12567" y="20593"/>
                </a:lnTo>
                <a:cubicBezTo>
                  <a:pt x="12567" y="20593"/>
                  <a:pt x="9033" y="20593"/>
                  <a:pt x="9033" y="20593"/>
                </a:cubicBezTo>
                <a:lnTo>
                  <a:pt x="9334" y="18319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39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预期结果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A0226125-79A1-AA4A-92D6-15F8A018E0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4639511"/>
              </p:ext>
            </p:extLst>
          </p:nvPr>
        </p:nvGraphicFramePr>
        <p:xfrm>
          <a:off x="473863" y="1302106"/>
          <a:ext cx="4697983" cy="4579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62E18ADB-DBD3-AB4E-809D-19A99256DAA8}"/>
              </a:ext>
            </a:extLst>
          </p:cNvPr>
          <p:cNvGrpSpPr/>
          <p:nvPr/>
        </p:nvGrpSpPr>
        <p:grpSpPr>
          <a:xfrm>
            <a:off x="7020156" y="2108594"/>
            <a:ext cx="4309695" cy="929783"/>
            <a:chOff x="7492334" y="1078496"/>
            <a:chExt cx="4124204" cy="929783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1AD23F2-FFBF-F14D-9898-89DF8BCA3A3A}"/>
                </a:ext>
              </a:extLst>
            </p:cNvPr>
            <p:cNvSpPr txBox="1"/>
            <p:nvPr/>
          </p:nvSpPr>
          <p:spPr>
            <a:xfrm>
              <a:off x="7492334" y="1330658"/>
              <a:ext cx="4124204" cy="677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16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Converts the color and style of text correctly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A663AB5-C71C-9A4D-833A-525CEF9CDF27}"/>
                </a:ext>
              </a:extLst>
            </p:cNvPr>
            <p:cNvSpPr txBox="1"/>
            <p:nvPr/>
          </p:nvSpPr>
          <p:spPr>
            <a:xfrm>
              <a:off x="7492334" y="1078496"/>
              <a:ext cx="41128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正常转换文本的颜色和样式</a:t>
              </a:r>
              <a:endParaRPr lang="en-US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1DB7293-CAEF-7349-9D6E-AA56A6E93A9B}"/>
              </a:ext>
            </a:extLst>
          </p:cNvPr>
          <p:cNvGrpSpPr/>
          <p:nvPr/>
        </p:nvGrpSpPr>
        <p:grpSpPr>
          <a:xfrm>
            <a:off x="7020156" y="3117022"/>
            <a:ext cx="4124204" cy="622007"/>
            <a:chOff x="7492334" y="1078496"/>
            <a:chExt cx="4124204" cy="622007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D7C237C-9275-C040-AFBE-DD2C51905F1A}"/>
                </a:ext>
              </a:extLst>
            </p:cNvPr>
            <p:cNvSpPr txBox="1"/>
            <p:nvPr/>
          </p:nvSpPr>
          <p:spPr>
            <a:xfrm>
              <a:off x="7492334" y="1330658"/>
              <a:ext cx="4124204" cy="369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16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Interact with users correctly in real-time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2DC331C-9571-314C-B9EB-59012058DE78}"/>
                </a:ext>
              </a:extLst>
            </p:cNvPr>
            <p:cNvSpPr txBox="1"/>
            <p:nvPr/>
          </p:nvSpPr>
          <p:spPr>
            <a:xfrm>
              <a:off x="7492334" y="1078496"/>
              <a:ext cx="41128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正常与用户进行实时交互</a:t>
              </a:r>
              <a:endParaRPr lang="en-US" sz="20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8FC59CE-3FE6-F344-90C4-B96D02D1360A}"/>
              </a:ext>
            </a:extLst>
          </p:cNvPr>
          <p:cNvGrpSpPr/>
          <p:nvPr/>
        </p:nvGrpSpPr>
        <p:grpSpPr>
          <a:xfrm>
            <a:off x="7020156" y="4151785"/>
            <a:ext cx="4124204" cy="622007"/>
            <a:chOff x="7492334" y="1078496"/>
            <a:chExt cx="4124204" cy="622007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D000154-C09C-044A-9675-E26E72FD8582}"/>
                </a:ext>
              </a:extLst>
            </p:cNvPr>
            <p:cNvSpPr txBox="1"/>
            <p:nvPr/>
          </p:nvSpPr>
          <p:spPr>
            <a:xfrm>
              <a:off x="7492334" y="1330658"/>
              <a:ext cx="4124204" cy="369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16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Improve user interaction with static text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6757885-6101-DA4A-AEC1-C35AC79A7FD6}"/>
                </a:ext>
              </a:extLst>
            </p:cNvPr>
            <p:cNvSpPr txBox="1"/>
            <p:nvPr/>
          </p:nvSpPr>
          <p:spPr>
            <a:xfrm>
              <a:off x="7492334" y="1078496"/>
              <a:ext cx="41128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提高用户与静态文本的互动性</a:t>
              </a:r>
              <a:endParaRPr lang="en-US" sz="20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Shape">
            <a:extLst>
              <a:ext uri="{FF2B5EF4-FFF2-40B4-BE49-F238E27FC236}">
                <a16:creationId xmlns:a16="http://schemas.microsoft.com/office/drawing/2014/main" id="{4FA88CC0-5AFD-5B4E-8482-0AF0985A6CD1}"/>
              </a:ext>
            </a:extLst>
          </p:cNvPr>
          <p:cNvSpPr/>
          <p:nvPr/>
        </p:nvSpPr>
        <p:spPr>
          <a:xfrm>
            <a:off x="5995028" y="3097747"/>
            <a:ext cx="660776" cy="660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198" y="7200"/>
                </a:moveTo>
                <a:cubicBezTo>
                  <a:pt x="6999" y="7200"/>
                  <a:pt x="6838" y="7361"/>
                  <a:pt x="6838" y="7560"/>
                </a:cubicBezTo>
                <a:lnTo>
                  <a:pt x="6838" y="8640"/>
                </a:lnTo>
                <a:lnTo>
                  <a:pt x="6118" y="8640"/>
                </a:lnTo>
                <a:lnTo>
                  <a:pt x="6118" y="6480"/>
                </a:lnTo>
                <a:cubicBezTo>
                  <a:pt x="6118" y="6282"/>
                  <a:pt x="6279" y="6120"/>
                  <a:pt x="6478" y="6120"/>
                </a:cubicBezTo>
                <a:lnTo>
                  <a:pt x="6838" y="6120"/>
                </a:lnTo>
                <a:cubicBezTo>
                  <a:pt x="7037" y="6120"/>
                  <a:pt x="7198" y="5959"/>
                  <a:pt x="7198" y="5760"/>
                </a:cubicBezTo>
                <a:lnTo>
                  <a:pt x="7198" y="4320"/>
                </a:lnTo>
                <a:cubicBezTo>
                  <a:pt x="7198" y="4122"/>
                  <a:pt x="7359" y="3960"/>
                  <a:pt x="7557" y="3960"/>
                </a:cubicBezTo>
                <a:lnTo>
                  <a:pt x="7917" y="3960"/>
                </a:lnTo>
                <a:lnTo>
                  <a:pt x="7917" y="4680"/>
                </a:lnTo>
                <a:lnTo>
                  <a:pt x="8637" y="4680"/>
                </a:lnTo>
                <a:lnTo>
                  <a:pt x="8637" y="3240"/>
                </a:lnTo>
                <a:cubicBezTo>
                  <a:pt x="8637" y="3041"/>
                  <a:pt x="8798" y="2880"/>
                  <a:pt x="8997" y="2880"/>
                </a:cubicBezTo>
                <a:lnTo>
                  <a:pt x="9717" y="2880"/>
                </a:lnTo>
                <a:lnTo>
                  <a:pt x="9717" y="10440"/>
                </a:lnTo>
                <a:lnTo>
                  <a:pt x="7917" y="10440"/>
                </a:lnTo>
                <a:cubicBezTo>
                  <a:pt x="7719" y="10440"/>
                  <a:pt x="7557" y="10278"/>
                  <a:pt x="7557" y="10080"/>
                </a:cubicBezTo>
                <a:lnTo>
                  <a:pt x="7557" y="7920"/>
                </a:lnTo>
                <a:lnTo>
                  <a:pt x="8277" y="7920"/>
                </a:lnTo>
                <a:lnTo>
                  <a:pt x="8277" y="7200"/>
                </a:lnTo>
                <a:cubicBezTo>
                  <a:pt x="8277" y="7200"/>
                  <a:pt x="7198" y="7200"/>
                  <a:pt x="7198" y="7200"/>
                </a:cubicBezTo>
                <a:close/>
                <a:moveTo>
                  <a:pt x="13315" y="6120"/>
                </a:moveTo>
                <a:lnTo>
                  <a:pt x="13315" y="5040"/>
                </a:lnTo>
                <a:cubicBezTo>
                  <a:pt x="13315" y="4841"/>
                  <a:pt x="13155" y="4680"/>
                  <a:pt x="12956" y="4680"/>
                </a:cubicBezTo>
                <a:lnTo>
                  <a:pt x="11876" y="4680"/>
                </a:lnTo>
                <a:lnTo>
                  <a:pt x="11876" y="2880"/>
                </a:lnTo>
                <a:lnTo>
                  <a:pt x="12596" y="2880"/>
                </a:lnTo>
                <a:cubicBezTo>
                  <a:pt x="12794" y="2880"/>
                  <a:pt x="12956" y="3041"/>
                  <a:pt x="12956" y="3240"/>
                </a:cubicBezTo>
                <a:lnTo>
                  <a:pt x="12956" y="3600"/>
                </a:lnTo>
                <a:cubicBezTo>
                  <a:pt x="12956" y="3799"/>
                  <a:pt x="13117" y="3960"/>
                  <a:pt x="13315" y="3960"/>
                </a:cubicBezTo>
                <a:lnTo>
                  <a:pt x="14035" y="3960"/>
                </a:lnTo>
                <a:cubicBezTo>
                  <a:pt x="14234" y="3960"/>
                  <a:pt x="14395" y="4122"/>
                  <a:pt x="14395" y="4320"/>
                </a:cubicBezTo>
                <a:lnTo>
                  <a:pt x="14395" y="5760"/>
                </a:lnTo>
                <a:cubicBezTo>
                  <a:pt x="14395" y="5959"/>
                  <a:pt x="14556" y="6120"/>
                  <a:pt x="14755" y="6120"/>
                </a:cubicBezTo>
                <a:lnTo>
                  <a:pt x="15115" y="6120"/>
                </a:lnTo>
                <a:cubicBezTo>
                  <a:pt x="15313" y="6120"/>
                  <a:pt x="15475" y="6282"/>
                  <a:pt x="15475" y="6480"/>
                </a:cubicBezTo>
                <a:lnTo>
                  <a:pt x="15475" y="7920"/>
                </a:lnTo>
                <a:lnTo>
                  <a:pt x="12956" y="7920"/>
                </a:lnTo>
                <a:cubicBezTo>
                  <a:pt x="12757" y="7920"/>
                  <a:pt x="12596" y="8081"/>
                  <a:pt x="12596" y="8280"/>
                </a:cubicBezTo>
                <a:lnTo>
                  <a:pt x="12596" y="9000"/>
                </a:lnTo>
                <a:lnTo>
                  <a:pt x="13315" y="9000"/>
                </a:lnTo>
                <a:lnTo>
                  <a:pt x="13315" y="8640"/>
                </a:lnTo>
                <a:lnTo>
                  <a:pt x="14035" y="8640"/>
                </a:lnTo>
                <a:lnTo>
                  <a:pt x="14035" y="10080"/>
                </a:lnTo>
                <a:cubicBezTo>
                  <a:pt x="14035" y="10278"/>
                  <a:pt x="13874" y="10440"/>
                  <a:pt x="13675" y="10440"/>
                </a:cubicBezTo>
                <a:lnTo>
                  <a:pt x="11876" y="10440"/>
                </a:lnTo>
                <a:lnTo>
                  <a:pt x="11876" y="5400"/>
                </a:lnTo>
                <a:lnTo>
                  <a:pt x="12596" y="5400"/>
                </a:lnTo>
                <a:lnTo>
                  <a:pt x="12596" y="6120"/>
                </a:lnTo>
                <a:cubicBezTo>
                  <a:pt x="12596" y="6120"/>
                  <a:pt x="13315" y="6120"/>
                  <a:pt x="13315" y="6120"/>
                </a:cubicBezTo>
                <a:close/>
                <a:moveTo>
                  <a:pt x="15515" y="11633"/>
                </a:moveTo>
                <a:cubicBezTo>
                  <a:pt x="15457" y="11695"/>
                  <a:pt x="15423" y="11775"/>
                  <a:pt x="15418" y="11857"/>
                </a:cubicBezTo>
                <a:cubicBezTo>
                  <a:pt x="14267" y="13605"/>
                  <a:pt x="14178" y="14080"/>
                  <a:pt x="13972" y="15176"/>
                </a:cubicBezTo>
                <a:cubicBezTo>
                  <a:pt x="13935" y="15372"/>
                  <a:pt x="13894" y="15590"/>
                  <a:pt x="13841" y="15843"/>
                </a:cubicBezTo>
                <a:cubicBezTo>
                  <a:pt x="13755" y="16265"/>
                  <a:pt x="13404" y="16560"/>
                  <a:pt x="12988" y="16560"/>
                </a:cubicBezTo>
                <a:lnTo>
                  <a:pt x="12305" y="16560"/>
                </a:lnTo>
                <a:lnTo>
                  <a:pt x="13257" y="11160"/>
                </a:lnTo>
                <a:lnTo>
                  <a:pt x="13675" y="11160"/>
                </a:lnTo>
                <a:cubicBezTo>
                  <a:pt x="14271" y="11160"/>
                  <a:pt x="14755" y="10676"/>
                  <a:pt x="14755" y="10080"/>
                </a:cubicBezTo>
                <a:lnTo>
                  <a:pt x="14755" y="8640"/>
                </a:lnTo>
                <a:lnTo>
                  <a:pt x="15835" y="8640"/>
                </a:lnTo>
                <a:cubicBezTo>
                  <a:pt x="16034" y="8640"/>
                  <a:pt x="16195" y="8479"/>
                  <a:pt x="16195" y="8280"/>
                </a:cubicBezTo>
                <a:lnTo>
                  <a:pt x="16195" y="6480"/>
                </a:lnTo>
                <a:cubicBezTo>
                  <a:pt x="16195" y="5884"/>
                  <a:pt x="15710" y="5400"/>
                  <a:pt x="15115" y="5400"/>
                </a:cubicBezTo>
                <a:lnTo>
                  <a:pt x="15115" y="4320"/>
                </a:lnTo>
                <a:cubicBezTo>
                  <a:pt x="15115" y="3725"/>
                  <a:pt x="14631" y="3240"/>
                  <a:pt x="14035" y="3240"/>
                </a:cubicBezTo>
                <a:lnTo>
                  <a:pt x="13675" y="3240"/>
                </a:lnTo>
                <a:cubicBezTo>
                  <a:pt x="13675" y="2645"/>
                  <a:pt x="13191" y="2160"/>
                  <a:pt x="12596" y="2160"/>
                </a:cubicBezTo>
                <a:lnTo>
                  <a:pt x="11516" y="2160"/>
                </a:lnTo>
                <a:cubicBezTo>
                  <a:pt x="11317" y="2160"/>
                  <a:pt x="11156" y="2321"/>
                  <a:pt x="11156" y="2520"/>
                </a:cubicBezTo>
                <a:lnTo>
                  <a:pt x="11156" y="10800"/>
                </a:lnTo>
                <a:cubicBezTo>
                  <a:pt x="11156" y="10999"/>
                  <a:pt x="11317" y="11160"/>
                  <a:pt x="11516" y="11160"/>
                </a:cubicBezTo>
                <a:lnTo>
                  <a:pt x="12527" y="11160"/>
                </a:lnTo>
                <a:lnTo>
                  <a:pt x="11574" y="16560"/>
                </a:lnTo>
                <a:lnTo>
                  <a:pt x="10018" y="16560"/>
                </a:lnTo>
                <a:lnTo>
                  <a:pt x="9066" y="11160"/>
                </a:lnTo>
                <a:lnTo>
                  <a:pt x="10077" y="11160"/>
                </a:lnTo>
                <a:cubicBezTo>
                  <a:pt x="10276" y="11160"/>
                  <a:pt x="10437" y="10999"/>
                  <a:pt x="10437" y="10800"/>
                </a:cubicBezTo>
                <a:lnTo>
                  <a:pt x="10437" y="2520"/>
                </a:lnTo>
                <a:cubicBezTo>
                  <a:pt x="10437" y="2321"/>
                  <a:pt x="10276" y="2160"/>
                  <a:pt x="10077" y="2160"/>
                </a:cubicBezTo>
                <a:lnTo>
                  <a:pt x="8997" y="2160"/>
                </a:lnTo>
                <a:cubicBezTo>
                  <a:pt x="8402" y="2160"/>
                  <a:pt x="7917" y="2645"/>
                  <a:pt x="7917" y="3240"/>
                </a:cubicBezTo>
                <a:lnTo>
                  <a:pt x="7557" y="3240"/>
                </a:lnTo>
                <a:cubicBezTo>
                  <a:pt x="6962" y="3240"/>
                  <a:pt x="6478" y="3725"/>
                  <a:pt x="6478" y="4320"/>
                </a:cubicBezTo>
                <a:lnTo>
                  <a:pt x="6478" y="5400"/>
                </a:lnTo>
                <a:cubicBezTo>
                  <a:pt x="5882" y="5400"/>
                  <a:pt x="5398" y="5884"/>
                  <a:pt x="5398" y="6480"/>
                </a:cubicBezTo>
                <a:lnTo>
                  <a:pt x="5398" y="9000"/>
                </a:lnTo>
                <a:cubicBezTo>
                  <a:pt x="5398" y="9199"/>
                  <a:pt x="5559" y="9360"/>
                  <a:pt x="5758" y="9360"/>
                </a:cubicBezTo>
                <a:lnTo>
                  <a:pt x="6838" y="9360"/>
                </a:lnTo>
                <a:lnTo>
                  <a:pt x="6838" y="10080"/>
                </a:lnTo>
                <a:cubicBezTo>
                  <a:pt x="6838" y="10676"/>
                  <a:pt x="7322" y="11160"/>
                  <a:pt x="7917" y="11160"/>
                </a:cubicBezTo>
                <a:lnTo>
                  <a:pt x="8335" y="11160"/>
                </a:lnTo>
                <a:lnTo>
                  <a:pt x="9288" y="16560"/>
                </a:lnTo>
                <a:lnTo>
                  <a:pt x="8605" y="16560"/>
                </a:lnTo>
                <a:cubicBezTo>
                  <a:pt x="8189" y="16560"/>
                  <a:pt x="7838" y="16265"/>
                  <a:pt x="7751" y="15842"/>
                </a:cubicBezTo>
                <a:cubicBezTo>
                  <a:pt x="7699" y="15590"/>
                  <a:pt x="7658" y="15372"/>
                  <a:pt x="7621" y="15176"/>
                </a:cubicBezTo>
                <a:cubicBezTo>
                  <a:pt x="7415" y="14080"/>
                  <a:pt x="7326" y="13605"/>
                  <a:pt x="6175" y="11857"/>
                </a:cubicBezTo>
                <a:cubicBezTo>
                  <a:pt x="6170" y="11775"/>
                  <a:pt x="6136" y="11695"/>
                  <a:pt x="6078" y="11633"/>
                </a:cubicBezTo>
                <a:cubicBezTo>
                  <a:pt x="4943" y="10431"/>
                  <a:pt x="4319" y="8857"/>
                  <a:pt x="4319" y="7200"/>
                </a:cubicBezTo>
                <a:cubicBezTo>
                  <a:pt x="4319" y="3627"/>
                  <a:pt x="7225" y="720"/>
                  <a:pt x="10796" y="720"/>
                </a:cubicBezTo>
                <a:cubicBezTo>
                  <a:pt x="14368" y="720"/>
                  <a:pt x="17274" y="3627"/>
                  <a:pt x="17274" y="7200"/>
                </a:cubicBezTo>
                <a:cubicBezTo>
                  <a:pt x="17274" y="8857"/>
                  <a:pt x="16650" y="10431"/>
                  <a:pt x="15515" y="11633"/>
                </a:cubicBezTo>
                <a:cubicBezTo>
                  <a:pt x="15515" y="11633"/>
                  <a:pt x="15515" y="11633"/>
                  <a:pt x="15515" y="11633"/>
                </a:cubicBezTo>
                <a:close/>
                <a:moveTo>
                  <a:pt x="12956" y="18000"/>
                </a:moveTo>
                <a:lnTo>
                  <a:pt x="8637" y="18000"/>
                </a:lnTo>
                <a:cubicBezTo>
                  <a:pt x="8439" y="18000"/>
                  <a:pt x="8277" y="17838"/>
                  <a:pt x="8277" y="17640"/>
                </a:cubicBezTo>
                <a:cubicBezTo>
                  <a:pt x="8277" y="17441"/>
                  <a:pt x="8439" y="17280"/>
                  <a:pt x="8637" y="17280"/>
                </a:cubicBezTo>
                <a:lnTo>
                  <a:pt x="12956" y="17280"/>
                </a:lnTo>
                <a:cubicBezTo>
                  <a:pt x="13154" y="17280"/>
                  <a:pt x="13315" y="17441"/>
                  <a:pt x="13315" y="17640"/>
                </a:cubicBezTo>
                <a:cubicBezTo>
                  <a:pt x="13315" y="17838"/>
                  <a:pt x="13154" y="18000"/>
                  <a:pt x="12956" y="18000"/>
                </a:cubicBezTo>
                <a:cubicBezTo>
                  <a:pt x="12956" y="18000"/>
                  <a:pt x="12956" y="18000"/>
                  <a:pt x="12956" y="18000"/>
                </a:cubicBezTo>
                <a:close/>
                <a:moveTo>
                  <a:pt x="12596" y="19440"/>
                </a:moveTo>
                <a:lnTo>
                  <a:pt x="8997" y="19440"/>
                </a:lnTo>
                <a:cubicBezTo>
                  <a:pt x="8798" y="19440"/>
                  <a:pt x="8637" y="19278"/>
                  <a:pt x="8637" y="19080"/>
                </a:cubicBezTo>
                <a:cubicBezTo>
                  <a:pt x="8637" y="18881"/>
                  <a:pt x="8798" y="18720"/>
                  <a:pt x="8997" y="18720"/>
                </a:cubicBezTo>
                <a:lnTo>
                  <a:pt x="12596" y="18720"/>
                </a:lnTo>
                <a:cubicBezTo>
                  <a:pt x="12794" y="18720"/>
                  <a:pt x="12956" y="18881"/>
                  <a:pt x="12956" y="19080"/>
                </a:cubicBezTo>
                <a:cubicBezTo>
                  <a:pt x="12956" y="19278"/>
                  <a:pt x="12794" y="19440"/>
                  <a:pt x="12596" y="19440"/>
                </a:cubicBezTo>
                <a:cubicBezTo>
                  <a:pt x="12596" y="19440"/>
                  <a:pt x="12596" y="19440"/>
                  <a:pt x="12596" y="19440"/>
                </a:cubicBezTo>
                <a:close/>
                <a:moveTo>
                  <a:pt x="12236" y="20880"/>
                </a:moveTo>
                <a:lnTo>
                  <a:pt x="9357" y="20880"/>
                </a:lnTo>
                <a:cubicBezTo>
                  <a:pt x="9158" y="20880"/>
                  <a:pt x="8997" y="20718"/>
                  <a:pt x="8997" y="20520"/>
                </a:cubicBezTo>
                <a:cubicBezTo>
                  <a:pt x="8997" y="20321"/>
                  <a:pt x="9158" y="20160"/>
                  <a:pt x="9357" y="20160"/>
                </a:cubicBezTo>
                <a:lnTo>
                  <a:pt x="12236" y="20160"/>
                </a:lnTo>
                <a:cubicBezTo>
                  <a:pt x="12434" y="20160"/>
                  <a:pt x="12596" y="20321"/>
                  <a:pt x="12596" y="20520"/>
                </a:cubicBezTo>
                <a:cubicBezTo>
                  <a:pt x="12596" y="20718"/>
                  <a:pt x="12434" y="20880"/>
                  <a:pt x="12236" y="20880"/>
                </a:cubicBezTo>
                <a:cubicBezTo>
                  <a:pt x="12236" y="20880"/>
                  <a:pt x="12236" y="20880"/>
                  <a:pt x="12236" y="20880"/>
                </a:cubicBezTo>
                <a:close/>
                <a:moveTo>
                  <a:pt x="20880" y="10440"/>
                </a:moveTo>
                <a:cubicBezTo>
                  <a:pt x="20739" y="10444"/>
                  <a:pt x="20595" y="10527"/>
                  <a:pt x="20539" y="10666"/>
                </a:cubicBezTo>
                <a:lnTo>
                  <a:pt x="20218" y="11469"/>
                </a:lnTo>
                <a:lnTo>
                  <a:pt x="19421" y="8545"/>
                </a:lnTo>
                <a:cubicBezTo>
                  <a:pt x="19381" y="8401"/>
                  <a:pt x="19257" y="8296"/>
                  <a:pt x="19109" y="8282"/>
                </a:cubicBezTo>
                <a:cubicBezTo>
                  <a:pt x="18958" y="8266"/>
                  <a:pt x="18819" y="8346"/>
                  <a:pt x="18752" y="8479"/>
                </a:cubicBezTo>
                <a:lnTo>
                  <a:pt x="17771" y="10440"/>
                </a:lnTo>
                <a:lnTo>
                  <a:pt x="17221" y="10440"/>
                </a:lnTo>
                <a:cubicBezTo>
                  <a:pt x="17724" y="9446"/>
                  <a:pt x="17994" y="8341"/>
                  <a:pt x="17994" y="7200"/>
                </a:cubicBezTo>
                <a:cubicBezTo>
                  <a:pt x="17994" y="3230"/>
                  <a:pt x="14765" y="0"/>
                  <a:pt x="10796" y="0"/>
                </a:cubicBezTo>
                <a:cubicBezTo>
                  <a:pt x="6827" y="0"/>
                  <a:pt x="3599" y="3230"/>
                  <a:pt x="3599" y="7200"/>
                </a:cubicBezTo>
                <a:cubicBezTo>
                  <a:pt x="3599" y="8342"/>
                  <a:pt x="3869" y="9446"/>
                  <a:pt x="4373" y="10441"/>
                </a:cubicBezTo>
                <a:lnTo>
                  <a:pt x="4326" y="10440"/>
                </a:lnTo>
                <a:cubicBezTo>
                  <a:pt x="4181" y="10444"/>
                  <a:pt x="4040" y="10527"/>
                  <a:pt x="3984" y="10666"/>
                </a:cubicBezTo>
                <a:lnTo>
                  <a:pt x="3663" y="11469"/>
                </a:lnTo>
                <a:lnTo>
                  <a:pt x="2866" y="8545"/>
                </a:lnTo>
                <a:cubicBezTo>
                  <a:pt x="2827" y="8401"/>
                  <a:pt x="2703" y="8296"/>
                  <a:pt x="2555" y="8282"/>
                </a:cubicBezTo>
                <a:cubicBezTo>
                  <a:pt x="2402" y="8266"/>
                  <a:pt x="2264" y="8346"/>
                  <a:pt x="2197" y="8479"/>
                </a:cubicBezTo>
                <a:lnTo>
                  <a:pt x="1217" y="10440"/>
                </a:lnTo>
                <a:lnTo>
                  <a:pt x="0" y="10440"/>
                </a:lnTo>
                <a:lnTo>
                  <a:pt x="0" y="11160"/>
                </a:lnTo>
                <a:lnTo>
                  <a:pt x="1440" y="11160"/>
                </a:lnTo>
                <a:cubicBezTo>
                  <a:pt x="1576" y="11160"/>
                  <a:pt x="1700" y="11083"/>
                  <a:pt x="1761" y="10961"/>
                </a:cubicBezTo>
                <a:lnTo>
                  <a:pt x="2419" y="9644"/>
                </a:lnTo>
                <a:lnTo>
                  <a:pt x="3252" y="12695"/>
                </a:lnTo>
                <a:cubicBezTo>
                  <a:pt x="3292" y="12844"/>
                  <a:pt x="3424" y="12950"/>
                  <a:pt x="3578" y="12959"/>
                </a:cubicBezTo>
                <a:cubicBezTo>
                  <a:pt x="3585" y="12960"/>
                  <a:pt x="3592" y="12960"/>
                  <a:pt x="3599" y="12960"/>
                </a:cubicBezTo>
                <a:cubicBezTo>
                  <a:pt x="3745" y="12960"/>
                  <a:pt x="3878" y="12871"/>
                  <a:pt x="3933" y="12734"/>
                </a:cubicBezTo>
                <a:lnTo>
                  <a:pt x="4560" y="11165"/>
                </a:lnTo>
                <a:lnTo>
                  <a:pt x="4802" y="11170"/>
                </a:lnTo>
                <a:cubicBezTo>
                  <a:pt x="4987" y="11447"/>
                  <a:pt x="5185" y="11717"/>
                  <a:pt x="5409" y="11969"/>
                </a:cubicBezTo>
                <a:cubicBezTo>
                  <a:pt x="5419" y="12008"/>
                  <a:pt x="5436" y="12046"/>
                  <a:pt x="5459" y="12080"/>
                </a:cubicBezTo>
                <a:cubicBezTo>
                  <a:pt x="6640" y="13852"/>
                  <a:pt x="6709" y="14219"/>
                  <a:pt x="6914" y="15309"/>
                </a:cubicBezTo>
                <a:cubicBezTo>
                  <a:pt x="6952" y="15510"/>
                  <a:pt x="6994" y="15732"/>
                  <a:pt x="7047" y="15988"/>
                </a:cubicBezTo>
                <a:cubicBezTo>
                  <a:pt x="7138" y="16434"/>
                  <a:pt x="7399" y="16798"/>
                  <a:pt x="7751" y="17025"/>
                </a:cubicBezTo>
                <a:cubicBezTo>
                  <a:pt x="7630" y="17200"/>
                  <a:pt x="7557" y="17411"/>
                  <a:pt x="7557" y="17640"/>
                </a:cubicBezTo>
                <a:cubicBezTo>
                  <a:pt x="7557" y="18024"/>
                  <a:pt x="7760" y="18359"/>
                  <a:pt x="8062" y="18551"/>
                </a:cubicBezTo>
                <a:cubicBezTo>
                  <a:pt x="7972" y="18708"/>
                  <a:pt x="7917" y="18887"/>
                  <a:pt x="7917" y="19080"/>
                </a:cubicBezTo>
                <a:cubicBezTo>
                  <a:pt x="7917" y="19464"/>
                  <a:pt x="8120" y="19799"/>
                  <a:pt x="8422" y="19991"/>
                </a:cubicBezTo>
                <a:cubicBezTo>
                  <a:pt x="8332" y="20148"/>
                  <a:pt x="8277" y="20327"/>
                  <a:pt x="8277" y="20520"/>
                </a:cubicBezTo>
                <a:cubicBezTo>
                  <a:pt x="8277" y="21116"/>
                  <a:pt x="8761" y="21600"/>
                  <a:pt x="9357" y="21600"/>
                </a:cubicBezTo>
                <a:lnTo>
                  <a:pt x="12236" y="21600"/>
                </a:lnTo>
                <a:cubicBezTo>
                  <a:pt x="12831" y="21600"/>
                  <a:pt x="13315" y="21116"/>
                  <a:pt x="13315" y="20520"/>
                </a:cubicBezTo>
                <a:cubicBezTo>
                  <a:pt x="13315" y="20327"/>
                  <a:pt x="13261" y="20148"/>
                  <a:pt x="13171" y="19991"/>
                </a:cubicBezTo>
                <a:cubicBezTo>
                  <a:pt x="13473" y="19799"/>
                  <a:pt x="13675" y="19464"/>
                  <a:pt x="13675" y="19080"/>
                </a:cubicBezTo>
                <a:cubicBezTo>
                  <a:pt x="13675" y="18887"/>
                  <a:pt x="13620" y="18708"/>
                  <a:pt x="13531" y="18551"/>
                </a:cubicBezTo>
                <a:cubicBezTo>
                  <a:pt x="13833" y="18359"/>
                  <a:pt x="14035" y="18024"/>
                  <a:pt x="14035" y="17640"/>
                </a:cubicBezTo>
                <a:cubicBezTo>
                  <a:pt x="14035" y="17411"/>
                  <a:pt x="13963" y="17200"/>
                  <a:pt x="13842" y="17025"/>
                </a:cubicBezTo>
                <a:cubicBezTo>
                  <a:pt x="14194" y="16798"/>
                  <a:pt x="14455" y="16435"/>
                  <a:pt x="14546" y="15989"/>
                </a:cubicBezTo>
                <a:cubicBezTo>
                  <a:pt x="14599" y="15732"/>
                  <a:pt x="14641" y="15510"/>
                  <a:pt x="14679" y="15309"/>
                </a:cubicBezTo>
                <a:cubicBezTo>
                  <a:pt x="14884" y="14219"/>
                  <a:pt x="14953" y="13852"/>
                  <a:pt x="16134" y="12080"/>
                </a:cubicBezTo>
                <a:cubicBezTo>
                  <a:pt x="16157" y="12046"/>
                  <a:pt x="16174" y="12008"/>
                  <a:pt x="16183" y="11969"/>
                </a:cubicBezTo>
                <a:cubicBezTo>
                  <a:pt x="16410" y="11714"/>
                  <a:pt x="16611" y="11441"/>
                  <a:pt x="16798" y="11160"/>
                </a:cubicBezTo>
                <a:lnTo>
                  <a:pt x="17994" y="11160"/>
                </a:lnTo>
                <a:cubicBezTo>
                  <a:pt x="18130" y="11160"/>
                  <a:pt x="18255" y="11083"/>
                  <a:pt x="18316" y="10961"/>
                </a:cubicBezTo>
                <a:lnTo>
                  <a:pt x="18974" y="9644"/>
                </a:lnTo>
                <a:lnTo>
                  <a:pt x="19806" y="12695"/>
                </a:lnTo>
                <a:cubicBezTo>
                  <a:pt x="19847" y="12844"/>
                  <a:pt x="19978" y="12951"/>
                  <a:pt x="20133" y="12959"/>
                </a:cubicBezTo>
                <a:cubicBezTo>
                  <a:pt x="20140" y="12960"/>
                  <a:pt x="20147" y="12960"/>
                  <a:pt x="20153" y="12960"/>
                </a:cubicBezTo>
                <a:cubicBezTo>
                  <a:pt x="20300" y="12960"/>
                  <a:pt x="20433" y="12871"/>
                  <a:pt x="20488" y="12734"/>
                </a:cubicBezTo>
                <a:lnTo>
                  <a:pt x="21115" y="11165"/>
                </a:lnTo>
                <a:lnTo>
                  <a:pt x="21586" y="11175"/>
                </a:lnTo>
                <a:lnTo>
                  <a:pt x="21600" y="10455"/>
                </a:lnTo>
                <a:cubicBezTo>
                  <a:pt x="21600" y="10455"/>
                  <a:pt x="20880" y="10440"/>
                  <a:pt x="20880" y="1044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0" name="Shape">
            <a:extLst>
              <a:ext uri="{FF2B5EF4-FFF2-40B4-BE49-F238E27FC236}">
                <a16:creationId xmlns:a16="http://schemas.microsoft.com/office/drawing/2014/main" id="{D2863004-5024-7D40-8127-560FDC887AA5}"/>
              </a:ext>
            </a:extLst>
          </p:cNvPr>
          <p:cNvSpPr/>
          <p:nvPr/>
        </p:nvSpPr>
        <p:spPr>
          <a:xfrm>
            <a:off x="6071282" y="4144474"/>
            <a:ext cx="584522" cy="582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967" y="0"/>
                </a:moveTo>
                <a:cubicBezTo>
                  <a:pt x="8472" y="0"/>
                  <a:pt x="8068" y="402"/>
                  <a:pt x="8068" y="899"/>
                </a:cubicBezTo>
                <a:lnTo>
                  <a:pt x="8068" y="2688"/>
                </a:lnTo>
                <a:cubicBezTo>
                  <a:pt x="7683" y="2815"/>
                  <a:pt x="7310" y="2972"/>
                  <a:pt x="6948" y="3153"/>
                </a:cubicBezTo>
                <a:lnTo>
                  <a:pt x="5689" y="1890"/>
                </a:lnTo>
                <a:cubicBezTo>
                  <a:pt x="5334" y="1550"/>
                  <a:pt x="4773" y="1550"/>
                  <a:pt x="4418" y="1890"/>
                </a:cubicBezTo>
                <a:lnTo>
                  <a:pt x="1885" y="4431"/>
                </a:lnTo>
                <a:cubicBezTo>
                  <a:pt x="1535" y="4782"/>
                  <a:pt x="1535" y="5354"/>
                  <a:pt x="1885" y="5705"/>
                </a:cubicBezTo>
                <a:lnTo>
                  <a:pt x="3144" y="6968"/>
                </a:lnTo>
                <a:cubicBezTo>
                  <a:pt x="2963" y="7331"/>
                  <a:pt x="2807" y="7705"/>
                  <a:pt x="2680" y="8091"/>
                </a:cubicBezTo>
                <a:lnTo>
                  <a:pt x="896" y="8091"/>
                </a:lnTo>
                <a:cubicBezTo>
                  <a:pt x="401" y="8091"/>
                  <a:pt x="0" y="8497"/>
                  <a:pt x="0" y="8993"/>
                </a:cubicBezTo>
                <a:lnTo>
                  <a:pt x="0" y="10790"/>
                </a:lnTo>
                <a:lnTo>
                  <a:pt x="896" y="10790"/>
                </a:lnTo>
                <a:lnTo>
                  <a:pt x="896" y="8993"/>
                </a:lnTo>
                <a:lnTo>
                  <a:pt x="3012" y="8993"/>
                </a:lnTo>
                <a:cubicBezTo>
                  <a:pt x="3212" y="8993"/>
                  <a:pt x="3390" y="8860"/>
                  <a:pt x="3445" y="8668"/>
                </a:cubicBezTo>
                <a:cubicBezTo>
                  <a:pt x="3600" y="8123"/>
                  <a:pt x="3815" y="7596"/>
                  <a:pt x="4086" y="7099"/>
                </a:cubicBezTo>
                <a:cubicBezTo>
                  <a:pt x="4183" y="6924"/>
                  <a:pt x="4150" y="6706"/>
                  <a:pt x="4009" y="6565"/>
                </a:cubicBezTo>
                <a:lnTo>
                  <a:pt x="2518" y="5066"/>
                </a:lnTo>
                <a:lnTo>
                  <a:pt x="5051" y="2525"/>
                </a:lnTo>
                <a:lnTo>
                  <a:pt x="6546" y="4020"/>
                </a:lnTo>
                <a:cubicBezTo>
                  <a:pt x="6687" y="4162"/>
                  <a:pt x="6904" y="4195"/>
                  <a:pt x="7079" y="4098"/>
                </a:cubicBezTo>
                <a:cubicBezTo>
                  <a:pt x="7574" y="3825"/>
                  <a:pt x="8100" y="3611"/>
                  <a:pt x="8643" y="3455"/>
                </a:cubicBezTo>
                <a:cubicBezTo>
                  <a:pt x="8835" y="3399"/>
                  <a:pt x="8967" y="3221"/>
                  <a:pt x="8967" y="3021"/>
                </a:cubicBezTo>
                <a:lnTo>
                  <a:pt x="8967" y="899"/>
                </a:lnTo>
                <a:lnTo>
                  <a:pt x="12551" y="899"/>
                </a:lnTo>
                <a:lnTo>
                  <a:pt x="12551" y="3021"/>
                </a:lnTo>
                <a:cubicBezTo>
                  <a:pt x="12551" y="3221"/>
                  <a:pt x="12684" y="3399"/>
                  <a:pt x="12876" y="3455"/>
                </a:cubicBezTo>
                <a:cubicBezTo>
                  <a:pt x="13419" y="3611"/>
                  <a:pt x="13944" y="3825"/>
                  <a:pt x="14440" y="4098"/>
                </a:cubicBezTo>
                <a:cubicBezTo>
                  <a:pt x="14615" y="4195"/>
                  <a:pt x="14832" y="4162"/>
                  <a:pt x="14973" y="4020"/>
                </a:cubicBezTo>
                <a:lnTo>
                  <a:pt x="16464" y="2525"/>
                </a:lnTo>
                <a:lnTo>
                  <a:pt x="19001" y="5066"/>
                </a:lnTo>
                <a:lnTo>
                  <a:pt x="17506" y="6565"/>
                </a:lnTo>
                <a:cubicBezTo>
                  <a:pt x="17365" y="6706"/>
                  <a:pt x="17336" y="6924"/>
                  <a:pt x="17433" y="7099"/>
                </a:cubicBezTo>
                <a:cubicBezTo>
                  <a:pt x="17705" y="7596"/>
                  <a:pt x="17918" y="8124"/>
                  <a:pt x="18074" y="8668"/>
                </a:cubicBezTo>
                <a:cubicBezTo>
                  <a:pt x="18129" y="8860"/>
                  <a:pt x="18307" y="8993"/>
                  <a:pt x="18507" y="8993"/>
                </a:cubicBezTo>
                <a:lnTo>
                  <a:pt x="20623" y="8993"/>
                </a:lnTo>
                <a:lnTo>
                  <a:pt x="20623" y="10790"/>
                </a:lnTo>
                <a:lnTo>
                  <a:pt x="21519" y="10790"/>
                </a:lnTo>
                <a:lnTo>
                  <a:pt x="21519" y="8989"/>
                </a:lnTo>
                <a:cubicBezTo>
                  <a:pt x="21519" y="8493"/>
                  <a:pt x="21118" y="8091"/>
                  <a:pt x="20623" y="8091"/>
                </a:cubicBezTo>
                <a:lnTo>
                  <a:pt x="18839" y="8091"/>
                </a:lnTo>
                <a:cubicBezTo>
                  <a:pt x="18712" y="7705"/>
                  <a:pt x="18556" y="7331"/>
                  <a:pt x="18375" y="6968"/>
                </a:cubicBezTo>
                <a:lnTo>
                  <a:pt x="19634" y="5705"/>
                </a:lnTo>
                <a:cubicBezTo>
                  <a:pt x="19985" y="5354"/>
                  <a:pt x="19984" y="4782"/>
                  <a:pt x="19634" y="4431"/>
                </a:cubicBezTo>
                <a:lnTo>
                  <a:pt x="17101" y="1890"/>
                </a:lnTo>
                <a:cubicBezTo>
                  <a:pt x="16746" y="1550"/>
                  <a:pt x="16185" y="1550"/>
                  <a:pt x="15830" y="1890"/>
                </a:cubicBezTo>
                <a:lnTo>
                  <a:pt x="14571" y="3153"/>
                </a:lnTo>
                <a:cubicBezTo>
                  <a:pt x="14209" y="2972"/>
                  <a:pt x="13832" y="2815"/>
                  <a:pt x="13447" y="2688"/>
                </a:cubicBezTo>
                <a:lnTo>
                  <a:pt x="13447" y="899"/>
                </a:lnTo>
                <a:cubicBezTo>
                  <a:pt x="13447" y="402"/>
                  <a:pt x="13047" y="0"/>
                  <a:pt x="12551" y="0"/>
                </a:cubicBezTo>
                <a:lnTo>
                  <a:pt x="8967" y="0"/>
                </a:lnTo>
                <a:close/>
                <a:moveTo>
                  <a:pt x="10381" y="1859"/>
                </a:moveTo>
                <a:cubicBezTo>
                  <a:pt x="10381" y="1859"/>
                  <a:pt x="10381" y="2758"/>
                  <a:pt x="10381" y="2758"/>
                </a:cubicBezTo>
                <a:lnTo>
                  <a:pt x="11277" y="2758"/>
                </a:lnTo>
                <a:lnTo>
                  <a:pt x="11277" y="1859"/>
                </a:lnTo>
                <a:lnTo>
                  <a:pt x="10381" y="1859"/>
                </a:lnTo>
                <a:close/>
                <a:moveTo>
                  <a:pt x="4573" y="4462"/>
                </a:moveTo>
                <a:cubicBezTo>
                  <a:pt x="4573" y="4462"/>
                  <a:pt x="4573" y="5360"/>
                  <a:pt x="4573" y="5360"/>
                </a:cubicBezTo>
                <a:lnTo>
                  <a:pt x="5469" y="5360"/>
                </a:lnTo>
                <a:lnTo>
                  <a:pt x="5469" y="4462"/>
                </a:lnTo>
                <a:lnTo>
                  <a:pt x="4573" y="4462"/>
                </a:lnTo>
                <a:close/>
                <a:moveTo>
                  <a:pt x="16189" y="4462"/>
                </a:moveTo>
                <a:cubicBezTo>
                  <a:pt x="16189" y="4462"/>
                  <a:pt x="16189" y="5360"/>
                  <a:pt x="16189" y="5360"/>
                </a:cubicBezTo>
                <a:lnTo>
                  <a:pt x="17085" y="5360"/>
                </a:lnTo>
                <a:lnTo>
                  <a:pt x="17085" y="4462"/>
                </a:lnTo>
                <a:lnTo>
                  <a:pt x="16189" y="4462"/>
                </a:lnTo>
                <a:close/>
                <a:moveTo>
                  <a:pt x="10786" y="5825"/>
                </a:moveTo>
                <a:cubicBezTo>
                  <a:pt x="8311" y="5825"/>
                  <a:pt x="6303" y="7839"/>
                  <a:pt x="6303" y="10322"/>
                </a:cubicBezTo>
                <a:lnTo>
                  <a:pt x="6303" y="10771"/>
                </a:lnTo>
                <a:lnTo>
                  <a:pt x="7199" y="10771"/>
                </a:lnTo>
                <a:lnTo>
                  <a:pt x="7199" y="10322"/>
                </a:lnTo>
                <a:cubicBezTo>
                  <a:pt x="7199" y="8335"/>
                  <a:pt x="8806" y="6724"/>
                  <a:pt x="10786" y="6724"/>
                </a:cubicBezTo>
                <a:cubicBezTo>
                  <a:pt x="12767" y="6724"/>
                  <a:pt x="14370" y="8335"/>
                  <a:pt x="14370" y="10322"/>
                </a:cubicBezTo>
                <a:lnTo>
                  <a:pt x="14370" y="10771"/>
                </a:lnTo>
                <a:lnTo>
                  <a:pt x="15270" y="10771"/>
                </a:lnTo>
                <a:lnTo>
                  <a:pt x="15270" y="10322"/>
                </a:lnTo>
                <a:cubicBezTo>
                  <a:pt x="15270" y="7839"/>
                  <a:pt x="13262" y="5825"/>
                  <a:pt x="10786" y="5825"/>
                </a:cubicBezTo>
                <a:close/>
                <a:moveTo>
                  <a:pt x="10767" y="8056"/>
                </a:moveTo>
                <a:cubicBezTo>
                  <a:pt x="9529" y="8056"/>
                  <a:pt x="8527" y="9061"/>
                  <a:pt x="8527" y="10302"/>
                </a:cubicBezTo>
                <a:lnTo>
                  <a:pt x="8527" y="10752"/>
                </a:lnTo>
                <a:lnTo>
                  <a:pt x="9423" y="10752"/>
                </a:lnTo>
                <a:lnTo>
                  <a:pt x="9423" y="10302"/>
                </a:lnTo>
                <a:cubicBezTo>
                  <a:pt x="9423" y="9557"/>
                  <a:pt x="10024" y="8954"/>
                  <a:pt x="10767" y="8954"/>
                </a:cubicBezTo>
                <a:cubicBezTo>
                  <a:pt x="11510" y="8954"/>
                  <a:pt x="12115" y="9557"/>
                  <a:pt x="12115" y="10302"/>
                </a:cubicBezTo>
                <a:lnTo>
                  <a:pt x="12115" y="10752"/>
                </a:lnTo>
                <a:lnTo>
                  <a:pt x="13011" y="10752"/>
                </a:lnTo>
                <a:lnTo>
                  <a:pt x="13011" y="10302"/>
                </a:lnTo>
                <a:cubicBezTo>
                  <a:pt x="13011" y="9061"/>
                  <a:pt x="12005" y="8056"/>
                  <a:pt x="10767" y="8056"/>
                </a:cubicBezTo>
                <a:close/>
                <a:moveTo>
                  <a:pt x="1854" y="9915"/>
                </a:moveTo>
                <a:cubicBezTo>
                  <a:pt x="1854" y="9915"/>
                  <a:pt x="1854" y="10814"/>
                  <a:pt x="1854" y="10814"/>
                </a:cubicBezTo>
                <a:lnTo>
                  <a:pt x="2750" y="10814"/>
                </a:lnTo>
                <a:lnTo>
                  <a:pt x="2750" y="9915"/>
                </a:lnTo>
                <a:lnTo>
                  <a:pt x="1854" y="9915"/>
                </a:lnTo>
                <a:close/>
                <a:moveTo>
                  <a:pt x="18908" y="9915"/>
                </a:moveTo>
                <a:cubicBezTo>
                  <a:pt x="18908" y="9915"/>
                  <a:pt x="18908" y="10814"/>
                  <a:pt x="18908" y="10814"/>
                </a:cubicBezTo>
                <a:lnTo>
                  <a:pt x="19804" y="10814"/>
                </a:lnTo>
                <a:lnTo>
                  <a:pt x="19804" y="9915"/>
                </a:lnTo>
                <a:lnTo>
                  <a:pt x="18908" y="9915"/>
                </a:lnTo>
                <a:close/>
                <a:moveTo>
                  <a:pt x="10381" y="10411"/>
                </a:moveTo>
                <a:cubicBezTo>
                  <a:pt x="10381" y="10411"/>
                  <a:pt x="10381" y="11966"/>
                  <a:pt x="10381" y="13509"/>
                </a:cubicBezTo>
                <a:lnTo>
                  <a:pt x="3167" y="13509"/>
                </a:lnTo>
                <a:cubicBezTo>
                  <a:pt x="2919" y="13509"/>
                  <a:pt x="2719" y="13710"/>
                  <a:pt x="2719" y="13958"/>
                </a:cubicBezTo>
                <a:lnTo>
                  <a:pt x="2719" y="16205"/>
                </a:lnTo>
                <a:lnTo>
                  <a:pt x="3615" y="16205"/>
                </a:lnTo>
                <a:lnTo>
                  <a:pt x="3615" y="14408"/>
                </a:lnTo>
                <a:lnTo>
                  <a:pt x="10381" y="14408"/>
                </a:lnTo>
                <a:cubicBezTo>
                  <a:pt x="10381" y="15207"/>
                  <a:pt x="10381" y="16255"/>
                  <a:pt x="10381" y="16255"/>
                </a:cubicBezTo>
                <a:lnTo>
                  <a:pt x="11277" y="16255"/>
                </a:lnTo>
                <a:lnTo>
                  <a:pt x="11277" y="14408"/>
                </a:lnTo>
                <a:lnTo>
                  <a:pt x="17962" y="14408"/>
                </a:lnTo>
                <a:lnTo>
                  <a:pt x="17962" y="16205"/>
                </a:lnTo>
                <a:lnTo>
                  <a:pt x="18858" y="16205"/>
                </a:lnTo>
                <a:lnTo>
                  <a:pt x="18858" y="13958"/>
                </a:lnTo>
                <a:cubicBezTo>
                  <a:pt x="18858" y="13710"/>
                  <a:pt x="18658" y="13509"/>
                  <a:pt x="18410" y="13509"/>
                </a:cubicBezTo>
                <a:lnTo>
                  <a:pt x="11277" y="13509"/>
                </a:lnTo>
                <a:lnTo>
                  <a:pt x="11277" y="10411"/>
                </a:lnTo>
                <a:lnTo>
                  <a:pt x="10381" y="10411"/>
                </a:lnTo>
                <a:close/>
                <a:moveTo>
                  <a:pt x="896" y="17103"/>
                </a:moveTo>
                <a:cubicBezTo>
                  <a:pt x="401" y="17103"/>
                  <a:pt x="0" y="17505"/>
                  <a:pt x="0" y="18002"/>
                </a:cubicBezTo>
                <a:lnTo>
                  <a:pt x="0" y="20701"/>
                </a:lnTo>
                <a:cubicBezTo>
                  <a:pt x="0" y="21198"/>
                  <a:pt x="401" y="21600"/>
                  <a:pt x="896" y="21600"/>
                </a:cubicBezTo>
                <a:lnTo>
                  <a:pt x="5380" y="21600"/>
                </a:lnTo>
                <a:cubicBezTo>
                  <a:pt x="5875" y="21600"/>
                  <a:pt x="6276" y="21198"/>
                  <a:pt x="6276" y="20701"/>
                </a:cubicBezTo>
                <a:lnTo>
                  <a:pt x="6276" y="18002"/>
                </a:lnTo>
                <a:cubicBezTo>
                  <a:pt x="6276" y="17505"/>
                  <a:pt x="5875" y="17103"/>
                  <a:pt x="5380" y="17103"/>
                </a:cubicBezTo>
                <a:lnTo>
                  <a:pt x="896" y="17103"/>
                </a:lnTo>
                <a:close/>
                <a:moveTo>
                  <a:pt x="8558" y="17103"/>
                </a:moveTo>
                <a:cubicBezTo>
                  <a:pt x="8063" y="17103"/>
                  <a:pt x="7662" y="17505"/>
                  <a:pt x="7662" y="18002"/>
                </a:cubicBezTo>
                <a:lnTo>
                  <a:pt x="7662" y="20701"/>
                </a:lnTo>
                <a:cubicBezTo>
                  <a:pt x="7662" y="21198"/>
                  <a:pt x="8063" y="21600"/>
                  <a:pt x="8558" y="21600"/>
                </a:cubicBezTo>
                <a:lnTo>
                  <a:pt x="13042" y="21600"/>
                </a:lnTo>
                <a:cubicBezTo>
                  <a:pt x="13537" y="21600"/>
                  <a:pt x="13938" y="21198"/>
                  <a:pt x="13938" y="20701"/>
                </a:cubicBezTo>
                <a:lnTo>
                  <a:pt x="13938" y="18002"/>
                </a:lnTo>
                <a:cubicBezTo>
                  <a:pt x="13938" y="17505"/>
                  <a:pt x="13537" y="17103"/>
                  <a:pt x="13042" y="17103"/>
                </a:cubicBezTo>
                <a:lnTo>
                  <a:pt x="8558" y="17103"/>
                </a:lnTo>
                <a:close/>
                <a:moveTo>
                  <a:pt x="16220" y="17103"/>
                </a:moveTo>
                <a:cubicBezTo>
                  <a:pt x="15725" y="17103"/>
                  <a:pt x="15324" y="17505"/>
                  <a:pt x="15324" y="18002"/>
                </a:cubicBezTo>
                <a:lnTo>
                  <a:pt x="15324" y="20701"/>
                </a:lnTo>
                <a:cubicBezTo>
                  <a:pt x="15324" y="21198"/>
                  <a:pt x="15725" y="21600"/>
                  <a:pt x="16220" y="21600"/>
                </a:cubicBezTo>
                <a:lnTo>
                  <a:pt x="20704" y="21600"/>
                </a:lnTo>
                <a:cubicBezTo>
                  <a:pt x="21199" y="21600"/>
                  <a:pt x="21600" y="21198"/>
                  <a:pt x="21600" y="20701"/>
                </a:cubicBezTo>
                <a:lnTo>
                  <a:pt x="21600" y="18002"/>
                </a:lnTo>
                <a:cubicBezTo>
                  <a:pt x="21600" y="17505"/>
                  <a:pt x="21199" y="17103"/>
                  <a:pt x="20704" y="17103"/>
                </a:cubicBezTo>
                <a:lnTo>
                  <a:pt x="16220" y="17103"/>
                </a:lnTo>
                <a:close/>
                <a:moveTo>
                  <a:pt x="896" y="18002"/>
                </a:moveTo>
                <a:lnTo>
                  <a:pt x="5380" y="18002"/>
                </a:lnTo>
                <a:cubicBezTo>
                  <a:pt x="5380" y="18002"/>
                  <a:pt x="5380" y="20701"/>
                  <a:pt x="5380" y="20701"/>
                </a:cubicBezTo>
                <a:lnTo>
                  <a:pt x="896" y="20701"/>
                </a:lnTo>
                <a:lnTo>
                  <a:pt x="896" y="18002"/>
                </a:lnTo>
                <a:close/>
                <a:moveTo>
                  <a:pt x="8558" y="18002"/>
                </a:moveTo>
                <a:lnTo>
                  <a:pt x="13042" y="18002"/>
                </a:lnTo>
                <a:cubicBezTo>
                  <a:pt x="13042" y="18002"/>
                  <a:pt x="13042" y="20701"/>
                  <a:pt x="13042" y="20701"/>
                </a:cubicBezTo>
                <a:lnTo>
                  <a:pt x="8558" y="20701"/>
                </a:lnTo>
                <a:lnTo>
                  <a:pt x="8558" y="18002"/>
                </a:lnTo>
                <a:close/>
                <a:moveTo>
                  <a:pt x="16220" y="18002"/>
                </a:moveTo>
                <a:lnTo>
                  <a:pt x="20704" y="18002"/>
                </a:lnTo>
                <a:cubicBezTo>
                  <a:pt x="20704" y="18002"/>
                  <a:pt x="20704" y="20701"/>
                  <a:pt x="20704" y="20701"/>
                </a:cubicBezTo>
                <a:lnTo>
                  <a:pt x="16220" y="20701"/>
                </a:lnTo>
                <a:lnTo>
                  <a:pt x="16220" y="18002"/>
                </a:lnTo>
                <a:close/>
                <a:moveTo>
                  <a:pt x="1854" y="18962"/>
                </a:moveTo>
                <a:cubicBezTo>
                  <a:pt x="1854" y="18962"/>
                  <a:pt x="1854" y="19861"/>
                  <a:pt x="1854" y="19861"/>
                </a:cubicBezTo>
                <a:lnTo>
                  <a:pt x="2750" y="19861"/>
                </a:lnTo>
                <a:lnTo>
                  <a:pt x="2750" y="18962"/>
                </a:lnTo>
                <a:lnTo>
                  <a:pt x="1854" y="18962"/>
                </a:lnTo>
                <a:close/>
                <a:moveTo>
                  <a:pt x="3584" y="18962"/>
                </a:moveTo>
                <a:cubicBezTo>
                  <a:pt x="3584" y="18962"/>
                  <a:pt x="3584" y="19861"/>
                  <a:pt x="3584" y="19861"/>
                </a:cubicBezTo>
                <a:lnTo>
                  <a:pt x="4480" y="19861"/>
                </a:lnTo>
                <a:lnTo>
                  <a:pt x="4480" y="18962"/>
                </a:lnTo>
                <a:lnTo>
                  <a:pt x="3584" y="18962"/>
                </a:lnTo>
                <a:close/>
                <a:moveTo>
                  <a:pt x="9516" y="18962"/>
                </a:moveTo>
                <a:cubicBezTo>
                  <a:pt x="9516" y="18962"/>
                  <a:pt x="9516" y="19861"/>
                  <a:pt x="9516" y="19861"/>
                </a:cubicBezTo>
                <a:lnTo>
                  <a:pt x="10412" y="19861"/>
                </a:lnTo>
                <a:lnTo>
                  <a:pt x="10412" y="18962"/>
                </a:lnTo>
                <a:lnTo>
                  <a:pt x="9516" y="18962"/>
                </a:lnTo>
                <a:close/>
                <a:moveTo>
                  <a:pt x="11246" y="18962"/>
                </a:moveTo>
                <a:cubicBezTo>
                  <a:pt x="11246" y="18962"/>
                  <a:pt x="11246" y="19861"/>
                  <a:pt x="11246" y="19861"/>
                </a:cubicBezTo>
                <a:lnTo>
                  <a:pt x="12142" y="19861"/>
                </a:lnTo>
                <a:lnTo>
                  <a:pt x="12142" y="18962"/>
                </a:lnTo>
                <a:lnTo>
                  <a:pt x="11246" y="18962"/>
                </a:lnTo>
                <a:close/>
                <a:moveTo>
                  <a:pt x="17054" y="18962"/>
                </a:moveTo>
                <a:cubicBezTo>
                  <a:pt x="17054" y="18962"/>
                  <a:pt x="17054" y="19861"/>
                  <a:pt x="17054" y="19861"/>
                </a:cubicBezTo>
                <a:lnTo>
                  <a:pt x="17950" y="19861"/>
                </a:lnTo>
                <a:lnTo>
                  <a:pt x="17950" y="18962"/>
                </a:lnTo>
                <a:lnTo>
                  <a:pt x="17054" y="18962"/>
                </a:lnTo>
                <a:close/>
                <a:moveTo>
                  <a:pt x="18908" y="18962"/>
                </a:moveTo>
                <a:cubicBezTo>
                  <a:pt x="18908" y="18962"/>
                  <a:pt x="18908" y="19861"/>
                  <a:pt x="18908" y="19861"/>
                </a:cubicBezTo>
                <a:lnTo>
                  <a:pt x="19804" y="19861"/>
                </a:lnTo>
                <a:lnTo>
                  <a:pt x="19804" y="18962"/>
                </a:lnTo>
                <a:lnTo>
                  <a:pt x="18908" y="18962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3" name="Shape">
            <a:extLst>
              <a:ext uri="{FF2B5EF4-FFF2-40B4-BE49-F238E27FC236}">
                <a16:creationId xmlns:a16="http://schemas.microsoft.com/office/drawing/2014/main" id="{B0F3A03B-2CD3-6B47-812A-9FB33FF7616B}"/>
              </a:ext>
            </a:extLst>
          </p:cNvPr>
          <p:cNvSpPr/>
          <p:nvPr/>
        </p:nvSpPr>
        <p:spPr>
          <a:xfrm>
            <a:off x="6142818" y="2126683"/>
            <a:ext cx="512986" cy="583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2" h="21417" extrusionOk="0">
                <a:moveTo>
                  <a:pt x="14933" y="0"/>
                </a:moveTo>
                <a:cubicBezTo>
                  <a:pt x="14541" y="0"/>
                  <a:pt x="14223" y="279"/>
                  <a:pt x="14223" y="625"/>
                </a:cubicBezTo>
                <a:lnTo>
                  <a:pt x="14223" y="1878"/>
                </a:lnTo>
                <a:cubicBezTo>
                  <a:pt x="14223" y="2224"/>
                  <a:pt x="14541" y="2503"/>
                  <a:pt x="14933" y="2503"/>
                </a:cubicBezTo>
                <a:cubicBezTo>
                  <a:pt x="15326" y="2503"/>
                  <a:pt x="15644" y="2224"/>
                  <a:pt x="15644" y="1878"/>
                </a:cubicBezTo>
                <a:lnTo>
                  <a:pt x="15644" y="625"/>
                </a:lnTo>
                <a:cubicBezTo>
                  <a:pt x="15644" y="279"/>
                  <a:pt x="15326" y="0"/>
                  <a:pt x="14933" y="0"/>
                </a:cubicBezTo>
                <a:close/>
                <a:moveTo>
                  <a:pt x="10179" y="859"/>
                </a:moveTo>
                <a:cubicBezTo>
                  <a:pt x="9632" y="859"/>
                  <a:pt x="9087" y="1041"/>
                  <a:pt x="8671" y="1407"/>
                </a:cubicBezTo>
                <a:cubicBezTo>
                  <a:pt x="7923" y="2064"/>
                  <a:pt x="7857" y="3067"/>
                  <a:pt x="8409" y="3783"/>
                </a:cubicBezTo>
                <a:lnTo>
                  <a:pt x="8401" y="3833"/>
                </a:lnTo>
                <a:cubicBezTo>
                  <a:pt x="7821" y="6384"/>
                  <a:pt x="6405" y="8704"/>
                  <a:pt x="4313" y="10544"/>
                </a:cubicBezTo>
                <a:lnTo>
                  <a:pt x="626" y="13791"/>
                </a:lnTo>
                <a:cubicBezTo>
                  <a:pt x="-208" y="14524"/>
                  <a:pt x="-208" y="15714"/>
                  <a:pt x="626" y="16447"/>
                </a:cubicBezTo>
                <a:lnTo>
                  <a:pt x="2635" y="18214"/>
                </a:lnTo>
                <a:cubicBezTo>
                  <a:pt x="3469" y="18947"/>
                  <a:pt x="4817" y="18947"/>
                  <a:pt x="5651" y="18214"/>
                </a:cubicBezTo>
                <a:lnTo>
                  <a:pt x="6156" y="17773"/>
                </a:lnTo>
                <a:lnTo>
                  <a:pt x="9678" y="20866"/>
                </a:lnTo>
                <a:cubicBezTo>
                  <a:pt x="10511" y="21600"/>
                  <a:pt x="11859" y="21600"/>
                  <a:pt x="12693" y="20866"/>
                </a:cubicBezTo>
                <a:cubicBezTo>
                  <a:pt x="13525" y="20135"/>
                  <a:pt x="13525" y="18946"/>
                  <a:pt x="12693" y="18214"/>
                </a:cubicBezTo>
                <a:lnTo>
                  <a:pt x="11185" y="16888"/>
                </a:lnTo>
                <a:lnTo>
                  <a:pt x="11687" y="16447"/>
                </a:lnTo>
                <a:cubicBezTo>
                  <a:pt x="12521" y="15714"/>
                  <a:pt x="12521" y="14524"/>
                  <a:pt x="11687" y="13791"/>
                </a:cubicBezTo>
                <a:lnTo>
                  <a:pt x="11347" y="13492"/>
                </a:lnTo>
                <a:cubicBezTo>
                  <a:pt x="13028" y="12457"/>
                  <a:pt x="14938" y="11735"/>
                  <a:pt x="16977" y="11376"/>
                </a:cubicBezTo>
                <a:lnTo>
                  <a:pt x="17034" y="11365"/>
                </a:lnTo>
                <a:cubicBezTo>
                  <a:pt x="17866" y="11859"/>
                  <a:pt x="19000" y="11782"/>
                  <a:pt x="19732" y="11138"/>
                </a:cubicBezTo>
                <a:cubicBezTo>
                  <a:pt x="20563" y="10407"/>
                  <a:pt x="20563" y="9214"/>
                  <a:pt x="19732" y="8482"/>
                </a:cubicBezTo>
                <a:lnTo>
                  <a:pt x="11687" y="1407"/>
                </a:lnTo>
                <a:cubicBezTo>
                  <a:pt x="11271" y="1041"/>
                  <a:pt x="10725" y="859"/>
                  <a:pt x="10179" y="859"/>
                </a:cubicBezTo>
                <a:close/>
                <a:moveTo>
                  <a:pt x="19287" y="1349"/>
                </a:moveTo>
                <a:cubicBezTo>
                  <a:pt x="19105" y="1349"/>
                  <a:pt x="18920" y="1411"/>
                  <a:pt x="18782" y="1533"/>
                </a:cubicBezTo>
                <a:lnTo>
                  <a:pt x="17361" y="2783"/>
                </a:lnTo>
                <a:cubicBezTo>
                  <a:pt x="17083" y="3027"/>
                  <a:pt x="17083" y="3424"/>
                  <a:pt x="17361" y="3668"/>
                </a:cubicBezTo>
                <a:cubicBezTo>
                  <a:pt x="17639" y="3912"/>
                  <a:pt x="18090" y="3912"/>
                  <a:pt x="18368" y="3668"/>
                </a:cubicBezTo>
                <a:lnTo>
                  <a:pt x="19788" y="2419"/>
                </a:lnTo>
                <a:cubicBezTo>
                  <a:pt x="20066" y="2174"/>
                  <a:pt x="20066" y="1777"/>
                  <a:pt x="19788" y="1533"/>
                </a:cubicBezTo>
                <a:cubicBezTo>
                  <a:pt x="19649" y="1411"/>
                  <a:pt x="19469" y="1349"/>
                  <a:pt x="19287" y="1349"/>
                </a:cubicBezTo>
                <a:close/>
                <a:moveTo>
                  <a:pt x="10179" y="2108"/>
                </a:moveTo>
                <a:cubicBezTo>
                  <a:pt x="10361" y="2108"/>
                  <a:pt x="10541" y="2170"/>
                  <a:pt x="10680" y="2292"/>
                </a:cubicBezTo>
                <a:lnTo>
                  <a:pt x="18729" y="9368"/>
                </a:lnTo>
                <a:cubicBezTo>
                  <a:pt x="19007" y="9611"/>
                  <a:pt x="19007" y="10009"/>
                  <a:pt x="18729" y="10253"/>
                </a:cubicBezTo>
                <a:cubicBezTo>
                  <a:pt x="18451" y="10497"/>
                  <a:pt x="18000" y="10497"/>
                  <a:pt x="17723" y="10253"/>
                </a:cubicBezTo>
                <a:lnTo>
                  <a:pt x="9678" y="3177"/>
                </a:lnTo>
                <a:cubicBezTo>
                  <a:pt x="9400" y="2933"/>
                  <a:pt x="9400" y="2537"/>
                  <a:pt x="9678" y="2292"/>
                </a:cubicBezTo>
                <a:cubicBezTo>
                  <a:pt x="9817" y="2170"/>
                  <a:pt x="9997" y="2108"/>
                  <a:pt x="10179" y="2108"/>
                </a:cubicBezTo>
                <a:close/>
                <a:moveTo>
                  <a:pt x="9586" y="4868"/>
                </a:moveTo>
                <a:lnTo>
                  <a:pt x="15796" y="10330"/>
                </a:lnTo>
                <a:cubicBezTo>
                  <a:pt x="13354" y="10886"/>
                  <a:pt x="11107" y="11926"/>
                  <a:pt x="9203" y="13377"/>
                </a:cubicBezTo>
                <a:lnTo>
                  <a:pt x="6126" y="10667"/>
                </a:lnTo>
                <a:cubicBezTo>
                  <a:pt x="7775" y="8992"/>
                  <a:pt x="8954" y="7016"/>
                  <a:pt x="9586" y="4868"/>
                </a:cubicBezTo>
                <a:close/>
                <a:moveTo>
                  <a:pt x="19257" y="5029"/>
                </a:moveTo>
                <a:cubicBezTo>
                  <a:pt x="18864" y="5029"/>
                  <a:pt x="18546" y="5308"/>
                  <a:pt x="18546" y="5654"/>
                </a:cubicBezTo>
                <a:cubicBezTo>
                  <a:pt x="18546" y="5999"/>
                  <a:pt x="18864" y="6278"/>
                  <a:pt x="19257" y="6278"/>
                </a:cubicBezTo>
                <a:lnTo>
                  <a:pt x="20682" y="6278"/>
                </a:lnTo>
                <a:cubicBezTo>
                  <a:pt x="21075" y="6278"/>
                  <a:pt x="21392" y="5999"/>
                  <a:pt x="21392" y="5654"/>
                </a:cubicBezTo>
                <a:cubicBezTo>
                  <a:pt x="21392" y="5308"/>
                  <a:pt x="21075" y="5029"/>
                  <a:pt x="20682" y="5029"/>
                </a:cubicBezTo>
                <a:lnTo>
                  <a:pt x="19257" y="5029"/>
                </a:lnTo>
                <a:close/>
                <a:moveTo>
                  <a:pt x="5150" y="11579"/>
                </a:moveTo>
                <a:lnTo>
                  <a:pt x="8165" y="14236"/>
                </a:lnTo>
                <a:cubicBezTo>
                  <a:pt x="7821" y="14538"/>
                  <a:pt x="5001" y="17018"/>
                  <a:pt x="4648" y="17329"/>
                </a:cubicBezTo>
                <a:cubicBezTo>
                  <a:pt x="4370" y="17573"/>
                  <a:pt x="3920" y="17573"/>
                  <a:pt x="3642" y="17329"/>
                </a:cubicBezTo>
                <a:lnTo>
                  <a:pt x="1628" y="15562"/>
                </a:lnTo>
                <a:cubicBezTo>
                  <a:pt x="1350" y="15317"/>
                  <a:pt x="1350" y="14921"/>
                  <a:pt x="1628" y="14676"/>
                </a:cubicBezTo>
                <a:lnTo>
                  <a:pt x="5150" y="11579"/>
                </a:lnTo>
                <a:close/>
                <a:moveTo>
                  <a:pt x="5202" y="13615"/>
                </a:moveTo>
                <a:cubicBezTo>
                  <a:pt x="5020" y="13615"/>
                  <a:pt x="4839" y="13676"/>
                  <a:pt x="4701" y="13799"/>
                </a:cubicBezTo>
                <a:lnTo>
                  <a:pt x="3694" y="14684"/>
                </a:lnTo>
                <a:cubicBezTo>
                  <a:pt x="3416" y="14928"/>
                  <a:pt x="3416" y="15321"/>
                  <a:pt x="3694" y="15566"/>
                </a:cubicBezTo>
                <a:cubicBezTo>
                  <a:pt x="3972" y="15810"/>
                  <a:pt x="4423" y="15810"/>
                  <a:pt x="4701" y="15566"/>
                </a:cubicBezTo>
                <a:lnTo>
                  <a:pt x="5703" y="14684"/>
                </a:lnTo>
                <a:cubicBezTo>
                  <a:pt x="5981" y="14440"/>
                  <a:pt x="5981" y="14043"/>
                  <a:pt x="5703" y="13799"/>
                </a:cubicBezTo>
                <a:cubicBezTo>
                  <a:pt x="5564" y="13676"/>
                  <a:pt x="5384" y="13615"/>
                  <a:pt x="5202" y="13615"/>
                </a:cubicBezTo>
                <a:close/>
                <a:moveTo>
                  <a:pt x="10214" y="14262"/>
                </a:moveTo>
                <a:lnTo>
                  <a:pt x="10680" y="14676"/>
                </a:lnTo>
                <a:cubicBezTo>
                  <a:pt x="10958" y="14921"/>
                  <a:pt x="10958" y="15317"/>
                  <a:pt x="10680" y="15562"/>
                </a:cubicBezTo>
                <a:lnTo>
                  <a:pt x="10179" y="16002"/>
                </a:lnTo>
                <a:cubicBezTo>
                  <a:pt x="10179" y="16002"/>
                  <a:pt x="9172" y="15117"/>
                  <a:pt x="9172" y="15117"/>
                </a:cubicBezTo>
                <a:cubicBezTo>
                  <a:pt x="9386" y="14929"/>
                  <a:pt x="9708" y="14642"/>
                  <a:pt x="10214" y="14262"/>
                </a:cubicBezTo>
                <a:close/>
                <a:moveTo>
                  <a:pt x="8165" y="16002"/>
                </a:moveTo>
                <a:cubicBezTo>
                  <a:pt x="8165" y="16002"/>
                  <a:pt x="11687" y="19099"/>
                  <a:pt x="11687" y="19099"/>
                </a:cubicBezTo>
                <a:cubicBezTo>
                  <a:pt x="11964" y="19343"/>
                  <a:pt x="11964" y="19741"/>
                  <a:pt x="11687" y="19985"/>
                </a:cubicBezTo>
                <a:cubicBezTo>
                  <a:pt x="11409" y="20229"/>
                  <a:pt x="10957" y="20229"/>
                  <a:pt x="10680" y="19985"/>
                </a:cubicBezTo>
                <a:lnTo>
                  <a:pt x="7163" y="16888"/>
                </a:lnTo>
                <a:lnTo>
                  <a:pt x="8165" y="16002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15" name="图片占位符 14">
            <a:extLst>
              <a:ext uri="{FF2B5EF4-FFF2-40B4-BE49-F238E27FC236}">
                <a16:creationId xmlns:a16="http://schemas.microsoft.com/office/drawing/2014/main" id="{2A513AE5-2765-322A-A6B8-6AE02AB19B0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8"/>
          <a:srcRect/>
          <a:stretch>
            <a:fillRect/>
          </a:stretch>
        </p:blipFill>
        <p:spPr>
          <a:xfrm>
            <a:off x="2266201" y="3188353"/>
            <a:ext cx="1274436" cy="1274436"/>
          </a:xfrm>
        </p:spPr>
      </p:pic>
    </p:spTree>
    <p:extLst>
      <p:ext uri="{BB962C8B-B14F-4D97-AF65-F5344CB8AC3E}">
        <p14:creationId xmlns:p14="http://schemas.microsoft.com/office/powerpoint/2010/main" val="1329732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0">
            <a:extLst>
              <a:ext uri="{FF2B5EF4-FFF2-40B4-BE49-F238E27FC236}">
                <a16:creationId xmlns:a16="http://schemas.microsoft.com/office/drawing/2014/main" id="{A3DA3F6F-0B9C-5FA8-7D58-659F677AC77B}"/>
              </a:ext>
            </a:extLst>
          </p:cNvPr>
          <p:cNvSpPr txBox="1">
            <a:spLocks/>
          </p:cNvSpPr>
          <p:nvPr/>
        </p:nvSpPr>
        <p:spPr>
          <a:xfrm>
            <a:off x="5742318" y="3957174"/>
            <a:ext cx="4898492" cy="11012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kern="1200" baseline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sz="7200" dirty="0"/>
              <a:t>感谢观看</a:t>
            </a:r>
            <a:endParaRPr lang="en-IN" sz="7200" dirty="0"/>
          </a:p>
        </p:txBody>
      </p:sp>
      <p:sp>
        <p:nvSpPr>
          <p:cNvPr id="17" name="Subtitle 31">
            <a:extLst>
              <a:ext uri="{FF2B5EF4-FFF2-40B4-BE49-F238E27FC236}">
                <a16:creationId xmlns:a16="http://schemas.microsoft.com/office/drawing/2014/main" id="{0442D9BD-707F-4184-D116-F81081428597}"/>
              </a:ext>
            </a:extLst>
          </p:cNvPr>
          <p:cNvSpPr txBox="1">
            <a:spLocks/>
          </p:cNvSpPr>
          <p:nvPr/>
        </p:nvSpPr>
        <p:spPr>
          <a:xfrm>
            <a:off x="5742317" y="5140230"/>
            <a:ext cx="6144883" cy="746764"/>
          </a:xfrm>
          <a:prstGeom prst="rect">
            <a:avLst/>
          </a:prstGeom>
        </p:spPr>
        <p:txBody>
          <a:bodyPr vert="horz" lIns="0" tIns="60949" rIns="0" bIns="60949" rtlCol="0">
            <a:normAutofit fontScale="85000" lnSpcReduction="10000"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 watching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154144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30009-Whirlwind PowerPoint Templat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F1B57"/>
      </a:accent1>
      <a:accent2>
        <a:srgbClr val="FFBD00"/>
      </a:accent2>
      <a:accent3>
        <a:srgbClr val="FF005B"/>
      </a:accent3>
      <a:accent4>
        <a:srgbClr val="00EEB3"/>
      </a:accent4>
      <a:accent5>
        <a:srgbClr val="00C5D6"/>
      </a:accent5>
      <a:accent6>
        <a:srgbClr val="236DB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20">
      <a:dk1>
        <a:sysClr val="windowText" lastClr="000000"/>
      </a:dk1>
      <a:lt1>
        <a:sysClr val="window" lastClr="FFFFFF"/>
      </a:lt1>
      <a:dk2>
        <a:srgbClr val="FFFFFF"/>
      </a:dk2>
      <a:lt2>
        <a:srgbClr val="EEECE1"/>
      </a:lt2>
      <a:accent1>
        <a:srgbClr val="0070C0"/>
      </a:accent1>
      <a:accent2>
        <a:srgbClr val="0000FF"/>
      </a:accent2>
      <a:accent3>
        <a:srgbClr val="0058E9"/>
      </a:accent3>
      <a:accent4>
        <a:srgbClr val="791038"/>
      </a:accent4>
      <a:accent5>
        <a:srgbClr val="EF8F21"/>
      </a:accent5>
      <a:accent6>
        <a:srgbClr val="0090C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333</Words>
  <Application>Microsoft Office PowerPoint</Application>
  <PresentationFormat>宽屏</PresentationFormat>
  <Paragraphs>55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黑体</vt:lpstr>
      <vt:lpstr>Arial</vt:lpstr>
      <vt:lpstr>Arial Black</vt:lpstr>
      <vt:lpstr>Calibri</vt:lpstr>
      <vt:lpstr>Calibri Light</vt:lpstr>
      <vt:lpstr>Open Sans</vt:lpstr>
      <vt:lpstr>Office Theme</vt:lpstr>
      <vt:lpstr>1_Office Theme</vt:lpstr>
      <vt:lpstr>PowerPoint 演示文稿</vt:lpstr>
      <vt:lpstr>研究背景与动机</vt:lpstr>
      <vt:lpstr>研究的目的</vt:lpstr>
      <vt:lpstr>研究方法</vt:lpstr>
      <vt:lpstr>预期结果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Rezaul Karim</dc:creator>
  <cp:lastModifiedBy>Ginger 姜</cp:lastModifiedBy>
  <cp:revision>314</cp:revision>
  <dcterms:created xsi:type="dcterms:W3CDTF">2019-10-14T11:46:54Z</dcterms:created>
  <dcterms:modified xsi:type="dcterms:W3CDTF">2024-09-04T09:13:42Z</dcterms:modified>
</cp:coreProperties>
</file>