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62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24"/>
    <a:srgbClr val="F05622"/>
    <a:srgbClr val="32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138"/>
    <p:restoredTop sz="91801"/>
  </p:normalViewPr>
  <p:slideViewPr>
    <p:cSldViewPr snapToGrid="0" snapToObjects="1">
      <p:cViewPr varScale="1">
        <p:scale>
          <a:sx n="113" d="100"/>
          <a:sy n="11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er 姜" userId="c023856596cfafbf" providerId="LiveId" clId="{55100307-50F8-439F-8605-F64E42D146BD}"/>
    <pc:docChg chg="modSld modMainMaster">
      <pc:chgData name="Ginger 姜" userId="c023856596cfafbf" providerId="LiveId" clId="{55100307-50F8-439F-8605-F64E42D146BD}" dt="2024-09-04T09:49:52.731" v="1" actId="113"/>
      <pc:docMkLst>
        <pc:docMk/>
      </pc:docMkLst>
      <pc:sldChg chg="modSp mod">
        <pc:chgData name="Ginger 姜" userId="c023856596cfafbf" providerId="LiveId" clId="{55100307-50F8-439F-8605-F64E42D146BD}" dt="2024-09-04T09:49:33.920" v="0" actId="113"/>
        <pc:sldMkLst>
          <pc:docMk/>
          <pc:sldMk cId="1116816764" sldId="256"/>
        </pc:sldMkLst>
        <pc:spChg chg="mod">
          <ac:chgData name="Ginger 姜" userId="c023856596cfafbf" providerId="LiveId" clId="{55100307-50F8-439F-8605-F64E42D146BD}" dt="2024-09-04T09:49:33.920" v="0" actId="113"/>
          <ac:spMkLst>
            <pc:docMk/>
            <pc:sldMk cId="1116816764" sldId="256"/>
            <ac:spMk id="39" creationId="{DCDA0217-FA6E-2341-BD2B-C1AA7FDC5C84}"/>
          </ac:spMkLst>
        </pc:spChg>
      </pc:sldChg>
      <pc:sldMasterChg chg="modSldLayout">
        <pc:chgData name="Ginger 姜" userId="c023856596cfafbf" providerId="LiveId" clId="{55100307-50F8-439F-8605-F64E42D146BD}" dt="2024-09-04T09:49:52.731" v="1" actId="113"/>
        <pc:sldMasterMkLst>
          <pc:docMk/>
          <pc:sldMasterMk cId="3518605705" sldId="2147483648"/>
        </pc:sldMasterMkLst>
        <pc:sldLayoutChg chg="modSp mod">
          <pc:chgData name="Ginger 姜" userId="c023856596cfafbf" providerId="LiveId" clId="{55100307-50F8-439F-8605-F64E42D146BD}" dt="2024-09-04T09:49:52.731" v="1" actId="113"/>
          <pc:sldLayoutMkLst>
            <pc:docMk/>
            <pc:sldMasterMk cId="3518605705" sldId="2147483648"/>
            <pc:sldLayoutMk cId="1459799580" sldId="2147483663"/>
          </pc:sldLayoutMkLst>
          <pc:spChg chg="mod">
            <ac:chgData name="Ginger 姜" userId="c023856596cfafbf" providerId="LiveId" clId="{55100307-50F8-439F-8605-F64E42D146BD}" dt="2024-09-04T09:49:52.731" v="1" actId="113"/>
            <ac:spMkLst>
              <pc:docMk/>
              <pc:sldMasterMk cId="3518605705" sldId="2147483648"/>
              <pc:sldLayoutMk cId="1459799580" sldId="2147483663"/>
              <ac:spMk id="18" creationId="{06295E2A-3E41-9B4F-A15C-7403DA4D8615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3" custScaleX="82645" custScaleY="82645" custRadScaleRad="125705" custRadScaleInc="-1410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3" custScaleY="92905" custLinFactNeighborX="27611" custLinFactNeighborY="-11934"/>
      <dgm:spPr>
        <a:prstGeom prst="stripedRightArrow">
          <a:avLst/>
        </a:prstGeom>
      </dgm:spPr>
    </dgm:pt>
    <dgm:pt modelId="{921FDBF8-5E64-8E42-8A3F-44DD0C5F41F8}" type="pres">
      <dgm:prSet presAssocID="{6FDA552A-17AC-4942-BF22-1BD64C69C497}" presName="connectorText" presStyleLbl="sibTrans2D1" presStyleIdx="0" presStyleCnt="3"/>
      <dgm:spPr/>
    </dgm:pt>
    <dgm:pt modelId="{D23662AD-D34C-034B-A097-F3BCD670D8A2}" type="pres">
      <dgm:prSet presAssocID="{92223ACB-BE5A-844B-BD96-E451F2C6C6A0}" presName="node" presStyleLbl="node1" presStyleIdx="1" presStyleCnt="3" custScaleX="82645" custScaleY="82645" custRadScaleRad="100905" custRadScaleInc="1240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3" custScaleX="137816" custScaleY="94313" custLinFactNeighborX="-4085" custLinFactNeighborY="8037"/>
      <dgm:spPr>
        <a:prstGeom prst="stripedRightArrow">
          <a:avLst/>
        </a:prstGeom>
      </dgm:spPr>
    </dgm:pt>
    <dgm:pt modelId="{2E87F7EB-4229-C44D-9553-67045CE7EBDF}" type="pres">
      <dgm:prSet presAssocID="{2736BD92-2565-7A4F-8F76-1AFB1423BD61}" presName="connectorText" presStyleLbl="sibTrans2D1" presStyleIdx="1" presStyleCnt="3"/>
      <dgm:spPr/>
    </dgm:pt>
    <dgm:pt modelId="{98F372EB-B489-FC43-9263-930EE74EF545}" type="pres">
      <dgm:prSet presAssocID="{8286E6DC-C0AB-A64D-9081-16D1A09C7DF4}" presName="node" presStyleLbl="node1" presStyleIdx="2" presStyleCnt="3" custScaleX="82645" custScaleY="82645" custRadScaleRad="100994" custRadScaleInc="-1190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3" custScaleY="100334" custLinFactNeighborX="-29769" custLinFactNeighborY="-15907"/>
      <dgm:spPr>
        <a:prstGeom prst="stripedRightArrow">
          <a:avLst/>
        </a:prstGeom>
      </dgm:spPr>
    </dgm:pt>
    <dgm:pt modelId="{766E7072-F437-DE48-8890-043F83F5FFE4}" type="pres">
      <dgm:prSet presAssocID="{6FECEE44-D75C-3242-AA0E-9FD5D8FB5658}" presName="connectorText" presStyleLbl="sibTrans2D1" presStyleIdx="2" presStyleCnt="3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624799" y="0"/>
          <a:ext cx="1550784" cy="15507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1851906" y="227107"/>
        <a:ext cx="1096570" cy="1096570"/>
      </dsp:txXfrm>
    </dsp:sp>
    <dsp:sp modelId="{D88F72C5-E46D-9442-B75F-E31A4D633775}">
      <dsp:nvSpPr>
        <dsp:cNvPr id="0" name=""/>
        <dsp:cNvSpPr/>
      </dsp:nvSpPr>
      <dsp:spPr>
        <a:xfrm rot="3786031">
          <a:off x="2915895" y="1804923"/>
          <a:ext cx="867309" cy="588366"/>
        </a:xfrm>
        <a:prstGeom prst="striped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4221" y="1843890"/>
        <a:ext cx="690799" cy="353020"/>
      </dsp:txXfrm>
    </dsp:sp>
    <dsp:sp modelId="{D23662AD-D34C-034B-A097-F3BCD670D8A2}">
      <dsp:nvSpPr>
        <dsp:cNvPr id="0" name=""/>
        <dsp:cNvSpPr/>
      </dsp:nvSpPr>
      <dsp:spPr>
        <a:xfrm>
          <a:off x="3066781" y="2842365"/>
          <a:ext cx="1550784" cy="1550784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293888" y="3069472"/>
        <a:ext cx="1096570" cy="1096570"/>
      </dsp:txXfrm>
    </dsp:sp>
    <dsp:sp modelId="{13085323-D45C-C146-898B-7FB31E33F3DE}">
      <dsp:nvSpPr>
        <dsp:cNvPr id="0" name=""/>
        <dsp:cNvSpPr/>
      </dsp:nvSpPr>
      <dsp:spPr>
        <a:xfrm rot="10799999">
          <a:off x="1955647" y="3370014"/>
          <a:ext cx="930880" cy="597282"/>
        </a:xfrm>
        <a:prstGeom prst="strip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134832" y="3489470"/>
        <a:ext cx="751695" cy="358370"/>
      </dsp:txXfrm>
    </dsp:sp>
    <dsp:sp modelId="{98F372EB-B489-FC43-9263-930EE74EF545}">
      <dsp:nvSpPr>
        <dsp:cNvPr id="0" name=""/>
        <dsp:cNvSpPr/>
      </dsp:nvSpPr>
      <dsp:spPr>
        <a:xfrm>
          <a:off x="241560" y="2842366"/>
          <a:ext cx="1550784" cy="155078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468667" y="3069473"/>
        <a:ext cx="1096570" cy="1096570"/>
      </dsp:txXfrm>
    </dsp:sp>
    <dsp:sp modelId="{D8560EAF-6456-4849-937A-E0DB918E93E4}">
      <dsp:nvSpPr>
        <dsp:cNvPr id="0" name=""/>
        <dsp:cNvSpPr/>
      </dsp:nvSpPr>
      <dsp:spPr>
        <a:xfrm rot="17756994">
          <a:off x="1017210" y="1799848"/>
          <a:ext cx="853454" cy="635413"/>
        </a:xfrm>
        <a:prstGeom prst="stripedRightArrow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0815" y="2012633"/>
        <a:ext cx="662830" cy="38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1DEA4135-82DA-7403-0319-F5EFC064357D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D1E15801-0636-290C-3C4A-F448AE9812D3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9769116-FAFB-A5C0-1ACC-984D489EE0E2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3BB2D85-7AA3-4AA7-A23A-81B25885691C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00F473C-D0FA-306D-84AA-36FDB7D9D43B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4BC15E12-958D-EA42-1552-FE477897830D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3E5AC25-8082-5318-990E-D84A7242D12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8E277240-6DC5-9C14-CBB4-6E65FA28318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0EFC56B1-6E08-49F5-910D-476A4B0B7A15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DE7B126-8C5C-F5D9-4789-661EEB6AF616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A4BBA9-C730-DAB5-8575-EBDD486DD45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F397A6B5-6ECB-4571-9B4C-D5C206507E3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0" dirty="0">
                  <a:solidFill>
                    <a:schemeClr val="tx2"/>
                  </a:solidFill>
                </a:rPr>
                <a:t>统</a:t>
              </a:r>
              <a:endParaRPr lang="en-US" sz="2000" b="0" spc="17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A6A4493-30C4-39D1-9056-891FAA4EA4CA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1811416-A01F-C9FA-A699-97EAFCE039C4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F87ED7B6-91CE-46E0-3B0C-029ABFCDF720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F9AA86E-022E-5774-F6C8-C4EADA6D3ACE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480F89-917A-E3EC-0766-BBE0747F8422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76E8168B-5E08-830E-00E4-2E733E2E359F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77CC04FF-F76A-3224-BCCA-4010F253D0E8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AE2DDAE1-6E62-B2D2-AB4F-9FE1E7D2F51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69A763A6-156C-AEBE-0043-906C5D9E3D54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F38E325-184F-5EB6-A87E-399FDEE7148D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62A7D913-AD7C-E43B-2274-DCA88A5C2F18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3AE4860E-092E-1181-5EC1-262C6F92527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3938"/>
            <a:ext cx="12192000" cy="6861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7112" y="-3939"/>
            <a:ext cx="3514887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662" y="-3938"/>
            <a:ext cx="9470967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4628" y="-3938"/>
            <a:ext cx="556642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1" y="1038973"/>
            <a:ext cx="5852549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909" y="-3938"/>
            <a:ext cx="3978029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6258" y="3587390"/>
            <a:ext cx="3539446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20121" y="-3938"/>
            <a:ext cx="30736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33" y="3029744"/>
            <a:ext cx="1737841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07" y="3174422"/>
            <a:ext cx="5360240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06" y="5682374"/>
            <a:ext cx="5360240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8D6DB-6798-42D2-B9AD-FC6F1C72FC30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3E279CF6-93BB-A25E-32E2-880B75A68336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C843083C-E50F-503B-7530-F12D50C65B9E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6537812D-ED1D-3568-C18C-C07AE5D61409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A9BD6446-DE05-B0FD-9D4B-868D36AA67D0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4263DEE4-5FF4-C1B9-D199-7C39C7B9A146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E5C3B62E-9FF4-013D-40B9-DC5109783A47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FC20AEF-0FC9-3DCB-0063-FFD635455E5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613C41E7-30B9-259A-070A-09FBC47614C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DFF58C22-903B-4617-D9E5-BBA8357BC3BF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22D062B-18FF-1367-8BB6-BE624E0F3598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3F2227D-C0FF-CE4A-D57B-07B3033A7A0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B774F987-D9E8-0852-FC55-9FDF2CEAA0DF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F44B945E-48E3-F6E4-E3B3-40DD6A74680E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7AA3BAC8-A96B-8BDA-110B-F8640C4146D8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5EAB64C9-8A1B-AAD8-8E5E-64053E87A1F7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58761E5A-5C20-83CA-A913-61F5C6452575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050633EC-8F9E-66B4-9022-C33F5722033E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POWERPOINT TEMPLATE">
              <a:extLst>
                <a:ext uri="{FF2B5EF4-FFF2-40B4-BE49-F238E27FC236}">
                  <a16:creationId xmlns:a16="http://schemas.microsoft.com/office/drawing/2014/main" id="{1BA4E776-1972-B74B-74DA-4431FDD47FDC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7BDCF512-63C3-C9D2-0267-7DB660CD239E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94640D8A-3B36-E1AA-63BB-A927E19A3218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CA1CCFDF-70D4-3D5E-8767-FED649C66A49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6E42D5F1-356D-5DF7-17A7-E91143AC8F41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1ACB1249-8655-4423-CDCC-A452D91C7D3B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9">
              <a:extLst>
                <a:ext uri="{FF2B5EF4-FFF2-40B4-BE49-F238E27FC236}">
                  <a16:creationId xmlns:a16="http://schemas.microsoft.com/office/drawing/2014/main" id="{EF6B5686-8D3A-91ED-B1A2-1C60B23A9E2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B696467B-F304-E5DA-FE40-6446B3CF8834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E06AD10B-1115-3D8C-2773-A537F847B0F9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25B428F-9132-751E-5A9A-60451D371222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424FCF3-A618-B0CF-8AFA-C95700E3EF39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C5C37F9D-058A-325A-96C2-5C35F1BF3F72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39D77031-92BA-B24A-5D06-D1029324BFD6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9912950-F6DB-04BC-7242-B58E6AB0628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E367F60C-9749-67F5-CFDF-2BD92F049C3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7307C599-42E7-0432-6307-EE9F388FC243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2C0FE2B-17E7-BD21-DA6F-5C1E48E9254B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C9B74DC-4EFF-D8B2-011C-BAAB461FC01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98189F19-E772-19A9-F993-62EFB6F7E9A9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1FE398-3533-697C-0D2D-5A7188B7CCD0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7E11441-1A67-14BD-74A2-BC4701650C1E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ADBEEC1-00BB-15E3-BB51-940D27D3936E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F17F0B3C-86C6-32B7-D4E7-60F4C30DE7C2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AD737700-161B-2D36-720E-483B59A97BB1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6396B153-1C7E-CDEB-9A58-3EDBA9A53371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dirty="0">
                  <a:solidFill>
                    <a:schemeClr val="tx2"/>
                  </a:solidFill>
                </a:rPr>
                <a:t>的文本交互系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id="{B356F7B1-5092-7032-B950-329DD7EBB9B5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C3685885-C5AA-E0B5-C6DB-50F7E809F2A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BBF45566-F074-473B-4015-9710E7AC6F82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19D6DBE-69A1-D6A0-80A2-643728E86DCE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26CAC6-3B95-3BDA-A0A9-AF41BA975815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066D995-105D-52D7-982A-A4F2D81D879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5404F2-BE9A-4460-8815-8F645183555F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3852937" y="3532342"/>
            <a:ext cx="4523482" cy="64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spc="170" dirty="0">
                <a:solidFill>
                  <a:schemeClr val="accent2"/>
                </a:solidFill>
              </a:rPr>
              <a:t>Visual Texture Exchange</a:t>
            </a:r>
            <a:endParaRPr sz="2800" spc="170" dirty="0">
              <a:solidFill>
                <a:schemeClr val="accent2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3218379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3446947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852992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8529928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1327314" y="2799000"/>
            <a:ext cx="9574737" cy="10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600" dirty="0">
                <a:solidFill>
                  <a:schemeClr val="bg1"/>
                </a:solidFill>
              </a:rPr>
              <a:t>基于</a:t>
            </a:r>
            <a:r>
              <a:rPr lang="en-US" sz="6600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VTE</a:t>
            </a:r>
            <a:r>
              <a:rPr lang="zh-CN" altLang="en-US" sz="6600" dirty="0">
                <a:solidFill>
                  <a:schemeClr val="bg1"/>
                </a:solidFill>
              </a:rPr>
              <a:t>的文本交互系统</a:t>
            </a:r>
            <a:endParaRPr sz="6600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21711"/>
            <a:ext cx="11264152" cy="5472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6780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海报等场景下的</a:t>
            </a: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静态文本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存在问题：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契机与问题</a:t>
            </a:r>
            <a:endParaRPr lang="en-US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32178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没有与用户的交互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用户很难得到详细的信息，可能会失去兴趣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602994" y="4161212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解决思路</a:t>
            </a:r>
            <a:endParaRPr lang="en-US" sz="2400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164326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EFA35EDA-8B4A-1F82-507E-34F648BA0CB3}"/>
              </a:ext>
            </a:extLst>
          </p:cNvPr>
          <p:cNvSpPr txBox="1"/>
          <p:nvPr/>
        </p:nvSpPr>
        <p:spPr>
          <a:xfrm>
            <a:off x="6512258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en-US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文本交互系统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用以：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84F4F5D9-9313-9D3B-B5AD-41F7F25C35AF}"/>
              </a:ext>
            </a:extLst>
          </p:cNvPr>
          <p:cNvSpPr txBox="1"/>
          <p:nvPr/>
        </p:nvSpPr>
        <p:spPr>
          <a:xfrm>
            <a:off x="6927656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提高文本与用户的交互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为用户提供充分的信息从而达到好的宣传效果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46286387-6794-F218-65D2-E234F011A6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7908" b="27908"/>
          <a:stretch>
            <a:fillRect/>
          </a:stretch>
        </p:blipFill>
        <p:spPr/>
      </p:pic>
      <p:pic>
        <p:nvPicPr>
          <p:cNvPr id="51" name="图片占位符 50">
            <a:extLst>
              <a:ext uri="{FF2B5EF4-FFF2-40B4-BE49-F238E27FC236}">
                <a16:creationId xmlns:a16="http://schemas.microsoft.com/office/drawing/2014/main" id="{3C1251C0-46ED-C8F5-CF0B-4E3F04EE65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7908" b="2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研究的目的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rgbClr val="322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35035"/>
            <a:ext cx="5158242" cy="1141905"/>
            <a:chOff x="6569833" y="2388649"/>
            <a:chExt cx="5158242" cy="1141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增强文本的视觉效果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改变文本的颜色和样式以增强视觉效果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the color and style of the text to enhance the visual effect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19737"/>
            <a:ext cx="5158242" cy="1141905"/>
            <a:chOff x="6569833" y="2388649"/>
            <a:chExt cx="5158242" cy="11419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提高文本与用户的交互性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544FF-242E-D248-A1E7-4AAE67F4E3CC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通过用户与文本交互时进行实时变化以提高交互性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interactivity by making real-time changes as the user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interact with text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04438"/>
            <a:ext cx="5158242" cy="1141841"/>
            <a:chOff x="6569833" y="2388649"/>
            <a:chExt cx="5158242" cy="1141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提升宣传效果</a:t>
              </a:r>
              <a:endPara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通过在空白处显示补充信息以提高宣传的效果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Enhance the publicity by displaying supplementary information in the margins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87FCED36-A4B0-D3E0-1AFD-1C7853AB58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7" r="2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研究方法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数据收集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Collection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53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拍摄用于交互的物体的照片，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收集大约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300 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张照片作为数据集。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参数设定及样本制作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&amp; Sample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Excel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中输入相应文本的颜色、样式、显示的提示文本等参数。制作包含样本和测试用例的文本的海报。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模型构建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Construction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使用谷歌提出的 </a:t>
            </a:r>
            <a:r>
              <a:rPr lang="en-US" sz="1200" b="1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MediaPipe</a:t>
            </a:r>
            <a:r>
              <a:rPr 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Model Maker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工具，训练收集的数据集以生成识别指定物体的模型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01893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系统构建和测试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&amp; Debug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读取参数，使用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Visual Texture Exchange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技术转换海报内文本的颜色和样式，并测试相应文本是否正常渲染。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预期结果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639511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020156" y="2108594"/>
            <a:ext cx="4309695" cy="929783"/>
            <a:chOff x="7492334" y="1078496"/>
            <a:chExt cx="4124204" cy="9297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Converts the color and style of text correctly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正常转换文本的颜色和样式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020156" y="3117022"/>
            <a:ext cx="4124204" cy="622007"/>
            <a:chOff x="7492334" y="1078496"/>
            <a:chExt cx="4124204" cy="62200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 with users correctly in real-time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正常与用户进行实时交互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020156" y="4151785"/>
            <a:ext cx="4124204" cy="622007"/>
            <a:chOff x="7492334" y="1078496"/>
            <a:chExt cx="4124204" cy="6220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user interaction with static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提高用户与静态文本的互动性</a:t>
              </a:r>
              <a:endParaRPr lang="en-US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5995028" y="3097747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071282" y="4144474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142818" y="2126683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2A513AE5-2765-322A-A6B8-6AE02AB19B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/>
          <a:stretch>
            <a:fillRect/>
          </a:stretch>
        </p:blipFill>
        <p:spPr>
          <a:xfrm>
            <a:off x="2266201" y="3188353"/>
            <a:ext cx="1274436" cy="1274436"/>
          </a:xfrm>
        </p:spPr>
      </p:pic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0">
            <a:extLst>
              <a:ext uri="{FF2B5EF4-FFF2-40B4-BE49-F238E27FC236}">
                <a16:creationId xmlns:a16="http://schemas.microsoft.com/office/drawing/2014/main" id="{A3DA3F6F-0B9C-5FA8-7D58-659F677AC77B}"/>
              </a:ext>
            </a:extLst>
          </p:cNvPr>
          <p:cNvSpPr txBox="1">
            <a:spLocks/>
          </p:cNvSpPr>
          <p:nvPr/>
        </p:nvSpPr>
        <p:spPr>
          <a:xfrm>
            <a:off x="5742318" y="3957174"/>
            <a:ext cx="4898492" cy="1101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7200" dirty="0"/>
              <a:t>感谢观看</a:t>
            </a:r>
            <a:endParaRPr lang="en-IN" sz="7200" dirty="0"/>
          </a:p>
        </p:txBody>
      </p:sp>
      <p:sp>
        <p:nvSpPr>
          <p:cNvPr id="17" name="Subtitle 31">
            <a:extLst>
              <a:ext uri="{FF2B5EF4-FFF2-40B4-BE49-F238E27FC236}">
                <a16:creationId xmlns:a16="http://schemas.microsoft.com/office/drawing/2014/main" id="{0442D9BD-707F-4184-D116-F81081428597}"/>
              </a:ext>
            </a:extLst>
          </p:cNvPr>
          <p:cNvSpPr txBox="1">
            <a:spLocks/>
          </p:cNvSpPr>
          <p:nvPr/>
        </p:nvSpPr>
        <p:spPr>
          <a:xfrm>
            <a:off x="5742317" y="5140230"/>
            <a:ext cx="6144883" cy="746764"/>
          </a:xfrm>
          <a:prstGeom prst="rect">
            <a:avLst/>
          </a:prstGeom>
        </p:spPr>
        <p:txBody>
          <a:bodyPr vert="horz" lIns="0" tIns="60949" rIns="0" bIns="60949" rtlCol="0">
            <a:normAutofit fontScale="85000" lnSpcReduction="10000"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1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333</Words>
  <Application>Microsoft Office PowerPoint</Application>
  <PresentationFormat>宽屏</PresentationFormat>
  <Paragraphs>55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Arial</vt:lpstr>
      <vt:lpstr>Arial Black</vt:lpstr>
      <vt:lpstr>Calibri</vt:lpstr>
      <vt:lpstr>Calibri Light</vt:lpstr>
      <vt:lpstr>Open Sans</vt:lpstr>
      <vt:lpstr>Office Theme</vt:lpstr>
      <vt:lpstr>1_Office Theme</vt:lpstr>
      <vt:lpstr>PowerPoint 演示文稿</vt:lpstr>
      <vt:lpstr>研究背景与动机</vt:lpstr>
      <vt:lpstr>研究的目的</vt:lpstr>
      <vt:lpstr>研究方法</vt:lpstr>
      <vt:lpstr>预期结果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Ginger 姜</cp:lastModifiedBy>
  <cp:revision>314</cp:revision>
  <dcterms:created xsi:type="dcterms:W3CDTF">2019-10-14T11:46:54Z</dcterms:created>
  <dcterms:modified xsi:type="dcterms:W3CDTF">2024-09-04T09:49:55Z</dcterms:modified>
</cp:coreProperties>
</file>