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9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9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kærmbillede 2021-04-26 kl. 12.27.37.png" descr="Skærmbillede 2021-04-26 kl. 12.2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973" y="1325413"/>
            <a:ext cx="9900014" cy="36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Brødtek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Skærmbillede 2021-04-26 kl. 12.24.18.png" descr="Skærmbillede 2021-04-26 kl. 12.24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67903"/>
            <a:ext cx="13004800" cy="56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