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1800" spc="9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1800" spc="9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1800" spc="9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1800" spc="9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1800" spc="9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1800" spc="9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1800" spc="9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1800" spc="9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1800" spc="9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1800" spc="9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1800" spc="9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1261800" y="3268080"/>
            <a:ext cx="941796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1800" spc="9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1800" spc="9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1800" spc="9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1800" spc="9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1800" spc="9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1800" spc="9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1800" spc="9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1800" spc="9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1800" spc="9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1800" spc="9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1800" spc="9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1800" spc="9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1800" spc="9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1800" spc="9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1800" spc="9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1800" spc="9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1800" spc="9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1800" spc="9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1800" spc="9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1800" spc="9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261800" y="3268080"/>
            <a:ext cx="941796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1800" spc="9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1800" spc="9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1800" spc="9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1800" spc="9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1800" spc="9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1800" spc="9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1800" spc="9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1800" spc="9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1800" spc="9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34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b="0" lang="ru-RU" sz="7200" spc="-4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Образец заголовка</a:t>
            </a:r>
            <a:endParaRPr b="0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ru-RU" sz="105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27.5.17</a:t>
            </a:r>
            <a:endParaRPr b="0" lang="ru-RU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</p:spPr>
        <p:txBody>
          <a:bodyPr lIns="45720" rIns="45720" anchor="ctr"/>
          <a:p>
            <a:pPr algn="ctr">
              <a:lnSpc>
                <a:spcPct val="100000"/>
              </a:lnSpc>
            </a:pPr>
            <a:fld id="{D41F2054-FE72-4186-ABD4-87E62E8836D5}" type="slidenum">
              <a:rPr b="0" lang="ru-RU" sz="36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&lt;номер&gt;</a:t>
            </a:fld>
            <a:endParaRPr b="0" lang="ru-RU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Для правки структуры щёлкните мышью</a:t>
            </a:r>
            <a:endParaRPr b="0" lang="ru-RU" sz="1800" spc="9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Второй уровень структуры</a:t>
            </a:r>
            <a:endParaRPr b="0" lang="ru-RU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Третий уровень структуры</a:t>
            </a:r>
            <a:endParaRPr b="0" lang="ru-RU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Четвёртый уровень структуры</a:t>
            </a:r>
            <a:endParaRPr b="0" lang="ru-RU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Пятый уровень структуры</a:t>
            </a:r>
            <a:endParaRPr b="0" lang="ru-RU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Шестой уровень структуры</a:t>
            </a:r>
            <a:endParaRPr b="0" lang="ru-RU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Седьмой уровень структуры</a:t>
            </a:r>
            <a:endParaRPr b="0" lang="ru-RU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0" lang="ru-RU" sz="4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Образец заголовка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Для правки структуры щёлкните мышью</a:t>
            </a:r>
            <a:endParaRPr b="0" lang="ru-RU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Второй уровень структуры</a:t>
            </a:r>
            <a:endParaRPr b="0" lang="ru-RU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Третий уровень структуры</a:t>
            </a:r>
            <a:endParaRPr b="0" lang="ru-RU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Четвёртый уровень структуры</a:t>
            </a:r>
            <a:endParaRPr b="0" lang="ru-RU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Пятый уровень структуры</a:t>
            </a:r>
            <a:endParaRPr b="0" lang="ru-RU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Шестой уровень структуры</a:t>
            </a:r>
            <a:endParaRPr b="0" lang="ru-RU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182880" indent="-182520">
              <a:lnSpc>
                <a:spcPct val="100000"/>
              </a:lnSpc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ru-RU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Седьмой уровень структурыОбразец текста</a:t>
            </a:r>
            <a:endParaRPr b="0" lang="ru-RU" sz="1800" spc="9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45720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ru-RU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Второй уровень</a:t>
            </a:r>
            <a:endParaRPr b="0" lang="ru-RU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2" marL="73152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ru-RU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Третий уровень</a:t>
            </a:r>
            <a:endParaRPr b="0" lang="ru-RU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3" marL="100584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ru-RU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Четвертый уровень</a:t>
            </a:r>
            <a:endParaRPr b="0" lang="ru-RU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4" marL="1280160" indent="-182520">
              <a:lnSpc>
                <a:spcPct val="100000"/>
              </a:lnSpc>
              <a:buClr>
                <a:srgbClr val="6f6f74"/>
              </a:buClr>
              <a:buFont typeface="Wingdings 2" charset="2"/>
              <a:buChar char=""/>
            </a:pPr>
            <a:r>
              <a:rPr b="0" lang="ru-RU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Пятый уровень</a:t>
            </a:r>
            <a:endParaRPr b="0" lang="ru-RU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ru-RU" sz="1050" spc="-1" strike="noStrike">
                <a:solidFill>
                  <a:srgbClr val="d9d9db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27.5.17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</p:spPr>
        <p:txBody>
          <a:bodyPr lIns="45720" rIns="45720" anchor="ctr"/>
          <a:p>
            <a:pPr algn="ctr">
              <a:lnSpc>
                <a:spcPct val="100000"/>
              </a:lnSpc>
            </a:pPr>
            <a:fld id="{6D03C40F-E159-4DEF-B338-5758418AB009}" type="slidenum">
              <a:rPr b="0" lang="ru-RU" sz="3600" spc="-1" strike="noStrike">
                <a:solidFill>
                  <a:srgbClr val="8e8e94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11200" y="1716480"/>
            <a:ext cx="9417960" cy="3100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r>
              <a:rPr b="0" lang="ru-RU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КУРСОВАЯ РАБОТА НА ТЕМУ «ИГРА ЖИЗНЬ»</a:t>
            </a:r>
            <a:endParaRPr b="0" lang="ru-RU" sz="6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6899760" y="5040000"/>
            <a:ext cx="5196240" cy="162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r>
              <a:rPr b="0" lang="ru-R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Студенты группы: ИВ-621</a:t>
            </a:r>
            <a:endParaRPr b="0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ru-R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Хотылев Александр</a:t>
            </a:r>
            <a:endParaRPr b="0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ru-R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Дьяченко Даниил</a:t>
            </a:r>
            <a:endParaRPr b="0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459000" y="255600"/>
            <a:ext cx="22770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НОВОСИБИРСК 2017</a:t>
            </a:r>
            <a:endParaRPr b="0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wipe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35320" y="432000"/>
            <a:ext cx="7096680" cy="2088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r>
              <a:rPr b="0" lang="ru-RU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Игра «Жизнь» (англ. Conway's Game of Life) — клеточный автомат, придуманный английским математиком Джоном Конвеем в 1970 году.</a:t>
            </a:r>
            <a:endParaRPr b="0" lang="ru-RU" sz="2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9210960" y="792000"/>
            <a:ext cx="2381040" cy="1714320"/>
          </a:xfrm>
          <a:prstGeom prst="rect">
            <a:avLst/>
          </a:prstGeom>
          <a:ln>
            <a:noFill/>
          </a:ln>
        </p:spPr>
      </p:pic>
      <p:sp>
        <p:nvSpPr>
          <p:cNvPr id="86" name="TextShape 2"/>
          <p:cNvSpPr txBox="1"/>
          <p:nvPr/>
        </p:nvSpPr>
        <p:spPr>
          <a:xfrm>
            <a:off x="634320" y="2808000"/>
            <a:ext cx="10525680" cy="38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ПРАВИЛА:</a:t>
            </a:r>
            <a:endParaRPr b="0" lang="ru-RU" sz="1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Место действия этой игры — «вселенная» — это размеченная на клетки поверхность или плоскость — безграничная, ограниченная, или замкнутая (в пределе — бесконечная плоскость).</a:t>
            </a:r>
            <a:endParaRPr b="0" lang="ru-RU" sz="1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Каждая клетка на этой поверхности может находиться в двух состояниях: быть «живой»(заполненной) или быть «мёртвой» (пустой). Клетка имеет восемь соседей, окружающих её.</a:t>
            </a:r>
            <a:endParaRPr b="0" lang="ru-RU" sz="1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Распределение живых клеток в начале игры называется первым поколением. Каждое следующее поколение рассчитывается на основе предыдущего по таким правилам:</a:t>
            </a:r>
            <a:endParaRPr b="0" lang="ru-RU" sz="1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 пустой (мёртвой) клетке, рядом с которой ровно три живые клетки, зарождается жизнь;</a:t>
            </a:r>
            <a:endParaRPr b="0" lang="ru-RU" sz="1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если у живой клетки есть две или три живые соседки, то эта клетка продолжает жить; в противном случае, если соседей меньше двух или больше трёх, клетка умирает («от одиночества» или «от перенаселённости»)</a:t>
            </a:r>
            <a:endParaRPr b="0" lang="ru-RU" sz="1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5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wipe dir="u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7848000" y="312480"/>
            <a:ext cx="4253040" cy="2639520"/>
          </a:xfrm>
          <a:prstGeom prst="rect">
            <a:avLst/>
          </a:prstGeom>
          <a:ln>
            <a:noFill/>
          </a:ln>
        </p:spPr>
      </p:pic>
      <p:sp>
        <p:nvSpPr>
          <p:cNvPr id="88" name="TextShape 1"/>
          <p:cNvSpPr txBox="1"/>
          <p:nvPr/>
        </p:nvSpPr>
        <p:spPr>
          <a:xfrm>
            <a:off x="504000" y="288000"/>
            <a:ext cx="7601040" cy="606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Фигуры</a:t>
            </a:r>
            <a:endParaRPr b="0" lang="ru-RU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 настоящему времени более-менее сложилась следующая классификация фигур:</a:t>
            </a:r>
            <a:endParaRPr b="0" lang="ru-RU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Планерное ружьё Госпера</a:t>
            </a:r>
            <a:r>
              <a:rPr b="0" lang="ru-R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— первая бесконечно растущая фигура</a:t>
            </a:r>
            <a:endParaRPr b="0" lang="ru-RU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Устойчивые</a:t>
            </a:r>
            <a:r>
              <a:rPr b="0" lang="ru-R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ru-R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фигуры</a:t>
            </a:r>
            <a:r>
              <a:rPr b="0" lang="ru-R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фигуры, которые остаются неизменными</a:t>
            </a:r>
            <a:endParaRPr b="0" lang="ru-RU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Долгожители</a:t>
            </a:r>
            <a:r>
              <a:rPr b="0" lang="ru-R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фигуры, которые долго меняются, прежде чем стабилизироваться.</a:t>
            </a:r>
            <a:endParaRPr b="0" lang="ru-RU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Периодические</a:t>
            </a:r>
            <a:r>
              <a:rPr b="0" lang="ru-R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ru-R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фигуры</a:t>
            </a:r>
            <a:r>
              <a:rPr b="0" lang="ru-R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фигуры, у которых состояние повторяется через некоторое число поколений</a:t>
            </a:r>
            <a:endParaRPr b="0" lang="ru-RU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Двигающиеся</a:t>
            </a:r>
            <a:r>
              <a:rPr b="0" lang="ru-R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ru-R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фигуры</a:t>
            </a:r>
            <a:r>
              <a:rPr b="0" lang="ru-R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фигуры, у которых состояние повторяется, но с некоторым смещением</a:t>
            </a:r>
            <a:endParaRPr b="0" lang="ru-RU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Ружья</a:t>
            </a:r>
            <a:r>
              <a:rPr b="0" lang="ru-R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фигуры, у которых состояние повторяется, но дополнительно появляется двигающаяся фигура</a:t>
            </a:r>
            <a:endParaRPr b="0" lang="ru-RU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Паровозы</a:t>
            </a:r>
            <a:r>
              <a:rPr b="0" lang="ru-R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двигающиеся фигуры, которые оставляют за собой следы в виде устойчивых или периодических фигур</a:t>
            </a:r>
            <a:endParaRPr b="0" lang="ru-RU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Пожиратели</a:t>
            </a:r>
            <a:r>
              <a:rPr b="0" lang="ru-R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устойчивые фигуры, которые могут пережить столкновения с некоторыми двигающимися фигурами</a:t>
            </a:r>
            <a:endParaRPr b="0" lang="ru-RU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Сорняки </a:t>
            </a:r>
            <a:r>
              <a:rPr b="0" lang="ru-R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(паразиты): фигуры, которые при столкновении с некоторыми фигурами дублируются.</a:t>
            </a:r>
            <a:endParaRPr b="0" lang="ru-RU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8496000" y="3108600"/>
            <a:ext cx="2914200" cy="3371400"/>
          </a:xfrm>
          <a:prstGeom prst="rect">
            <a:avLst/>
          </a:prstGeom>
          <a:ln>
            <a:noFill/>
          </a:ln>
        </p:spPr>
      </p:pic>
    </p:spTree>
  </p:cSld>
  <p:transition spd="slow">
    <p:wipe dir="u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85640" y="120600"/>
            <a:ext cx="3474360" cy="527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r>
              <a:rPr b="1" lang="ru-RU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ЭТАПЫ РАЗРАБОТКИ</a:t>
            </a:r>
            <a:endParaRPr b="1" lang="ru-RU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392120"/>
            <a:ext cx="7362360" cy="2711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r>
              <a:rPr b="0" lang="ru-R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Написание программной части проекта.</a:t>
            </a:r>
            <a:endParaRPr b="0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Написание тестов.</a:t>
            </a:r>
            <a:endParaRPr b="0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Написание отчетов.</a:t>
            </a:r>
            <a:endParaRPr b="0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 Создание презентации.</a:t>
            </a:r>
            <a:endParaRPr b="0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0368000" y="360000"/>
            <a:ext cx="1152000" cy="115200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5522040" y="4176000"/>
            <a:ext cx="4485960" cy="2199960"/>
          </a:xfrm>
          <a:prstGeom prst="rect">
            <a:avLst/>
          </a:prstGeom>
          <a:ln>
            <a:noFill/>
          </a:ln>
        </p:spPr>
      </p:pic>
    </p:spTree>
  </p:cSld>
  <p:transition spd="slow">
    <p:wipe dir="u"/>
  </p:transition>
  <p:timing>
    <p:tnLst>
      <p:par>
        <p:cTn id="7" dur="indefinite" restart="never" nodeType="tmRoot">
          <p:childTnLst>
            <p:seq>
              <p:cTn id="8" nodeType="mainSeq">
                <p:childTnLst>
                  <p:par>
                    <p:cTn id="9" fill="freeze">
                      <p:stCondLst>
                        <p:cond delay="0"/>
                      </p:stCondLst>
                      <p:childTnLst>
                        <p:par>
                          <p:cTn id="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3" dur="500"/>
                                        <p:tgtEl>
                                          <p:spTgt spid="91">
                                            <p:txEl>
                                              <p:pRg st="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Application>LibreOffice/5.1.6.2$Linux_X86_64 LibreOffice_project/10m0$Build-2</Application>
  <Words>401</Words>
  <Paragraphs>29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2014-05-12T10:20:10Z</dcterms:created>
  <dc:creator>User</dc:creator>
  <dc:description/>
  <dc:language>ru-RU</dc:language>
  <cp:lastModifiedBy/>
  <dcterms:modified xsi:type="dcterms:W3CDTF">2017-05-27T00:17:06Z</dcterms:modified>
  <cp:revision>12</cp:revision>
  <dc:subject/>
  <dc:title>Гёте, Иоганн Вольфганг фон и «фауст»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SPecialiST RePack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Широкоэкранный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13</vt:i4>
  </property>
</Properties>
</file>