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5791" y="2026484"/>
            <a:ext cx="1226816" cy="53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8748" y="2576648"/>
            <a:ext cx="7678420" cy="164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274" y="953515"/>
            <a:ext cx="41935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">
                <a:solidFill>
                  <a:srgbClr val="3232CC"/>
                </a:solidFill>
                <a:latin typeface="Comic Sans MS"/>
                <a:cs typeface="Comic Sans MS"/>
              </a:rPr>
              <a:t>The </a:t>
            </a:r>
            <a:r>
              <a:rPr dirty="0" sz="3200" spc="80">
                <a:solidFill>
                  <a:srgbClr val="3232CC"/>
                </a:solidFill>
                <a:latin typeface="Comic Sans MS"/>
                <a:cs typeface="Comic Sans MS"/>
              </a:rPr>
              <a:t>Biot-Savart</a:t>
            </a:r>
            <a:r>
              <a:rPr dirty="0" sz="3200" spc="-220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3200" spc="45">
                <a:solidFill>
                  <a:srgbClr val="3232CC"/>
                </a:solidFill>
                <a:latin typeface="Comic Sans MS"/>
                <a:cs typeface="Comic Sans MS"/>
              </a:rPr>
              <a:t>Law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9158" y="1653031"/>
            <a:ext cx="3540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mic Sans MS"/>
                <a:cs typeface="Comic Sans MS"/>
              </a:rPr>
              <a:t>(Text section 30.1,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30.2)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0538" y="3832350"/>
            <a:ext cx="39617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mic Sans MS"/>
                <a:cs typeface="Comic Sans MS"/>
              </a:rPr>
              <a:t>Practice: </a:t>
            </a:r>
            <a:r>
              <a:rPr dirty="0" sz="2400">
                <a:latin typeface="Comic Sans MS"/>
                <a:cs typeface="Comic Sans MS"/>
              </a:rPr>
              <a:t>Chapter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30,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mic Sans MS"/>
                <a:cs typeface="Comic Sans MS"/>
              </a:rPr>
              <a:t>Objective Questions 4, 5,</a:t>
            </a:r>
            <a:r>
              <a:rPr dirty="0" sz="2400" spc="-9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9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mic Sans MS"/>
                <a:cs typeface="Comic Sans MS"/>
              </a:rPr>
              <a:t>Conceptual Questions 1,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11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mic Sans MS"/>
                <a:cs typeface="Comic Sans MS"/>
              </a:rPr>
              <a:t>Problems 7, 9, 11, 19,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65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087" y="1137919"/>
            <a:ext cx="18148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2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Comic Sans MS"/>
                <a:cs typeface="Comic Sans MS"/>
              </a:rPr>
              <a:t>Example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8835" y="2136139"/>
            <a:ext cx="4725670" cy="112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3960" algn="l"/>
              </a:tabLst>
            </a:pPr>
            <a:r>
              <a:rPr dirty="0" sz="2400" spc="-5">
                <a:latin typeface="Comic Sans MS"/>
                <a:cs typeface="Comic Sans MS"/>
              </a:rPr>
              <a:t>Circular loop in</a:t>
            </a:r>
            <a:r>
              <a:rPr dirty="0" sz="2400" spc="35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y-z</a:t>
            </a:r>
            <a:r>
              <a:rPr dirty="0" sz="2400" spc="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plane.	</a:t>
            </a:r>
            <a:r>
              <a:rPr dirty="0" sz="2400" spc="-5">
                <a:latin typeface="Comic Sans MS"/>
                <a:cs typeface="Comic Sans MS"/>
              </a:rPr>
              <a:t>Find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B.</a:t>
            </a:r>
            <a:endParaRPr sz="2400">
              <a:latin typeface="Comic Sans MS"/>
              <a:cs typeface="Comic Sans MS"/>
            </a:endParaRPr>
          </a:p>
          <a:p>
            <a:pPr marL="469900" indent="-457834">
              <a:lnSpc>
                <a:spcPts val="2830"/>
              </a:lnSpc>
              <a:buAutoNum type="alphaLcParenR"/>
              <a:tabLst>
                <a:tab pos="469265" algn="l"/>
                <a:tab pos="470534" algn="l"/>
              </a:tabLst>
            </a:pPr>
            <a:r>
              <a:rPr dirty="0" sz="2400" spc="-5">
                <a:latin typeface="Comic Sans MS"/>
                <a:cs typeface="Comic Sans MS"/>
              </a:rPr>
              <a:t>at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origin</a:t>
            </a:r>
            <a:endParaRPr sz="2400">
              <a:latin typeface="Comic Sans MS"/>
              <a:cs typeface="Comic Sans MS"/>
            </a:endParaRPr>
          </a:p>
          <a:p>
            <a:pPr marL="469265" indent="-457200">
              <a:lnSpc>
                <a:spcPts val="2950"/>
              </a:lnSpc>
              <a:buAutoNum type="alphaLcParenR"/>
              <a:tabLst>
                <a:tab pos="469265" algn="l"/>
                <a:tab pos="469900" algn="l"/>
              </a:tabLst>
            </a:pPr>
            <a:r>
              <a:rPr dirty="0" sz="2400" spc="-5">
                <a:latin typeface="Comic Sans MS"/>
                <a:cs typeface="Comic Sans MS"/>
              </a:rPr>
              <a:t>at point </a:t>
            </a:r>
            <a:r>
              <a:rPr dirty="0" sz="2400" spc="-15">
                <a:latin typeface="Comic Sans MS"/>
                <a:cs typeface="Comic Sans MS"/>
              </a:rPr>
              <a:t>(x</a:t>
            </a:r>
            <a:r>
              <a:rPr dirty="0" sz="2500" spc="-15" i="1">
                <a:latin typeface="Arial"/>
                <a:cs typeface="Arial"/>
              </a:rPr>
              <a:t>, </a:t>
            </a:r>
            <a:r>
              <a:rPr dirty="0" sz="2400" spc="-5">
                <a:latin typeface="Comic Sans MS"/>
                <a:cs typeface="Comic Sans MS"/>
              </a:rPr>
              <a:t>0,</a:t>
            </a:r>
            <a:r>
              <a:rPr dirty="0" sz="240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0)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32888" y="3540251"/>
            <a:ext cx="4678680" cy="2971800"/>
            <a:chOff x="2532888" y="3540251"/>
            <a:chExt cx="4678680" cy="2971800"/>
          </a:xfrm>
        </p:grpSpPr>
        <p:sp>
          <p:nvSpPr>
            <p:cNvPr id="5" name="object 5"/>
            <p:cNvSpPr/>
            <p:nvPr/>
          </p:nvSpPr>
          <p:spPr>
            <a:xfrm>
              <a:off x="2532888" y="3540251"/>
              <a:ext cx="4678680" cy="2952115"/>
            </a:xfrm>
            <a:custGeom>
              <a:avLst/>
              <a:gdLst/>
              <a:ahLst/>
              <a:cxnLst/>
              <a:rect l="l" t="t" r="r" b="b"/>
              <a:pathLst>
                <a:path w="4678680" h="2952115">
                  <a:moveTo>
                    <a:pt x="4678680" y="1819656"/>
                  </a:moveTo>
                  <a:lnTo>
                    <a:pt x="1862010" y="1824177"/>
                  </a:lnTo>
                  <a:lnTo>
                    <a:pt x="1856232" y="1813560"/>
                  </a:lnTo>
                  <a:lnTo>
                    <a:pt x="1838591" y="1824215"/>
                  </a:lnTo>
                  <a:lnTo>
                    <a:pt x="1837944" y="1824215"/>
                  </a:lnTo>
                  <a:lnTo>
                    <a:pt x="1837944" y="0"/>
                  </a:lnTo>
                  <a:lnTo>
                    <a:pt x="1819656" y="0"/>
                  </a:lnTo>
                  <a:lnTo>
                    <a:pt x="1819656" y="1835670"/>
                  </a:lnTo>
                  <a:lnTo>
                    <a:pt x="0" y="2935224"/>
                  </a:lnTo>
                  <a:lnTo>
                    <a:pt x="9144" y="2951988"/>
                  </a:lnTo>
                  <a:lnTo>
                    <a:pt x="1822500" y="1856232"/>
                  </a:lnTo>
                  <a:lnTo>
                    <a:pt x="1837944" y="1856232"/>
                  </a:lnTo>
                  <a:lnTo>
                    <a:pt x="1837944" y="1846910"/>
                  </a:lnTo>
                  <a:lnTo>
                    <a:pt x="1842706" y="1844027"/>
                  </a:lnTo>
                  <a:lnTo>
                    <a:pt x="4678680" y="1839468"/>
                  </a:lnTo>
                  <a:lnTo>
                    <a:pt x="4678680" y="1819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13048" y="3921251"/>
              <a:ext cx="1069340" cy="2590800"/>
            </a:xfrm>
            <a:custGeom>
              <a:avLst/>
              <a:gdLst/>
              <a:ahLst/>
              <a:cxnLst/>
              <a:rect l="l" t="t" r="r" b="b"/>
              <a:pathLst>
                <a:path w="1069339" h="2590800">
                  <a:moveTo>
                    <a:pt x="1069340" y="879348"/>
                  </a:moveTo>
                  <a:lnTo>
                    <a:pt x="1069340" y="763524"/>
                  </a:lnTo>
                  <a:lnTo>
                    <a:pt x="1068070" y="707136"/>
                  </a:lnTo>
                  <a:lnTo>
                    <a:pt x="1065530" y="653796"/>
                  </a:lnTo>
                  <a:lnTo>
                    <a:pt x="1061720" y="600456"/>
                  </a:lnTo>
                  <a:lnTo>
                    <a:pt x="1056640" y="550164"/>
                  </a:lnTo>
                  <a:lnTo>
                    <a:pt x="1050290" y="501396"/>
                  </a:lnTo>
                  <a:lnTo>
                    <a:pt x="1042670" y="452628"/>
                  </a:lnTo>
                  <a:lnTo>
                    <a:pt x="1035050" y="406908"/>
                  </a:lnTo>
                  <a:lnTo>
                    <a:pt x="1026160" y="364236"/>
                  </a:lnTo>
                  <a:lnTo>
                    <a:pt x="1016000" y="323088"/>
                  </a:lnTo>
                  <a:lnTo>
                    <a:pt x="996950" y="263652"/>
                  </a:lnTo>
                  <a:lnTo>
                    <a:pt x="989330" y="245364"/>
                  </a:lnTo>
                  <a:lnTo>
                    <a:pt x="984250" y="227076"/>
                  </a:lnTo>
                  <a:lnTo>
                    <a:pt x="961390" y="176784"/>
                  </a:lnTo>
                  <a:lnTo>
                    <a:pt x="918210" y="105156"/>
                  </a:lnTo>
                  <a:lnTo>
                    <a:pt x="897890" y="82296"/>
                  </a:lnTo>
                  <a:lnTo>
                    <a:pt x="889000" y="70104"/>
                  </a:lnTo>
                  <a:lnTo>
                    <a:pt x="878840" y="60960"/>
                  </a:lnTo>
                  <a:lnTo>
                    <a:pt x="867410" y="50292"/>
                  </a:lnTo>
                  <a:lnTo>
                    <a:pt x="855980" y="42672"/>
                  </a:lnTo>
                  <a:lnTo>
                    <a:pt x="808990" y="13716"/>
                  </a:lnTo>
                  <a:lnTo>
                    <a:pt x="755650" y="0"/>
                  </a:lnTo>
                  <a:lnTo>
                    <a:pt x="713740" y="0"/>
                  </a:lnTo>
                  <a:lnTo>
                    <a:pt x="673100" y="7620"/>
                  </a:lnTo>
                  <a:lnTo>
                    <a:pt x="631190" y="24384"/>
                  </a:lnTo>
                  <a:lnTo>
                    <a:pt x="591820" y="45720"/>
                  </a:lnTo>
                  <a:lnTo>
                    <a:pt x="566420" y="65532"/>
                  </a:lnTo>
                  <a:lnTo>
                    <a:pt x="552450" y="74676"/>
                  </a:lnTo>
                  <a:lnTo>
                    <a:pt x="538480" y="86868"/>
                  </a:lnTo>
                  <a:lnTo>
                    <a:pt x="527050" y="97536"/>
                  </a:lnTo>
                  <a:lnTo>
                    <a:pt x="513080" y="109728"/>
                  </a:lnTo>
                  <a:lnTo>
                    <a:pt x="488950" y="137160"/>
                  </a:lnTo>
                  <a:lnTo>
                    <a:pt x="474980" y="150876"/>
                  </a:lnTo>
                  <a:lnTo>
                    <a:pt x="450850" y="181356"/>
                  </a:lnTo>
                  <a:lnTo>
                    <a:pt x="438150" y="198120"/>
                  </a:lnTo>
                  <a:lnTo>
                    <a:pt x="424180" y="214884"/>
                  </a:lnTo>
                  <a:lnTo>
                    <a:pt x="412750" y="233172"/>
                  </a:lnTo>
                  <a:lnTo>
                    <a:pt x="387350" y="268224"/>
                  </a:lnTo>
                  <a:lnTo>
                    <a:pt x="328930" y="368808"/>
                  </a:lnTo>
                  <a:lnTo>
                    <a:pt x="306070" y="413004"/>
                  </a:lnTo>
                  <a:lnTo>
                    <a:pt x="284480" y="460248"/>
                  </a:lnTo>
                  <a:lnTo>
                    <a:pt x="261620" y="507492"/>
                  </a:lnTo>
                  <a:lnTo>
                    <a:pt x="240030" y="557784"/>
                  </a:lnTo>
                  <a:lnTo>
                    <a:pt x="219710" y="609600"/>
                  </a:lnTo>
                  <a:lnTo>
                    <a:pt x="199390" y="662940"/>
                  </a:lnTo>
                  <a:lnTo>
                    <a:pt x="180340" y="717804"/>
                  </a:lnTo>
                  <a:lnTo>
                    <a:pt x="142240" y="832104"/>
                  </a:lnTo>
                  <a:lnTo>
                    <a:pt x="109220" y="952500"/>
                  </a:lnTo>
                  <a:lnTo>
                    <a:pt x="93980" y="1014984"/>
                  </a:lnTo>
                  <a:lnTo>
                    <a:pt x="80010" y="1077468"/>
                  </a:lnTo>
                  <a:lnTo>
                    <a:pt x="66040" y="1143000"/>
                  </a:lnTo>
                  <a:lnTo>
                    <a:pt x="41910" y="1274064"/>
                  </a:lnTo>
                  <a:lnTo>
                    <a:pt x="24130" y="1403604"/>
                  </a:lnTo>
                  <a:lnTo>
                    <a:pt x="16510" y="1467612"/>
                  </a:lnTo>
                  <a:lnTo>
                    <a:pt x="11430" y="1530096"/>
                  </a:lnTo>
                  <a:lnTo>
                    <a:pt x="5080" y="1591056"/>
                  </a:lnTo>
                  <a:lnTo>
                    <a:pt x="2540" y="1652016"/>
                  </a:lnTo>
                  <a:lnTo>
                    <a:pt x="0" y="1770888"/>
                  </a:lnTo>
                  <a:lnTo>
                    <a:pt x="0" y="1827276"/>
                  </a:lnTo>
                  <a:lnTo>
                    <a:pt x="1270" y="1882140"/>
                  </a:lnTo>
                  <a:lnTo>
                    <a:pt x="6350" y="1988820"/>
                  </a:lnTo>
                  <a:lnTo>
                    <a:pt x="11430" y="2040636"/>
                  </a:lnTo>
                  <a:lnTo>
                    <a:pt x="17780" y="2089404"/>
                  </a:lnTo>
                  <a:lnTo>
                    <a:pt x="33020" y="2182368"/>
                  </a:lnTo>
                  <a:lnTo>
                    <a:pt x="43180" y="2226564"/>
                  </a:lnTo>
                  <a:lnTo>
                    <a:pt x="49530" y="2249424"/>
                  </a:lnTo>
                  <a:lnTo>
                    <a:pt x="49530" y="1770888"/>
                  </a:lnTo>
                  <a:lnTo>
                    <a:pt x="52070" y="1655064"/>
                  </a:lnTo>
                  <a:lnTo>
                    <a:pt x="67310" y="1473708"/>
                  </a:lnTo>
                  <a:lnTo>
                    <a:pt x="73660" y="1409700"/>
                  </a:lnTo>
                  <a:lnTo>
                    <a:pt x="82550" y="1347216"/>
                  </a:lnTo>
                  <a:lnTo>
                    <a:pt x="102870" y="1217676"/>
                  </a:lnTo>
                  <a:lnTo>
                    <a:pt x="116840" y="1153668"/>
                  </a:lnTo>
                  <a:lnTo>
                    <a:pt x="128270" y="1089660"/>
                  </a:lnTo>
                  <a:lnTo>
                    <a:pt x="173990" y="905256"/>
                  </a:lnTo>
                  <a:lnTo>
                    <a:pt x="209550" y="789432"/>
                  </a:lnTo>
                  <a:lnTo>
                    <a:pt x="246380" y="679704"/>
                  </a:lnTo>
                  <a:lnTo>
                    <a:pt x="265430" y="627888"/>
                  </a:lnTo>
                  <a:lnTo>
                    <a:pt x="287020" y="577596"/>
                  </a:lnTo>
                  <a:lnTo>
                    <a:pt x="307340" y="528828"/>
                  </a:lnTo>
                  <a:lnTo>
                    <a:pt x="351790" y="437388"/>
                  </a:lnTo>
                  <a:lnTo>
                    <a:pt x="374650" y="394716"/>
                  </a:lnTo>
                  <a:lnTo>
                    <a:pt x="394970" y="353568"/>
                  </a:lnTo>
                  <a:lnTo>
                    <a:pt x="420370" y="315468"/>
                  </a:lnTo>
                  <a:lnTo>
                    <a:pt x="430530" y="297180"/>
                  </a:lnTo>
                  <a:lnTo>
                    <a:pt x="443230" y="278892"/>
                  </a:lnTo>
                  <a:lnTo>
                    <a:pt x="453390" y="262128"/>
                  </a:lnTo>
                  <a:lnTo>
                    <a:pt x="477520" y="228600"/>
                  </a:lnTo>
                  <a:lnTo>
                    <a:pt x="490220" y="213360"/>
                  </a:lnTo>
                  <a:lnTo>
                    <a:pt x="500380" y="199644"/>
                  </a:lnTo>
                  <a:lnTo>
                    <a:pt x="537210" y="158496"/>
                  </a:lnTo>
                  <a:lnTo>
                    <a:pt x="584200" y="114300"/>
                  </a:lnTo>
                  <a:lnTo>
                    <a:pt x="619760" y="89916"/>
                  </a:lnTo>
                  <a:lnTo>
                    <a:pt x="629920" y="82296"/>
                  </a:lnTo>
                  <a:lnTo>
                    <a:pt x="652780" y="70104"/>
                  </a:lnTo>
                  <a:lnTo>
                    <a:pt x="674370" y="60960"/>
                  </a:lnTo>
                  <a:lnTo>
                    <a:pt x="706120" y="51816"/>
                  </a:lnTo>
                  <a:lnTo>
                    <a:pt x="717550" y="50292"/>
                  </a:lnTo>
                  <a:lnTo>
                    <a:pt x="748030" y="50292"/>
                  </a:lnTo>
                  <a:lnTo>
                    <a:pt x="758190" y="51816"/>
                  </a:lnTo>
                  <a:lnTo>
                    <a:pt x="767080" y="54864"/>
                  </a:lnTo>
                  <a:lnTo>
                    <a:pt x="778510" y="57912"/>
                  </a:lnTo>
                  <a:lnTo>
                    <a:pt x="787400" y="60960"/>
                  </a:lnTo>
                  <a:lnTo>
                    <a:pt x="796290" y="65532"/>
                  </a:lnTo>
                  <a:lnTo>
                    <a:pt x="806450" y="70104"/>
                  </a:lnTo>
                  <a:lnTo>
                    <a:pt x="834390" y="88392"/>
                  </a:lnTo>
                  <a:lnTo>
                    <a:pt x="859790" y="114300"/>
                  </a:lnTo>
                  <a:lnTo>
                    <a:pt x="867410" y="124968"/>
                  </a:lnTo>
                  <a:lnTo>
                    <a:pt x="877570" y="135636"/>
                  </a:lnTo>
                  <a:lnTo>
                    <a:pt x="885190" y="146304"/>
                  </a:lnTo>
                  <a:lnTo>
                    <a:pt x="892810" y="158496"/>
                  </a:lnTo>
                  <a:lnTo>
                    <a:pt x="900430" y="172212"/>
                  </a:lnTo>
                  <a:lnTo>
                    <a:pt x="908050" y="184404"/>
                  </a:lnTo>
                  <a:lnTo>
                    <a:pt x="915670" y="199644"/>
                  </a:lnTo>
                  <a:lnTo>
                    <a:pt x="923290" y="213360"/>
                  </a:lnTo>
                  <a:lnTo>
                    <a:pt x="928370" y="230124"/>
                  </a:lnTo>
                  <a:lnTo>
                    <a:pt x="935990" y="245364"/>
                  </a:lnTo>
                  <a:lnTo>
                    <a:pt x="948690" y="278892"/>
                  </a:lnTo>
                  <a:lnTo>
                    <a:pt x="955040" y="297180"/>
                  </a:lnTo>
                  <a:lnTo>
                    <a:pt x="965200" y="335280"/>
                  </a:lnTo>
                  <a:lnTo>
                    <a:pt x="976630" y="374904"/>
                  </a:lnTo>
                  <a:lnTo>
                    <a:pt x="985520" y="416052"/>
                  </a:lnTo>
                  <a:lnTo>
                    <a:pt x="993140" y="460248"/>
                  </a:lnTo>
                  <a:lnTo>
                    <a:pt x="1000760" y="507492"/>
                  </a:lnTo>
                  <a:lnTo>
                    <a:pt x="1007110" y="554736"/>
                  </a:lnTo>
                  <a:lnTo>
                    <a:pt x="1014730" y="655320"/>
                  </a:lnTo>
                  <a:lnTo>
                    <a:pt x="1017270" y="708660"/>
                  </a:lnTo>
                  <a:lnTo>
                    <a:pt x="1018540" y="763524"/>
                  </a:lnTo>
                  <a:lnTo>
                    <a:pt x="1018540" y="1360424"/>
                  </a:lnTo>
                  <a:lnTo>
                    <a:pt x="1026160" y="1316736"/>
                  </a:lnTo>
                  <a:lnTo>
                    <a:pt x="1035050" y="1251204"/>
                  </a:lnTo>
                  <a:lnTo>
                    <a:pt x="1045210" y="1187196"/>
                  </a:lnTo>
                  <a:lnTo>
                    <a:pt x="1052830" y="1123188"/>
                  </a:lnTo>
                  <a:lnTo>
                    <a:pt x="1062990" y="998220"/>
                  </a:lnTo>
                  <a:lnTo>
                    <a:pt x="1069340" y="879348"/>
                  </a:lnTo>
                  <a:close/>
                </a:path>
                <a:path w="1069339" h="2590800">
                  <a:moveTo>
                    <a:pt x="965943" y="1607288"/>
                  </a:moveTo>
                  <a:lnTo>
                    <a:pt x="917224" y="1596389"/>
                  </a:lnTo>
                  <a:lnTo>
                    <a:pt x="909320" y="1629156"/>
                  </a:lnTo>
                  <a:lnTo>
                    <a:pt x="892810" y="1687068"/>
                  </a:lnTo>
                  <a:lnTo>
                    <a:pt x="877570" y="1743456"/>
                  </a:lnTo>
                  <a:lnTo>
                    <a:pt x="858520" y="1799844"/>
                  </a:lnTo>
                  <a:lnTo>
                    <a:pt x="842010" y="1853184"/>
                  </a:lnTo>
                  <a:lnTo>
                    <a:pt x="824230" y="1905000"/>
                  </a:lnTo>
                  <a:lnTo>
                    <a:pt x="803910" y="1956816"/>
                  </a:lnTo>
                  <a:lnTo>
                    <a:pt x="783590" y="2005584"/>
                  </a:lnTo>
                  <a:lnTo>
                    <a:pt x="764540" y="2052828"/>
                  </a:lnTo>
                  <a:lnTo>
                    <a:pt x="744220" y="2098548"/>
                  </a:lnTo>
                  <a:lnTo>
                    <a:pt x="702310" y="2183892"/>
                  </a:lnTo>
                  <a:lnTo>
                    <a:pt x="680720" y="2223516"/>
                  </a:lnTo>
                  <a:lnTo>
                    <a:pt x="657860" y="2261616"/>
                  </a:lnTo>
                  <a:lnTo>
                    <a:pt x="636270" y="2296668"/>
                  </a:lnTo>
                  <a:lnTo>
                    <a:pt x="613410" y="2330196"/>
                  </a:lnTo>
                  <a:lnTo>
                    <a:pt x="590550" y="2362200"/>
                  </a:lnTo>
                  <a:lnTo>
                    <a:pt x="577850" y="2375916"/>
                  </a:lnTo>
                  <a:lnTo>
                    <a:pt x="567690" y="2391156"/>
                  </a:lnTo>
                  <a:lnTo>
                    <a:pt x="557530" y="2404872"/>
                  </a:lnTo>
                  <a:lnTo>
                    <a:pt x="544830" y="2417064"/>
                  </a:lnTo>
                  <a:lnTo>
                    <a:pt x="534670" y="2429256"/>
                  </a:lnTo>
                  <a:lnTo>
                    <a:pt x="511810" y="2452116"/>
                  </a:lnTo>
                  <a:lnTo>
                    <a:pt x="499110" y="2462784"/>
                  </a:lnTo>
                  <a:lnTo>
                    <a:pt x="488950" y="2471928"/>
                  </a:lnTo>
                  <a:lnTo>
                    <a:pt x="476250" y="2481072"/>
                  </a:lnTo>
                  <a:lnTo>
                    <a:pt x="466090" y="2490216"/>
                  </a:lnTo>
                  <a:lnTo>
                    <a:pt x="444500" y="2505456"/>
                  </a:lnTo>
                  <a:lnTo>
                    <a:pt x="431800" y="2511552"/>
                  </a:lnTo>
                  <a:lnTo>
                    <a:pt x="421640" y="2517648"/>
                  </a:lnTo>
                  <a:lnTo>
                    <a:pt x="389890" y="2531364"/>
                  </a:lnTo>
                  <a:lnTo>
                    <a:pt x="379730" y="2534412"/>
                  </a:lnTo>
                  <a:lnTo>
                    <a:pt x="369570" y="2535936"/>
                  </a:lnTo>
                  <a:lnTo>
                    <a:pt x="359410" y="2538984"/>
                  </a:lnTo>
                  <a:lnTo>
                    <a:pt x="349250" y="2538984"/>
                  </a:lnTo>
                  <a:lnTo>
                    <a:pt x="339090" y="2540508"/>
                  </a:lnTo>
                  <a:lnTo>
                    <a:pt x="330200" y="2540508"/>
                  </a:lnTo>
                  <a:lnTo>
                    <a:pt x="321310" y="2538984"/>
                  </a:lnTo>
                  <a:lnTo>
                    <a:pt x="309880" y="2537460"/>
                  </a:lnTo>
                  <a:lnTo>
                    <a:pt x="300990" y="2535936"/>
                  </a:lnTo>
                  <a:lnTo>
                    <a:pt x="262890" y="2520696"/>
                  </a:lnTo>
                  <a:lnTo>
                    <a:pt x="226060" y="2493264"/>
                  </a:lnTo>
                  <a:lnTo>
                    <a:pt x="217170" y="2485644"/>
                  </a:lnTo>
                  <a:lnTo>
                    <a:pt x="208280" y="2476500"/>
                  </a:lnTo>
                  <a:lnTo>
                    <a:pt x="200660" y="2465832"/>
                  </a:lnTo>
                  <a:lnTo>
                    <a:pt x="191770" y="2455164"/>
                  </a:lnTo>
                  <a:lnTo>
                    <a:pt x="153670" y="2391156"/>
                  </a:lnTo>
                  <a:lnTo>
                    <a:pt x="139700" y="2360676"/>
                  </a:lnTo>
                  <a:lnTo>
                    <a:pt x="132080" y="2345436"/>
                  </a:lnTo>
                  <a:lnTo>
                    <a:pt x="125730" y="2328672"/>
                  </a:lnTo>
                  <a:lnTo>
                    <a:pt x="119380" y="2310384"/>
                  </a:lnTo>
                  <a:lnTo>
                    <a:pt x="113030" y="2293620"/>
                  </a:lnTo>
                  <a:lnTo>
                    <a:pt x="102870" y="2255520"/>
                  </a:lnTo>
                  <a:lnTo>
                    <a:pt x="92710" y="2215896"/>
                  </a:lnTo>
                  <a:lnTo>
                    <a:pt x="82550" y="2173224"/>
                  </a:lnTo>
                  <a:lnTo>
                    <a:pt x="67310" y="2083308"/>
                  </a:lnTo>
                  <a:lnTo>
                    <a:pt x="57150" y="1985772"/>
                  </a:lnTo>
                  <a:lnTo>
                    <a:pt x="50800" y="1882140"/>
                  </a:lnTo>
                  <a:lnTo>
                    <a:pt x="49530" y="1827276"/>
                  </a:lnTo>
                  <a:lnTo>
                    <a:pt x="49530" y="2249424"/>
                  </a:lnTo>
                  <a:lnTo>
                    <a:pt x="54610" y="2267712"/>
                  </a:lnTo>
                  <a:lnTo>
                    <a:pt x="64770" y="2307336"/>
                  </a:lnTo>
                  <a:lnTo>
                    <a:pt x="72390" y="2327148"/>
                  </a:lnTo>
                  <a:lnTo>
                    <a:pt x="85090" y="2363724"/>
                  </a:lnTo>
                  <a:lnTo>
                    <a:pt x="107950" y="2414016"/>
                  </a:lnTo>
                  <a:lnTo>
                    <a:pt x="115570" y="2429256"/>
                  </a:lnTo>
                  <a:lnTo>
                    <a:pt x="124460" y="2442972"/>
                  </a:lnTo>
                  <a:lnTo>
                    <a:pt x="132080" y="2458212"/>
                  </a:lnTo>
                  <a:lnTo>
                    <a:pt x="140970" y="2471928"/>
                  </a:lnTo>
                  <a:lnTo>
                    <a:pt x="158750" y="2496312"/>
                  </a:lnTo>
                  <a:lnTo>
                    <a:pt x="170180" y="2508504"/>
                  </a:lnTo>
                  <a:lnTo>
                    <a:pt x="180340" y="2519172"/>
                  </a:lnTo>
                  <a:lnTo>
                    <a:pt x="189230" y="2529840"/>
                  </a:lnTo>
                  <a:lnTo>
                    <a:pt x="223520" y="2557272"/>
                  </a:lnTo>
                  <a:lnTo>
                    <a:pt x="234950" y="2563368"/>
                  </a:lnTo>
                  <a:lnTo>
                    <a:pt x="247650" y="2570988"/>
                  </a:lnTo>
                  <a:lnTo>
                    <a:pt x="260350" y="2575560"/>
                  </a:lnTo>
                  <a:lnTo>
                    <a:pt x="273050" y="2581656"/>
                  </a:lnTo>
                  <a:lnTo>
                    <a:pt x="285750" y="2584704"/>
                  </a:lnTo>
                  <a:lnTo>
                    <a:pt x="299720" y="2587752"/>
                  </a:lnTo>
                  <a:lnTo>
                    <a:pt x="313690" y="2589276"/>
                  </a:lnTo>
                  <a:lnTo>
                    <a:pt x="325120" y="2590800"/>
                  </a:lnTo>
                  <a:lnTo>
                    <a:pt x="353060" y="2590800"/>
                  </a:lnTo>
                  <a:lnTo>
                    <a:pt x="364490" y="2589276"/>
                  </a:lnTo>
                  <a:lnTo>
                    <a:pt x="378460" y="2586228"/>
                  </a:lnTo>
                  <a:lnTo>
                    <a:pt x="391160" y="2583180"/>
                  </a:lnTo>
                  <a:lnTo>
                    <a:pt x="405130" y="2580132"/>
                  </a:lnTo>
                  <a:lnTo>
                    <a:pt x="417830" y="2575560"/>
                  </a:lnTo>
                  <a:lnTo>
                    <a:pt x="430530" y="2569464"/>
                  </a:lnTo>
                  <a:lnTo>
                    <a:pt x="444500" y="2563368"/>
                  </a:lnTo>
                  <a:lnTo>
                    <a:pt x="455930" y="2555748"/>
                  </a:lnTo>
                  <a:lnTo>
                    <a:pt x="469900" y="2548128"/>
                  </a:lnTo>
                  <a:lnTo>
                    <a:pt x="482600" y="2540508"/>
                  </a:lnTo>
                  <a:lnTo>
                    <a:pt x="494030" y="2531364"/>
                  </a:lnTo>
                  <a:lnTo>
                    <a:pt x="508000" y="2522220"/>
                  </a:lnTo>
                  <a:lnTo>
                    <a:pt x="544830" y="2490216"/>
                  </a:lnTo>
                  <a:lnTo>
                    <a:pt x="582930" y="2452116"/>
                  </a:lnTo>
                  <a:lnTo>
                    <a:pt x="595630" y="2438400"/>
                  </a:lnTo>
                  <a:lnTo>
                    <a:pt x="605790" y="2423160"/>
                  </a:lnTo>
                  <a:lnTo>
                    <a:pt x="629920" y="2392680"/>
                  </a:lnTo>
                  <a:lnTo>
                    <a:pt x="654050" y="2360676"/>
                  </a:lnTo>
                  <a:lnTo>
                    <a:pt x="676910" y="2325624"/>
                  </a:lnTo>
                  <a:lnTo>
                    <a:pt x="702310" y="2287524"/>
                  </a:lnTo>
                  <a:lnTo>
                    <a:pt x="722630" y="2249424"/>
                  </a:lnTo>
                  <a:lnTo>
                    <a:pt x="745490" y="2208276"/>
                  </a:lnTo>
                  <a:lnTo>
                    <a:pt x="768350" y="2165604"/>
                  </a:lnTo>
                  <a:lnTo>
                    <a:pt x="811530" y="2074164"/>
                  </a:lnTo>
                  <a:lnTo>
                    <a:pt x="831850" y="2025396"/>
                  </a:lnTo>
                  <a:lnTo>
                    <a:pt x="850900" y="1975104"/>
                  </a:lnTo>
                  <a:lnTo>
                    <a:pt x="871220" y="1923288"/>
                  </a:lnTo>
                  <a:lnTo>
                    <a:pt x="889000" y="1869948"/>
                  </a:lnTo>
                  <a:lnTo>
                    <a:pt x="908050" y="1815084"/>
                  </a:lnTo>
                  <a:lnTo>
                    <a:pt x="941070" y="1702308"/>
                  </a:lnTo>
                  <a:lnTo>
                    <a:pt x="957580" y="1642872"/>
                  </a:lnTo>
                  <a:lnTo>
                    <a:pt x="965943" y="1607288"/>
                  </a:lnTo>
                  <a:close/>
                </a:path>
                <a:path w="1069339" h="2590800">
                  <a:moveTo>
                    <a:pt x="1016000" y="1618488"/>
                  </a:moveTo>
                  <a:lnTo>
                    <a:pt x="974090" y="1453896"/>
                  </a:lnTo>
                  <a:lnTo>
                    <a:pt x="866140" y="1584960"/>
                  </a:lnTo>
                  <a:lnTo>
                    <a:pt x="917224" y="1596389"/>
                  </a:lnTo>
                  <a:lnTo>
                    <a:pt x="923290" y="1571244"/>
                  </a:lnTo>
                  <a:lnTo>
                    <a:pt x="971550" y="1583436"/>
                  </a:lnTo>
                  <a:lnTo>
                    <a:pt x="971550" y="1608543"/>
                  </a:lnTo>
                  <a:lnTo>
                    <a:pt x="1016000" y="1618488"/>
                  </a:lnTo>
                  <a:close/>
                </a:path>
                <a:path w="1069339" h="2590800">
                  <a:moveTo>
                    <a:pt x="971550" y="1583436"/>
                  </a:moveTo>
                  <a:lnTo>
                    <a:pt x="923290" y="1571244"/>
                  </a:lnTo>
                  <a:lnTo>
                    <a:pt x="917224" y="1596389"/>
                  </a:lnTo>
                  <a:lnTo>
                    <a:pt x="965943" y="1607288"/>
                  </a:lnTo>
                  <a:lnTo>
                    <a:pt x="971550" y="1583436"/>
                  </a:lnTo>
                  <a:close/>
                </a:path>
                <a:path w="1069339" h="2590800">
                  <a:moveTo>
                    <a:pt x="1018540" y="1360424"/>
                  </a:moveTo>
                  <a:lnTo>
                    <a:pt x="1018540" y="819912"/>
                  </a:lnTo>
                  <a:lnTo>
                    <a:pt x="1016000" y="935736"/>
                  </a:lnTo>
                  <a:lnTo>
                    <a:pt x="1008380" y="1056132"/>
                  </a:lnTo>
                  <a:lnTo>
                    <a:pt x="1002030" y="1117092"/>
                  </a:lnTo>
                  <a:lnTo>
                    <a:pt x="994410" y="1179576"/>
                  </a:lnTo>
                  <a:lnTo>
                    <a:pt x="976630" y="1307592"/>
                  </a:lnTo>
                  <a:lnTo>
                    <a:pt x="965200" y="1373124"/>
                  </a:lnTo>
                  <a:lnTo>
                    <a:pt x="955040" y="1427988"/>
                  </a:lnTo>
                  <a:lnTo>
                    <a:pt x="1003300" y="1438656"/>
                  </a:lnTo>
                  <a:lnTo>
                    <a:pt x="1014730" y="1382268"/>
                  </a:lnTo>
                  <a:lnTo>
                    <a:pt x="1018540" y="1360424"/>
                  </a:lnTo>
                  <a:close/>
                </a:path>
                <a:path w="1069339" h="2590800">
                  <a:moveTo>
                    <a:pt x="971550" y="1608543"/>
                  </a:moveTo>
                  <a:lnTo>
                    <a:pt x="971550" y="1583436"/>
                  </a:lnTo>
                  <a:lnTo>
                    <a:pt x="965943" y="1607288"/>
                  </a:lnTo>
                  <a:lnTo>
                    <a:pt x="971550" y="160854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41063" y="5006339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426719" y="335279"/>
                  </a:moveTo>
                  <a:lnTo>
                    <a:pt x="15239" y="0"/>
                  </a:lnTo>
                  <a:lnTo>
                    <a:pt x="0" y="19811"/>
                  </a:lnTo>
                  <a:lnTo>
                    <a:pt x="411479" y="355091"/>
                  </a:lnTo>
                  <a:lnTo>
                    <a:pt x="426719" y="33527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96401" y="5110986"/>
            <a:ext cx="205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7391" y="6016241"/>
            <a:ext cx="189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z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1366" y="3094734"/>
            <a:ext cx="184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5710" y="4349941"/>
            <a:ext cx="1120140" cy="7899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940435">
              <a:lnSpc>
                <a:spcPts val="299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990"/>
              </a:lnSpc>
            </a:pPr>
            <a:r>
              <a:rPr dirty="0" sz="2500" spc="-270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36208" y="5314188"/>
            <a:ext cx="135636" cy="12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47661" y="5364735"/>
            <a:ext cx="964565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10">
                <a:latin typeface="Comic Sans MS"/>
                <a:cs typeface="Comic Sans MS"/>
              </a:rPr>
              <a:t>(x</a:t>
            </a:r>
            <a:r>
              <a:rPr dirty="0" sz="2100" spc="-10" i="1">
                <a:latin typeface="Arial"/>
                <a:cs typeface="Arial"/>
              </a:rPr>
              <a:t>, </a:t>
            </a:r>
            <a:r>
              <a:rPr dirty="0" sz="2000">
                <a:latin typeface="Comic Sans MS"/>
                <a:cs typeface="Comic Sans MS"/>
              </a:rPr>
              <a:t>0,</a:t>
            </a:r>
            <a:r>
              <a:rPr dirty="0" sz="2000" spc="-7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0)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22064" y="4881372"/>
            <a:ext cx="873760" cy="1713230"/>
            <a:chOff x="4322064" y="4881372"/>
            <a:chExt cx="873760" cy="1713230"/>
          </a:xfrm>
        </p:grpSpPr>
        <p:sp>
          <p:nvSpPr>
            <p:cNvPr id="15" name="object 15"/>
            <p:cNvSpPr/>
            <p:nvPr/>
          </p:nvSpPr>
          <p:spPr>
            <a:xfrm>
              <a:off x="4361688" y="4881372"/>
              <a:ext cx="833755" cy="497205"/>
            </a:xfrm>
            <a:custGeom>
              <a:avLst/>
              <a:gdLst/>
              <a:ahLst/>
              <a:cxnLst/>
              <a:rect l="l" t="t" r="r" b="b"/>
              <a:pathLst>
                <a:path w="833754" h="497204">
                  <a:moveTo>
                    <a:pt x="74676" y="458724"/>
                  </a:moveTo>
                  <a:lnTo>
                    <a:pt x="65532" y="441960"/>
                  </a:lnTo>
                  <a:lnTo>
                    <a:pt x="0" y="480060"/>
                  </a:lnTo>
                  <a:lnTo>
                    <a:pt x="9144" y="496824"/>
                  </a:lnTo>
                  <a:lnTo>
                    <a:pt x="74676" y="458724"/>
                  </a:lnTo>
                  <a:close/>
                </a:path>
                <a:path w="833754" h="497204">
                  <a:moveTo>
                    <a:pt x="190500" y="391668"/>
                  </a:moveTo>
                  <a:lnTo>
                    <a:pt x="181356" y="374904"/>
                  </a:lnTo>
                  <a:lnTo>
                    <a:pt x="115824" y="413004"/>
                  </a:lnTo>
                  <a:lnTo>
                    <a:pt x="124968" y="429768"/>
                  </a:lnTo>
                  <a:lnTo>
                    <a:pt x="190500" y="391668"/>
                  </a:lnTo>
                  <a:close/>
                </a:path>
                <a:path w="833754" h="497204">
                  <a:moveTo>
                    <a:pt x="306324" y="324612"/>
                  </a:moveTo>
                  <a:lnTo>
                    <a:pt x="295656" y="307848"/>
                  </a:lnTo>
                  <a:lnTo>
                    <a:pt x="230124" y="345948"/>
                  </a:lnTo>
                  <a:lnTo>
                    <a:pt x="239268" y="362712"/>
                  </a:lnTo>
                  <a:lnTo>
                    <a:pt x="306324" y="324612"/>
                  </a:lnTo>
                  <a:close/>
                </a:path>
                <a:path w="833754" h="497204">
                  <a:moveTo>
                    <a:pt x="420624" y="257556"/>
                  </a:moveTo>
                  <a:lnTo>
                    <a:pt x="411480" y="240792"/>
                  </a:lnTo>
                  <a:lnTo>
                    <a:pt x="345948" y="278892"/>
                  </a:lnTo>
                  <a:lnTo>
                    <a:pt x="355092" y="295656"/>
                  </a:lnTo>
                  <a:lnTo>
                    <a:pt x="420624" y="257556"/>
                  </a:lnTo>
                  <a:close/>
                </a:path>
                <a:path w="833754" h="497204">
                  <a:moveTo>
                    <a:pt x="536448" y="190500"/>
                  </a:moveTo>
                  <a:lnTo>
                    <a:pt x="527304" y="173736"/>
                  </a:lnTo>
                  <a:lnTo>
                    <a:pt x="460248" y="211836"/>
                  </a:lnTo>
                  <a:lnTo>
                    <a:pt x="470916" y="228600"/>
                  </a:lnTo>
                  <a:lnTo>
                    <a:pt x="536448" y="190500"/>
                  </a:lnTo>
                  <a:close/>
                </a:path>
                <a:path w="833754" h="497204">
                  <a:moveTo>
                    <a:pt x="652272" y="123444"/>
                  </a:moveTo>
                  <a:lnTo>
                    <a:pt x="641604" y="106680"/>
                  </a:lnTo>
                  <a:lnTo>
                    <a:pt x="576072" y="144780"/>
                  </a:lnTo>
                  <a:lnTo>
                    <a:pt x="585216" y="161544"/>
                  </a:lnTo>
                  <a:lnTo>
                    <a:pt x="652272" y="123444"/>
                  </a:lnTo>
                  <a:close/>
                </a:path>
                <a:path w="833754" h="497204">
                  <a:moveTo>
                    <a:pt x="766572" y="56388"/>
                  </a:moveTo>
                  <a:lnTo>
                    <a:pt x="757428" y="39624"/>
                  </a:lnTo>
                  <a:lnTo>
                    <a:pt x="691896" y="77724"/>
                  </a:lnTo>
                  <a:lnTo>
                    <a:pt x="701040" y="94488"/>
                  </a:lnTo>
                  <a:lnTo>
                    <a:pt x="766572" y="56388"/>
                  </a:lnTo>
                  <a:close/>
                </a:path>
                <a:path w="833754" h="497204">
                  <a:moveTo>
                    <a:pt x="833628" y="16764"/>
                  </a:moveTo>
                  <a:lnTo>
                    <a:pt x="824484" y="0"/>
                  </a:lnTo>
                  <a:lnTo>
                    <a:pt x="806196" y="10668"/>
                  </a:lnTo>
                  <a:lnTo>
                    <a:pt x="816864" y="27432"/>
                  </a:lnTo>
                  <a:lnTo>
                    <a:pt x="833628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60164" y="5317236"/>
              <a:ext cx="0" cy="1277620"/>
            </a:xfrm>
            <a:custGeom>
              <a:avLst/>
              <a:gdLst/>
              <a:ahLst/>
              <a:cxnLst/>
              <a:rect l="l" t="t" r="r" b="b"/>
              <a:pathLst>
                <a:path w="0" h="1277620">
                  <a:moveTo>
                    <a:pt x="0" y="0"/>
                  </a:moveTo>
                  <a:lnTo>
                    <a:pt x="0" y="1277112"/>
                  </a:lnTo>
                </a:path>
              </a:pathLst>
            </a:custGeom>
            <a:ln w="1828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22064" y="5314188"/>
              <a:ext cx="115824" cy="1112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555" y="1156709"/>
            <a:ext cx="4300855" cy="3019425"/>
            <a:chOff x="2924555" y="1156709"/>
            <a:chExt cx="4300855" cy="3019425"/>
          </a:xfrm>
        </p:grpSpPr>
        <p:sp>
          <p:nvSpPr>
            <p:cNvPr id="3" name="object 3"/>
            <p:cNvSpPr/>
            <p:nvPr/>
          </p:nvSpPr>
          <p:spPr>
            <a:xfrm>
              <a:off x="2924556" y="1156715"/>
              <a:ext cx="4300855" cy="3019425"/>
            </a:xfrm>
            <a:custGeom>
              <a:avLst/>
              <a:gdLst/>
              <a:ahLst/>
              <a:cxnLst/>
              <a:rect l="l" t="t" r="r" b="b"/>
              <a:pathLst>
                <a:path w="4300855" h="3019425">
                  <a:moveTo>
                    <a:pt x="4300728" y="1534668"/>
                  </a:moveTo>
                  <a:lnTo>
                    <a:pt x="2025396" y="1532255"/>
                  </a:lnTo>
                  <a:lnTo>
                    <a:pt x="2025396" y="0"/>
                  </a:lnTo>
                  <a:lnTo>
                    <a:pt x="2007108" y="0"/>
                  </a:lnTo>
                  <a:lnTo>
                    <a:pt x="2007108" y="1532242"/>
                  </a:lnTo>
                  <a:lnTo>
                    <a:pt x="0" y="1530096"/>
                  </a:lnTo>
                  <a:lnTo>
                    <a:pt x="0" y="1548384"/>
                  </a:lnTo>
                  <a:lnTo>
                    <a:pt x="2007108" y="1551241"/>
                  </a:lnTo>
                  <a:lnTo>
                    <a:pt x="2007108" y="3019044"/>
                  </a:lnTo>
                  <a:lnTo>
                    <a:pt x="2025396" y="3019044"/>
                  </a:lnTo>
                  <a:lnTo>
                    <a:pt x="2025396" y="1551266"/>
                  </a:lnTo>
                  <a:lnTo>
                    <a:pt x="4300728" y="1554480"/>
                  </a:lnTo>
                  <a:lnTo>
                    <a:pt x="4300728" y="1534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70732" y="1301489"/>
              <a:ext cx="2717800" cy="2604770"/>
            </a:xfrm>
            <a:custGeom>
              <a:avLst/>
              <a:gdLst/>
              <a:ahLst/>
              <a:cxnLst/>
              <a:rect l="l" t="t" r="r" b="b"/>
              <a:pathLst>
                <a:path w="2717800" h="2604770">
                  <a:moveTo>
                    <a:pt x="2404228" y="2133935"/>
                  </a:moveTo>
                  <a:lnTo>
                    <a:pt x="2382520" y="2117146"/>
                  </a:lnTo>
                  <a:lnTo>
                    <a:pt x="2374900" y="2133606"/>
                  </a:lnTo>
                  <a:lnTo>
                    <a:pt x="2311400" y="2191518"/>
                  </a:lnTo>
                  <a:lnTo>
                    <a:pt x="2247900" y="2246382"/>
                  </a:lnTo>
                  <a:lnTo>
                    <a:pt x="2197100" y="2298198"/>
                  </a:lnTo>
                  <a:lnTo>
                    <a:pt x="2159000" y="2321058"/>
                  </a:lnTo>
                  <a:lnTo>
                    <a:pt x="2120900" y="2345442"/>
                  </a:lnTo>
                  <a:lnTo>
                    <a:pt x="2095500" y="2366778"/>
                  </a:lnTo>
                  <a:lnTo>
                    <a:pt x="2057400" y="2388114"/>
                  </a:lnTo>
                  <a:lnTo>
                    <a:pt x="2019300" y="2407926"/>
                  </a:lnTo>
                  <a:lnTo>
                    <a:pt x="1943100" y="2444502"/>
                  </a:lnTo>
                  <a:lnTo>
                    <a:pt x="1917700" y="2461266"/>
                  </a:lnTo>
                  <a:lnTo>
                    <a:pt x="1841500" y="2491746"/>
                  </a:lnTo>
                  <a:lnTo>
                    <a:pt x="1790700" y="2505462"/>
                  </a:lnTo>
                  <a:lnTo>
                    <a:pt x="1752600" y="2517654"/>
                  </a:lnTo>
                  <a:lnTo>
                    <a:pt x="1676400" y="2538990"/>
                  </a:lnTo>
                  <a:lnTo>
                    <a:pt x="1638300" y="2548134"/>
                  </a:lnTo>
                  <a:lnTo>
                    <a:pt x="1600200" y="2555754"/>
                  </a:lnTo>
                  <a:lnTo>
                    <a:pt x="1511300" y="2567946"/>
                  </a:lnTo>
                  <a:lnTo>
                    <a:pt x="1435100" y="2574042"/>
                  </a:lnTo>
                  <a:lnTo>
                    <a:pt x="1384300" y="2575566"/>
                  </a:lnTo>
                  <a:lnTo>
                    <a:pt x="1308100" y="2575566"/>
                  </a:lnTo>
                  <a:lnTo>
                    <a:pt x="1282700" y="2574042"/>
                  </a:lnTo>
                  <a:lnTo>
                    <a:pt x="1206500" y="2567946"/>
                  </a:lnTo>
                  <a:lnTo>
                    <a:pt x="1143000" y="2558802"/>
                  </a:lnTo>
                  <a:lnTo>
                    <a:pt x="1104900" y="2554230"/>
                  </a:lnTo>
                  <a:lnTo>
                    <a:pt x="1016000" y="2532894"/>
                  </a:lnTo>
                  <a:lnTo>
                    <a:pt x="952500" y="2514606"/>
                  </a:lnTo>
                  <a:lnTo>
                    <a:pt x="914400" y="2505462"/>
                  </a:lnTo>
                  <a:lnTo>
                    <a:pt x="889000" y="2494794"/>
                  </a:lnTo>
                  <a:lnTo>
                    <a:pt x="863600" y="2482602"/>
                  </a:lnTo>
                  <a:lnTo>
                    <a:pt x="825500" y="2471934"/>
                  </a:lnTo>
                  <a:lnTo>
                    <a:pt x="711200" y="2417070"/>
                  </a:lnTo>
                  <a:lnTo>
                    <a:pt x="685800" y="2401830"/>
                  </a:lnTo>
                  <a:lnTo>
                    <a:pt x="635000" y="2368302"/>
                  </a:lnTo>
                  <a:lnTo>
                    <a:pt x="596900" y="2351538"/>
                  </a:lnTo>
                  <a:lnTo>
                    <a:pt x="571500" y="2334774"/>
                  </a:lnTo>
                  <a:lnTo>
                    <a:pt x="546100" y="2316486"/>
                  </a:lnTo>
                  <a:lnTo>
                    <a:pt x="495300" y="2276862"/>
                  </a:lnTo>
                  <a:lnTo>
                    <a:pt x="457200" y="2237238"/>
                  </a:lnTo>
                  <a:lnTo>
                    <a:pt x="406400" y="2194566"/>
                  </a:lnTo>
                  <a:lnTo>
                    <a:pt x="368300" y="2150370"/>
                  </a:lnTo>
                  <a:lnTo>
                    <a:pt x="342900" y="2127510"/>
                  </a:lnTo>
                  <a:lnTo>
                    <a:pt x="317500" y="2103126"/>
                  </a:lnTo>
                  <a:lnTo>
                    <a:pt x="304800" y="2078742"/>
                  </a:lnTo>
                  <a:lnTo>
                    <a:pt x="279400" y="2054358"/>
                  </a:lnTo>
                  <a:lnTo>
                    <a:pt x="266700" y="2029974"/>
                  </a:lnTo>
                  <a:lnTo>
                    <a:pt x="241300" y="2004066"/>
                  </a:lnTo>
                  <a:lnTo>
                    <a:pt x="190500" y="1926342"/>
                  </a:lnTo>
                  <a:lnTo>
                    <a:pt x="152400" y="1844046"/>
                  </a:lnTo>
                  <a:lnTo>
                    <a:pt x="139700" y="1815090"/>
                  </a:lnTo>
                  <a:lnTo>
                    <a:pt x="127000" y="1787658"/>
                  </a:lnTo>
                  <a:lnTo>
                    <a:pt x="101600" y="1729746"/>
                  </a:lnTo>
                  <a:lnTo>
                    <a:pt x="88900" y="1699266"/>
                  </a:lnTo>
                  <a:lnTo>
                    <a:pt x="76200" y="1670310"/>
                  </a:lnTo>
                  <a:lnTo>
                    <a:pt x="63500" y="1639830"/>
                  </a:lnTo>
                  <a:lnTo>
                    <a:pt x="50800" y="1578870"/>
                  </a:lnTo>
                  <a:lnTo>
                    <a:pt x="50800" y="1546866"/>
                  </a:lnTo>
                  <a:lnTo>
                    <a:pt x="38100" y="1516386"/>
                  </a:lnTo>
                  <a:lnTo>
                    <a:pt x="25400" y="1452378"/>
                  </a:lnTo>
                  <a:lnTo>
                    <a:pt x="25400" y="1027182"/>
                  </a:lnTo>
                  <a:lnTo>
                    <a:pt x="0" y="1123194"/>
                  </a:lnTo>
                  <a:lnTo>
                    <a:pt x="0" y="1455426"/>
                  </a:lnTo>
                  <a:lnTo>
                    <a:pt x="12700" y="1488954"/>
                  </a:lnTo>
                  <a:lnTo>
                    <a:pt x="25400" y="1584966"/>
                  </a:lnTo>
                  <a:lnTo>
                    <a:pt x="38100" y="1615446"/>
                  </a:lnTo>
                  <a:lnTo>
                    <a:pt x="38100" y="1647450"/>
                  </a:lnTo>
                  <a:lnTo>
                    <a:pt x="76200" y="1738890"/>
                  </a:lnTo>
                  <a:lnTo>
                    <a:pt x="88900" y="1767846"/>
                  </a:lnTo>
                  <a:lnTo>
                    <a:pt x="101600" y="1798326"/>
                  </a:lnTo>
                  <a:lnTo>
                    <a:pt x="139700" y="1885194"/>
                  </a:lnTo>
                  <a:lnTo>
                    <a:pt x="165100" y="1940058"/>
                  </a:lnTo>
                  <a:lnTo>
                    <a:pt x="190500" y="1967490"/>
                  </a:lnTo>
                  <a:lnTo>
                    <a:pt x="203200" y="1993398"/>
                  </a:lnTo>
                  <a:lnTo>
                    <a:pt x="215900" y="2020830"/>
                  </a:lnTo>
                  <a:lnTo>
                    <a:pt x="241300" y="2046738"/>
                  </a:lnTo>
                  <a:lnTo>
                    <a:pt x="254000" y="2072646"/>
                  </a:lnTo>
                  <a:lnTo>
                    <a:pt x="279400" y="2097030"/>
                  </a:lnTo>
                  <a:lnTo>
                    <a:pt x="317500" y="2145798"/>
                  </a:lnTo>
                  <a:lnTo>
                    <a:pt x="342900" y="2168658"/>
                  </a:lnTo>
                  <a:lnTo>
                    <a:pt x="381000" y="2214378"/>
                  </a:lnTo>
                  <a:lnTo>
                    <a:pt x="431800" y="2258574"/>
                  </a:lnTo>
                  <a:lnTo>
                    <a:pt x="482600" y="2299722"/>
                  </a:lnTo>
                  <a:lnTo>
                    <a:pt x="533400" y="2339346"/>
                  </a:lnTo>
                  <a:lnTo>
                    <a:pt x="584200" y="2375922"/>
                  </a:lnTo>
                  <a:lnTo>
                    <a:pt x="635000" y="2409450"/>
                  </a:lnTo>
                  <a:lnTo>
                    <a:pt x="673100" y="2426214"/>
                  </a:lnTo>
                  <a:lnTo>
                    <a:pt x="723900" y="2456694"/>
                  </a:lnTo>
                  <a:lnTo>
                    <a:pt x="749300" y="2470410"/>
                  </a:lnTo>
                  <a:lnTo>
                    <a:pt x="812800" y="2497842"/>
                  </a:lnTo>
                  <a:lnTo>
                    <a:pt x="850900" y="2510034"/>
                  </a:lnTo>
                  <a:lnTo>
                    <a:pt x="876300" y="2520702"/>
                  </a:lnTo>
                  <a:lnTo>
                    <a:pt x="914400" y="2532894"/>
                  </a:lnTo>
                  <a:lnTo>
                    <a:pt x="1003300" y="2560326"/>
                  </a:lnTo>
                  <a:lnTo>
                    <a:pt x="1041400" y="2567946"/>
                  </a:lnTo>
                  <a:lnTo>
                    <a:pt x="1066800" y="2575566"/>
                  </a:lnTo>
                  <a:lnTo>
                    <a:pt x="1143000" y="2587758"/>
                  </a:lnTo>
                  <a:lnTo>
                    <a:pt x="1168400" y="2592330"/>
                  </a:lnTo>
                  <a:lnTo>
                    <a:pt x="1206500" y="2596902"/>
                  </a:lnTo>
                  <a:lnTo>
                    <a:pt x="1244600" y="2599950"/>
                  </a:lnTo>
                  <a:lnTo>
                    <a:pt x="1346200" y="2604522"/>
                  </a:lnTo>
                  <a:lnTo>
                    <a:pt x="1384300" y="2604522"/>
                  </a:lnTo>
                  <a:lnTo>
                    <a:pt x="1435100" y="2602998"/>
                  </a:lnTo>
                  <a:lnTo>
                    <a:pt x="1473200" y="2599950"/>
                  </a:lnTo>
                  <a:lnTo>
                    <a:pt x="1562100" y="2590806"/>
                  </a:lnTo>
                  <a:lnTo>
                    <a:pt x="1638300" y="2575566"/>
                  </a:lnTo>
                  <a:lnTo>
                    <a:pt x="1727200" y="2557278"/>
                  </a:lnTo>
                  <a:lnTo>
                    <a:pt x="1803400" y="2532894"/>
                  </a:lnTo>
                  <a:lnTo>
                    <a:pt x="1841500" y="2519178"/>
                  </a:lnTo>
                  <a:lnTo>
                    <a:pt x="1917700" y="2488698"/>
                  </a:lnTo>
                  <a:lnTo>
                    <a:pt x="2032000" y="2433834"/>
                  </a:lnTo>
                  <a:lnTo>
                    <a:pt x="2108200" y="2391162"/>
                  </a:lnTo>
                  <a:lnTo>
                    <a:pt x="2146300" y="2368302"/>
                  </a:lnTo>
                  <a:lnTo>
                    <a:pt x="2171700" y="2345442"/>
                  </a:lnTo>
                  <a:lnTo>
                    <a:pt x="2209800" y="2321058"/>
                  </a:lnTo>
                  <a:lnTo>
                    <a:pt x="2235200" y="2295150"/>
                  </a:lnTo>
                  <a:lnTo>
                    <a:pt x="2273300" y="2267718"/>
                  </a:lnTo>
                  <a:lnTo>
                    <a:pt x="2298700" y="2240286"/>
                  </a:lnTo>
                  <a:lnTo>
                    <a:pt x="2336800" y="2212854"/>
                  </a:lnTo>
                  <a:lnTo>
                    <a:pt x="2387600" y="2151894"/>
                  </a:lnTo>
                  <a:lnTo>
                    <a:pt x="2404228" y="2133935"/>
                  </a:lnTo>
                  <a:close/>
                </a:path>
                <a:path w="2717800" h="2604770">
                  <a:moveTo>
                    <a:pt x="2717800" y="1450854"/>
                  </a:moveTo>
                  <a:lnTo>
                    <a:pt x="2717800" y="1147578"/>
                  </a:lnTo>
                  <a:lnTo>
                    <a:pt x="2705100" y="1115574"/>
                  </a:lnTo>
                  <a:lnTo>
                    <a:pt x="2692400" y="1019562"/>
                  </a:lnTo>
                  <a:lnTo>
                    <a:pt x="2679700" y="987558"/>
                  </a:lnTo>
                  <a:lnTo>
                    <a:pt x="2667000" y="957078"/>
                  </a:lnTo>
                  <a:lnTo>
                    <a:pt x="2667000" y="926598"/>
                  </a:lnTo>
                  <a:lnTo>
                    <a:pt x="2628900" y="835158"/>
                  </a:lnTo>
                  <a:lnTo>
                    <a:pt x="2578100" y="719334"/>
                  </a:lnTo>
                  <a:lnTo>
                    <a:pt x="2540000" y="664470"/>
                  </a:lnTo>
                  <a:lnTo>
                    <a:pt x="2514600" y="609606"/>
                  </a:lnTo>
                  <a:lnTo>
                    <a:pt x="2476500" y="557790"/>
                  </a:lnTo>
                  <a:lnTo>
                    <a:pt x="2451100" y="531882"/>
                  </a:lnTo>
                  <a:lnTo>
                    <a:pt x="2374900" y="434346"/>
                  </a:lnTo>
                  <a:lnTo>
                    <a:pt x="2324100" y="388626"/>
                  </a:lnTo>
                  <a:lnTo>
                    <a:pt x="2286000" y="345954"/>
                  </a:lnTo>
                  <a:lnTo>
                    <a:pt x="2235200" y="304806"/>
                  </a:lnTo>
                  <a:lnTo>
                    <a:pt x="2184400" y="265182"/>
                  </a:lnTo>
                  <a:lnTo>
                    <a:pt x="2159000" y="246894"/>
                  </a:lnTo>
                  <a:lnTo>
                    <a:pt x="2095500" y="210312"/>
                  </a:lnTo>
                  <a:lnTo>
                    <a:pt x="2070100" y="193548"/>
                  </a:lnTo>
                  <a:lnTo>
                    <a:pt x="2044700" y="178308"/>
                  </a:lnTo>
                  <a:lnTo>
                    <a:pt x="2019300" y="161544"/>
                  </a:lnTo>
                  <a:lnTo>
                    <a:pt x="1993900" y="147828"/>
                  </a:lnTo>
                  <a:lnTo>
                    <a:pt x="1955800" y="132588"/>
                  </a:lnTo>
                  <a:lnTo>
                    <a:pt x="1930400" y="118872"/>
                  </a:lnTo>
                  <a:lnTo>
                    <a:pt x="1841500" y="82296"/>
                  </a:lnTo>
                  <a:lnTo>
                    <a:pt x="1778000" y="60960"/>
                  </a:lnTo>
                  <a:lnTo>
                    <a:pt x="1714500" y="42672"/>
                  </a:lnTo>
                  <a:lnTo>
                    <a:pt x="1638300" y="27432"/>
                  </a:lnTo>
                  <a:lnTo>
                    <a:pt x="1612900" y="21336"/>
                  </a:lnTo>
                  <a:lnTo>
                    <a:pt x="1574800" y="16764"/>
                  </a:lnTo>
                  <a:lnTo>
                    <a:pt x="1536700" y="10668"/>
                  </a:lnTo>
                  <a:lnTo>
                    <a:pt x="1511300" y="7620"/>
                  </a:lnTo>
                  <a:lnTo>
                    <a:pt x="1435100" y="1524"/>
                  </a:lnTo>
                  <a:lnTo>
                    <a:pt x="1409700" y="0"/>
                  </a:lnTo>
                  <a:lnTo>
                    <a:pt x="1295400" y="0"/>
                  </a:lnTo>
                  <a:lnTo>
                    <a:pt x="1270000" y="3048"/>
                  </a:lnTo>
                  <a:lnTo>
                    <a:pt x="1231900" y="4572"/>
                  </a:lnTo>
                  <a:lnTo>
                    <a:pt x="1193800" y="9144"/>
                  </a:lnTo>
                  <a:lnTo>
                    <a:pt x="1155700" y="12192"/>
                  </a:lnTo>
                  <a:lnTo>
                    <a:pt x="1130300" y="18288"/>
                  </a:lnTo>
                  <a:lnTo>
                    <a:pt x="1092200" y="22860"/>
                  </a:lnTo>
                  <a:lnTo>
                    <a:pt x="1054100" y="30480"/>
                  </a:lnTo>
                  <a:lnTo>
                    <a:pt x="1028700" y="38100"/>
                  </a:lnTo>
                  <a:lnTo>
                    <a:pt x="990600" y="45720"/>
                  </a:lnTo>
                  <a:lnTo>
                    <a:pt x="927100" y="64008"/>
                  </a:lnTo>
                  <a:lnTo>
                    <a:pt x="901700" y="74676"/>
                  </a:lnTo>
                  <a:lnTo>
                    <a:pt x="863600" y="85344"/>
                  </a:lnTo>
                  <a:lnTo>
                    <a:pt x="774700" y="121920"/>
                  </a:lnTo>
                  <a:lnTo>
                    <a:pt x="749300" y="135636"/>
                  </a:lnTo>
                  <a:lnTo>
                    <a:pt x="711200" y="150876"/>
                  </a:lnTo>
                  <a:lnTo>
                    <a:pt x="660400" y="181356"/>
                  </a:lnTo>
                  <a:lnTo>
                    <a:pt x="609600" y="214884"/>
                  </a:lnTo>
                  <a:lnTo>
                    <a:pt x="571500" y="233178"/>
                  </a:lnTo>
                  <a:lnTo>
                    <a:pt x="520700" y="269754"/>
                  </a:lnTo>
                  <a:lnTo>
                    <a:pt x="444500" y="329190"/>
                  </a:lnTo>
                  <a:lnTo>
                    <a:pt x="406400" y="371862"/>
                  </a:lnTo>
                  <a:lnTo>
                    <a:pt x="355600" y="417582"/>
                  </a:lnTo>
                  <a:lnTo>
                    <a:pt x="317500" y="463302"/>
                  </a:lnTo>
                  <a:lnTo>
                    <a:pt x="266700" y="512070"/>
                  </a:lnTo>
                  <a:lnTo>
                    <a:pt x="228600" y="563886"/>
                  </a:lnTo>
                  <a:lnTo>
                    <a:pt x="203200" y="615702"/>
                  </a:lnTo>
                  <a:lnTo>
                    <a:pt x="165100" y="670566"/>
                  </a:lnTo>
                  <a:lnTo>
                    <a:pt x="139700" y="725430"/>
                  </a:lnTo>
                  <a:lnTo>
                    <a:pt x="114300" y="754386"/>
                  </a:lnTo>
                  <a:lnTo>
                    <a:pt x="88900" y="812298"/>
                  </a:lnTo>
                  <a:lnTo>
                    <a:pt x="76200" y="842778"/>
                  </a:lnTo>
                  <a:lnTo>
                    <a:pt x="63500" y="871734"/>
                  </a:lnTo>
                  <a:lnTo>
                    <a:pt x="50800" y="932694"/>
                  </a:lnTo>
                  <a:lnTo>
                    <a:pt x="38100" y="964698"/>
                  </a:lnTo>
                  <a:lnTo>
                    <a:pt x="25400" y="995178"/>
                  </a:lnTo>
                  <a:lnTo>
                    <a:pt x="25400" y="1159770"/>
                  </a:lnTo>
                  <a:lnTo>
                    <a:pt x="38100" y="1095762"/>
                  </a:lnTo>
                  <a:lnTo>
                    <a:pt x="50800" y="1065282"/>
                  </a:lnTo>
                  <a:lnTo>
                    <a:pt x="50800" y="1033278"/>
                  </a:lnTo>
                  <a:lnTo>
                    <a:pt x="63500" y="972318"/>
                  </a:lnTo>
                  <a:lnTo>
                    <a:pt x="76200" y="941838"/>
                  </a:lnTo>
                  <a:lnTo>
                    <a:pt x="88900" y="912882"/>
                  </a:lnTo>
                  <a:lnTo>
                    <a:pt x="101600" y="882402"/>
                  </a:lnTo>
                  <a:lnTo>
                    <a:pt x="101600" y="853446"/>
                  </a:lnTo>
                  <a:lnTo>
                    <a:pt x="127000" y="795534"/>
                  </a:lnTo>
                  <a:lnTo>
                    <a:pt x="139700" y="768102"/>
                  </a:lnTo>
                  <a:lnTo>
                    <a:pt x="152400" y="739146"/>
                  </a:lnTo>
                  <a:lnTo>
                    <a:pt x="190500" y="684282"/>
                  </a:lnTo>
                  <a:lnTo>
                    <a:pt x="215900" y="632466"/>
                  </a:lnTo>
                  <a:lnTo>
                    <a:pt x="241300" y="606558"/>
                  </a:lnTo>
                  <a:lnTo>
                    <a:pt x="254000" y="580650"/>
                  </a:lnTo>
                  <a:lnTo>
                    <a:pt x="279400" y="554742"/>
                  </a:lnTo>
                  <a:lnTo>
                    <a:pt x="292100" y="530358"/>
                  </a:lnTo>
                  <a:lnTo>
                    <a:pt x="317500" y="505974"/>
                  </a:lnTo>
                  <a:lnTo>
                    <a:pt x="330200" y="483114"/>
                  </a:lnTo>
                  <a:lnTo>
                    <a:pt x="381000" y="437394"/>
                  </a:lnTo>
                  <a:lnTo>
                    <a:pt x="419100" y="393198"/>
                  </a:lnTo>
                  <a:lnTo>
                    <a:pt x="469900" y="352050"/>
                  </a:lnTo>
                  <a:lnTo>
                    <a:pt x="546100" y="292614"/>
                  </a:lnTo>
                  <a:lnTo>
                    <a:pt x="596900" y="256038"/>
                  </a:lnTo>
                  <a:lnTo>
                    <a:pt x="647700" y="222504"/>
                  </a:lnTo>
                  <a:lnTo>
                    <a:pt x="673100" y="207264"/>
                  </a:lnTo>
                  <a:lnTo>
                    <a:pt x="698500" y="190500"/>
                  </a:lnTo>
                  <a:lnTo>
                    <a:pt x="736600" y="176784"/>
                  </a:lnTo>
                  <a:lnTo>
                    <a:pt x="762000" y="161544"/>
                  </a:lnTo>
                  <a:lnTo>
                    <a:pt x="787400" y="149352"/>
                  </a:lnTo>
                  <a:lnTo>
                    <a:pt x="812800" y="135636"/>
                  </a:lnTo>
                  <a:lnTo>
                    <a:pt x="850900" y="123444"/>
                  </a:lnTo>
                  <a:lnTo>
                    <a:pt x="901700" y="102108"/>
                  </a:lnTo>
                  <a:lnTo>
                    <a:pt x="939800" y="91440"/>
                  </a:lnTo>
                  <a:lnTo>
                    <a:pt x="965200" y="82296"/>
                  </a:lnTo>
                  <a:lnTo>
                    <a:pt x="1092200" y="51816"/>
                  </a:lnTo>
                  <a:lnTo>
                    <a:pt x="1130300" y="45720"/>
                  </a:lnTo>
                  <a:lnTo>
                    <a:pt x="1193800" y="36576"/>
                  </a:lnTo>
                  <a:lnTo>
                    <a:pt x="1270000" y="30480"/>
                  </a:lnTo>
                  <a:lnTo>
                    <a:pt x="1333500" y="27432"/>
                  </a:lnTo>
                  <a:lnTo>
                    <a:pt x="1371600" y="27432"/>
                  </a:lnTo>
                  <a:lnTo>
                    <a:pt x="1397000" y="28956"/>
                  </a:lnTo>
                  <a:lnTo>
                    <a:pt x="1473200" y="32004"/>
                  </a:lnTo>
                  <a:lnTo>
                    <a:pt x="1511300" y="35052"/>
                  </a:lnTo>
                  <a:lnTo>
                    <a:pt x="1574800" y="44196"/>
                  </a:lnTo>
                  <a:lnTo>
                    <a:pt x="1600200" y="50292"/>
                  </a:lnTo>
                  <a:lnTo>
                    <a:pt x="1638300" y="56388"/>
                  </a:lnTo>
                  <a:lnTo>
                    <a:pt x="1701800" y="71628"/>
                  </a:lnTo>
                  <a:lnTo>
                    <a:pt x="1739900" y="79248"/>
                  </a:lnTo>
                  <a:lnTo>
                    <a:pt x="1765300" y="88392"/>
                  </a:lnTo>
                  <a:lnTo>
                    <a:pt x="1790700" y="99060"/>
                  </a:lnTo>
                  <a:lnTo>
                    <a:pt x="1854200" y="120396"/>
                  </a:lnTo>
                  <a:lnTo>
                    <a:pt x="1892300" y="132588"/>
                  </a:lnTo>
                  <a:lnTo>
                    <a:pt x="1917700" y="144780"/>
                  </a:lnTo>
                  <a:lnTo>
                    <a:pt x="1968500" y="172212"/>
                  </a:lnTo>
                  <a:lnTo>
                    <a:pt x="2006600" y="187452"/>
                  </a:lnTo>
                  <a:lnTo>
                    <a:pt x="2057400" y="217932"/>
                  </a:lnTo>
                  <a:lnTo>
                    <a:pt x="2108200" y="251466"/>
                  </a:lnTo>
                  <a:lnTo>
                    <a:pt x="2197100" y="306330"/>
                  </a:lnTo>
                  <a:lnTo>
                    <a:pt x="2209800" y="326142"/>
                  </a:lnTo>
                  <a:lnTo>
                    <a:pt x="2260600" y="367290"/>
                  </a:lnTo>
                  <a:lnTo>
                    <a:pt x="2311400" y="409962"/>
                  </a:lnTo>
                  <a:lnTo>
                    <a:pt x="2349500" y="454158"/>
                  </a:lnTo>
                  <a:lnTo>
                    <a:pt x="2374900" y="477018"/>
                  </a:lnTo>
                  <a:lnTo>
                    <a:pt x="2400300" y="501402"/>
                  </a:lnTo>
                  <a:lnTo>
                    <a:pt x="2413000" y="524262"/>
                  </a:lnTo>
                  <a:lnTo>
                    <a:pt x="2438400" y="548646"/>
                  </a:lnTo>
                  <a:lnTo>
                    <a:pt x="2451100" y="574554"/>
                  </a:lnTo>
                  <a:lnTo>
                    <a:pt x="2476500" y="598938"/>
                  </a:lnTo>
                  <a:lnTo>
                    <a:pt x="2501900" y="650754"/>
                  </a:lnTo>
                  <a:lnTo>
                    <a:pt x="2527300" y="678186"/>
                  </a:lnTo>
                  <a:lnTo>
                    <a:pt x="2578100" y="787914"/>
                  </a:lnTo>
                  <a:lnTo>
                    <a:pt x="2628900" y="903738"/>
                  </a:lnTo>
                  <a:lnTo>
                    <a:pt x="2641600" y="934218"/>
                  </a:lnTo>
                  <a:lnTo>
                    <a:pt x="2641600" y="964698"/>
                  </a:lnTo>
                  <a:lnTo>
                    <a:pt x="2667000" y="1056138"/>
                  </a:lnTo>
                  <a:lnTo>
                    <a:pt x="2679700" y="1088142"/>
                  </a:lnTo>
                  <a:lnTo>
                    <a:pt x="2679700" y="1150626"/>
                  </a:lnTo>
                  <a:lnTo>
                    <a:pt x="2692400" y="1182630"/>
                  </a:lnTo>
                  <a:lnTo>
                    <a:pt x="2692400" y="1540770"/>
                  </a:lnTo>
                  <a:lnTo>
                    <a:pt x="2717800" y="1450854"/>
                  </a:lnTo>
                  <a:close/>
                </a:path>
                <a:path w="2717800" h="2604770">
                  <a:moveTo>
                    <a:pt x="2489200" y="2013210"/>
                  </a:moveTo>
                  <a:lnTo>
                    <a:pt x="2336800" y="2081790"/>
                  </a:lnTo>
                  <a:lnTo>
                    <a:pt x="2382520" y="2117146"/>
                  </a:lnTo>
                  <a:lnTo>
                    <a:pt x="2387600" y="2106174"/>
                  </a:lnTo>
                  <a:lnTo>
                    <a:pt x="2413000" y="2124462"/>
                  </a:lnTo>
                  <a:lnTo>
                    <a:pt x="2413000" y="2140718"/>
                  </a:lnTo>
                  <a:lnTo>
                    <a:pt x="2451100" y="2170182"/>
                  </a:lnTo>
                  <a:lnTo>
                    <a:pt x="2489200" y="2013210"/>
                  </a:lnTo>
                  <a:close/>
                </a:path>
                <a:path w="2717800" h="2604770">
                  <a:moveTo>
                    <a:pt x="2413000" y="2124462"/>
                  </a:moveTo>
                  <a:lnTo>
                    <a:pt x="2387600" y="2106174"/>
                  </a:lnTo>
                  <a:lnTo>
                    <a:pt x="2382520" y="2117146"/>
                  </a:lnTo>
                  <a:lnTo>
                    <a:pt x="2404228" y="2133935"/>
                  </a:lnTo>
                  <a:lnTo>
                    <a:pt x="2413000" y="2124462"/>
                  </a:lnTo>
                  <a:close/>
                </a:path>
                <a:path w="2717800" h="2604770">
                  <a:moveTo>
                    <a:pt x="2413000" y="2140718"/>
                  </a:moveTo>
                  <a:lnTo>
                    <a:pt x="2413000" y="2124462"/>
                  </a:lnTo>
                  <a:lnTo>
                    <a:pt x="2404228" y="2133935"/>
                  </a:lnTo>
                  <a:lnTo>
                    <a:pt x="2413000" y="2140718"/>
                  </a:lnTo>
                  <a:close/>
                </a:path>
                <a:path w="2717800" h="2604770">
                  <a:moveTo>
                    <a:pt x="2692400" y="1586490"/>
                  </a:moveTo>
                  <a:lnTo>
                    <a:pt x="2692400" y="1402086"/>
                  </a:lnTo>
                  <a:lnTo>
                    <a:pt x="2679700" y="1447806"/>
                  </a:lnTo>
                  <a:lnTo>
                    <a:pt x="2679700" y="1492002"/>
                  </a:lnTo>
                  <a:lnTo>
                    <a:pt x="2667000" y="1534674"/>
                  </a:lnTo>
                  <a:lnTo>
                    <a:pt x="2654300" y="1578870"/>
                  </a:lnTo>
                  <a:lnTo>
                    <a:pt x="2654300" y="1621542"/>
                  </a:lnTo>
                  <a:lnTo>
                    <a:pt x="2628900" y="1706886"/>
                  </a:lnTo>
                  <a:lnTo>
                    <a:pt x="2603500" y="1749558"/>
                  </a:lnTo>
                  <a:lnTo>
                    <a:pt x="2578100" y="1831854"/>
                  </a:lnTo>
                  <a:lnTo>
                    <a:pt x="2501900" y="1950726"/>
                  </a:lnTo>
                  <a:lnTo>
                    <a:pt x="2476500" y="1988826"/>
                  </a:lnTo>
                  <a:lnTo>
                    <a:pt x="2501900" y="2004066"/>
                  </a:lnTo>
                  <a:lnTo>
                    <a:pt x="2527300" y="1965966"/>
                  </a:lnTo>
                  <a:lnTo>
                    <a:pt x="2552700" y="1926342"/>
                  </a:lnTo>
                  <a:lnTo>
                    <a:pt x="2603500" y="1844046"/>
                  </a:lnTo>
                  <a:lnTo>
                    <a:pt x="2616200" y="1802898"/>
                  </a:lnTo>
                  <a:lnTo>
                    <a:pt x="2628900" y="1760226"/>
                  </a:lnTo>
                  <a:lnTo>
                    <a:pt x="2654300" y="1717554"/>
                  </a:lnTo>
                  <a:lnTo>
                    <a:pt x="2667000" y="1673358"/>
                  </a:lnTo>
                  <a:lnTo>
                    <a:pt x="2679700" y="1630686"/>
                  </a:lnTo>
                  <a:lnTo>
                    <a:pt x="2692400" y="1586490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58287" y="2454655"/>
            <a:ext cx="189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z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9901" y="709675"/>
            <a:ext cx="184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1689" y="3363913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43272" y="1510277"/>
            <a:ext cx="1236345" cy="1292860"/>
            <a:chOff x="4843272" y="1510277"/>
            <a:chExt cx="1236345" cy="1292860"/>
          </a:xfrm>
        </p:grpSpPr>
        <p:sp>
          <p:nvSpPr>
            <p:cNvPr id="9" name="object 9"/>
            <p:cNvSpPr/>
            <p:nvPr/>
          </p:nvSpPr>
          <p:spPr>
            <a:xfrm>
              <a:off x="5045964" y="1851660"/>
              <a:ext cx="1001394" cy="821690"/>
            </a:xfrm>
            <a:custGeom>
              <a:avLst/>
              <a:gdLst/>
              <a:ahLst/>
              <a:cxnLst/>
              <a:rect l="l" t="t" r="r" b="b"/>
              <a:pathLst>
                <a:path w="1001395" h="821689">
                  <a:moveTo>
                    <a:pt x="90475" y="731217"/>
                  </a:moveTo>
                  <a:lnTo>
                    <a:pt x="57912" y="691896"/>
                  </a:lnTo>
                  <a:lnTo>
                    <a:pt x="0" y="821436"/>
                  </a:lnTo>
                  <a:lnTo>
                    <a:pt x="80772" y="802796"/>
                  </a:lnTo>
                  <a:lnTo>
                    <a:pt x="80772" y="739140"/>
                  </a:lnTo>
                  <a:lnTo>
                    <a:pt x="90475" y="731217"/>
                  </a:lnTo>
                  <a:close/>
                </a:path>
                <a:path w="1001395" h="821689">
                  <a:moveTo>
                    <a:pt x="106411" y="750461"/>
                  </a:moveTo>
                  <a:lnTo>
                    <a:pt x="90475" y="731217"/>
                  </a:lnTo>
                  <a:lnTo>
                    <a:pt x="80772" y="739140"/>
                  </a:lnTo>
                  <a:lnTo>
                    <a:pt x="96012" y="758952"/>
                  </a:lnTo>
                  <a:lnTo>
                    <a:pt x="106411" y="750461"/>
                  </a:lnTo>
                  <a:close/>
                </a:path>
                <a:path w="1001395" h="821689">
                  <a:moveTo>
                    <a:pt x="138684" y="789432"/>
                  </a:moveTo>
                  <a:lnTo>
                    <a:pt x="106411" y="750461"/>
                  </a:lnTo>
                  <a:lnTo>
                    <a:pt x="96012" y="758952"/>
                  </a:lnTo>
                  <a:lnTo>
                    <a:pt x="80772" y="739140"/>
                  </a:lnTo>
                  <a:lnTo>
                    <a:pt x="80772" y="802796"/>
                  </a:lnTo>
                  <a:lnTo>
                    <a:pt x="138684" y="789432"/>
                  </a:lnTo>
                  <a:close/>
                </a:path>
                <a:path w="1001395" h="821689">
                  <a:moveTo>
                    <a:pt x="1001268" y="19812"/>
                  </a:moveTo>
                  <a:lnTo>
                    <a:pt x="986028" y="0"/>
                  </a:lnTo>
                  <a:lnTo>
                    <a:pt x="90475" y="731217"/>
                  </a:lnTo>
                  <a:lnTo>
                    <a:pt x="106411" y="750461"/>
                  </a:lnTo>
                  <a:lnTo>
                    <a:pt x="1001268" y="198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43272" y="2584704"/>
              <a:ext cx="217932" cy="217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55564" y="1510277"/>
              <a:ext cx="424180" cy="393700"/>
            </a:xfrm>
            <a:custGeom>
              <a:avLst/>
              <a:gdLst/>
              <a:ahLst/>
              <a:cxnLst/>
              <a:rect l="l" t="t" r="r" b="b"/>
              <a:pathLst>
                <a:path w="424179" h="393700">
                  <a:moveTo>
                    <a:pt x="245364" y="70110"/>
                  </a:moveTo>
                  <a:lnTo>
                    <a:pt x="0" y="0"/>
                  </a:lnTo>
                  <a:lnTo>
                    <a:pt x="91440" y="239274"/>
                  </a:lnTo>
                  <a:lnTo>
                    <a:pt x="114300" y="214150"/>
                  </a:lnTo>
                  <a:lnTo>
                    <a:pt x="114300" y="156978"/>
                  </a:lnTo>
                  <a:lnTo>
                    <a:pt x="166116" y="100590"/>
                  </a:lnTo>
                  <a:lnTo>
                    <a:pt x="194196" y="126344"/>
                  </a:lnTo>
                  <a:lnTo>
                    <a:pt x="245364" y="70110"/>
                  </a:lnTo>
                  <a:close/>
                </a:path>
                <a:path w="424179" h="393700">
                  <a:moveTo>
                    <a:pt x="194196" y="126344"/>
                  </a:moveTo>
                  <a:lnTo>
                    <a:pt x="166116" y="100590"/>
                  </a:lnTo>
                  <a:lnTo>
                    <a:pt x="114300" y="156978"/>
                  </a:lnTo>
                  <a:lnTo>
                    <a:pt x="142657" y="182986"/>
                  </a:lnTo>
                  <a:lnTo>
                    <a:pt x="194196" y="126344"/>
                  </a:lnTo>
                  <a:close/>
                </a:path>
                <a:path w="424179" h="393700">
                  <a:moveTo>
                    <a:pt x="142657" y="182986"/>
                  </a:moveTo>
                  <a:lnTo>
                    <a:pt x="114300" y="156978"/>
                  </a:lnTo>
                  <a:lnTo>
                    <a:pt x="114300" y="214150"/>
                  </a:lnTo>
                  <a:lnTo>
                    <a:pt x="142657" y="182986"/>
                  </a:lnTo>
                  <a:close/>
                </a:path>
                <a:path w="424179" h="393700">
                  <a:moveTo>
                    <a:pt x="423672" y="336810"/>
                  </a:moveTo>
                  <a:lnTo>
                    <a:pt x="194196" y="126344"/>
                  </a:lnTo>
                  <a:lnTo>
                    <a:pt x="142657" y="182986"/>
                  </a:lnTo>
                  <a:lnTo>
                    <a:pt x="371856" y="393198"/>
                  </a:lnTo>
                  <a:lnTo>
                    <a:pt x="423672" y="336810"/>
                  </a:lnTo>
                  <a:close/>
                </a:path>
              </a:pathLst>
            </a:custGeom>
            <a:solidFill>
              <a:srgbClr val="32986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955794" y="1191677"/>
            <a:ext cx="2423795" cy="115951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2021205">
              <a:lnSpc>
                <a:spcPct val="100000"/>
              </a:lnSpc>
              <a:spcBef>
                <a:spcPts val="1555"/>
              </a:spcBef>
            </a:pPr>
            <a:r>
              <a:rPr dirty="0" sz="2500" spc="5" i="1">
                <a:solidFill>
                  <a:srgbClr val="009900"/>
                </a:solidFill>
                <a:latin typeface="Arial"/>
                <a:cs typeface="Arial"/>
              </a:rPr>
              <a:t>d</a:t>
            </a:r>
            <a:r>
              <a:rPr dirty="0" sz="2500" spc="-5" i="1">
                <a:solidFill>
                  <a:srgbClr val="009900"/>
                </a:solidFill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2500" spc="-300" i="1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60647" y="2208275"/>
            <a:ext cx="1335405" cy="538480"/>
            <a:chOff x="3660647" y="2208275"/>
            <a:chExt cx="1335405" cy="538480"/>
          </a:xfrm>
        </p:grpSpPr>
        <p:sp>
          <p:nvSpPr>
            <p:cNvPr id="14" name="object 14"/>
            <p:cNvSpPr/>
            <p:nvPr/>
          </p:nvSpPr>
          <p:spPr>
            <a:xfrm>
              <a:off x="3660647" y="2208275"/>
              <a:ext cx="1199515" cy="460375"/>
            </a:xfrm>
            <a:custGeom>
              <a:avLst/>
              <a:gdLst/>
              <a:ahLst/>
              <a:cxnLst/>
              <a:rect l="l" t="t" r="r" b="b"/>
              <a:pathLst>
                <a:path w="1199514" h="460375">
                  <a:moveTo>
                    <a:pt x="1199387" y="441959"/>
                  </a:moveTo>
                  <a:lnTo>
                    <a:pt x="7619" y="0"/>
                  </a:lnTo>
                  <a:lnTo>
                    <a:pt x="0" y="16763"/>
                  </a:lnTo>
                  <a:lnTo>
                    <a:pt x="1193291" y="460247"/>
                  </a:lnTo>
                  <a:lnTo>
                    <a:pt x="1199387" y="441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04232" y="2645663"/>
              <a:ext cx="91440" cy="100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150610" y="2261057"/>
            <a:ext cx="39624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33045">
              <a:lnSpc>
                <a:spcPct val="100000"/>
              </a:lnSpc>
              <a:spcBef>
                <a:spcPts val="434"/>
              </a:spcBef>
            </a:pPr>
            <a:r>
              <a:rPr dirty="0" sz="2400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500" spc="5" i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500" spc="-15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68749" y="961135"/>
            <a:ext cx="23685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232CC"/>
                </a:solidFill>
                <a:latin typeface="Comic Sans MS"/>
                <a:cs typeface="Comic Sans MS"/>
              </a:rPr>
              <a:t>At </a:t>
            </a:r>
            <a:r>
              <a:rPr dirty="0" sz="2800" spc="-5">
                <a:solidFill>
                  <a:srgbClr val="3232CC"/>
                </a:solidFill>
                <a:latin typeface="Comic Sans MS"/>
                <a:cs typeface="Comic Sans MS"/>
              </a:rPr>
              <a:t>the</a:t>
            </a:r>
            <a:r>
              <a:rPr dirty="0" sz="2800" spc="-20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800" spc="-10">
                <a:solidFill>
                  <a:srgbClr val="3232CC"/>
                </a:solidFill>
                <a:latin typeface="Comic Sans MS"/>
                <a:cs typeface="Comic Sans MS"/>
              </a:rPr>
              <a:t>Origin: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985" y="811777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At </a:t>
            </a: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the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point</a:t>
            </a:r>
            <a:r>
              <a:rPr dirty="0" sz="2400" spc="-110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(x,0,0):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725" y="1540255"/>
            <a:ext cx="71748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omic Sans MS"/>
                <a:cs typeface="Comic Sans MS"/>
              </a:rPr>
              <a:t>Pick a </a:t>
            </a:r>
            <a:r>
              <a:rPr dirty="0" sz="2000" spc="-5">
                <a:latin typeface="Comic Sans MS"/>
                <a:cs typeface="Comic Sans MS"/>
              </a:rPr>
              <a:t>short segment ds where </a:t>
            </a:r>
            <a:r>
              <a:rPr dirty="0" sz="2000">
                <a:latin typeface="Comic Sans MS"/>
                <a:cs typeface="Comic Sans MS"/>
              </a:rPr>
              <a:t>the </a:t>
            </a:r>
            <a:r>
              <a:rPr dirty="0" sz="2000" spc="-5">
                <a:latin typeface="Comic Sans MS"/>
                <a:cs typeface="Comic Sans MS"/>
              </a:rPr>
              <a:t>wire crosses </a:t>
            </a:r>
            <a:r>
              <a:rPr dirty="0" sz="2000">
                <a:latin typeface="Comic Sans MS"/>
                <a:cs typeface="Comic Sans MS"/>
              </a:rPr>
              <a:t>the y –</a:t>
            </a:r>
            <a:r>
              <a:rPr dirty="0" sz="2000" spc="10">
                <a:latin typeface="Comic Sans MS"/>
                <a:cs typeface="Comic Sans MS"/>
              </a:rPr>
              <a:t> </a:t>
            </a:r>
            <a:r>
              <a:rPr dirty="0" sz="2000" spc="-5">
                <a:latin typeface="Comic Sans MS"/>
                <a:cs typeface="Comic Sans MS"/>
              </a:rPr>
              <a:t>axis: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8233" y="2362200"/>
            <a:ext cx="4343400" cy="3194685"/>
            <a:chOff x="1158233" y="2362200"/>
            <a:chExt cx="4343400" cy="3194685"/>
          </a:xfrm>
        </p:grpSpPr>
        <p:sp>
          <p:nvSpPr>
            <p:cNvPr id="5" name="object 5"/>
            <p:cNvSpPr/>
            <p:nvPr/>
          </p:nvSpPr>
          <p:spPr>
            <a:xfrm>
              <a:off x="1158227" y="2362199"/>
              <a:ext cx="4344035" cy="3194685"/>
            </a:xfrm>
            <a:custGeom>
              <a:avLst/>
              <a:gdLst/>
              <a:ahLst/>
              <a:cxnLst/>
              <a:rect l="l" t="t" r="r" b="b"/>
              <a:pathLst>
                <a:path w="4344035" h="3194685">
                  <a:moveTo>
                    <a:pt x="4343412" y="1597152"/>
                  </a:moveTo>
                  <a:lnTo>
                    <a:pt x="527304" y="1595818"/>
                  </a:lnTo>
                  <a:lnTo>
                    <a:pt x="522744" y="0"/>
                  </a:lnTo>
                  <a:lnTo>
                    <a:pt x="496836" y="0"/>
                  </a:lnTo>
                  <a:lnTo>
                    <a:pt x="501396" y="1595805"/>
                  </a:lnTo>
                  <a:lnTo>
                    <a:pt x="0" y="1595628"/>
                  </a:lnTo>
                  <a:lnTo>
                    <a:pt x="0" y="1621536"/>
                  </a:lnTo>
                  <a:lnTo>
                    <a:pt x="501472" y="1621713"/>
                  </a:lnTo>
                  <a:lnTo>
                    <a:pt x="505980" y="3194304"/>
                  </a:lnTo>
                  <a:lnTo>
                    <a:pt x="531888" y="3194304"/>
                  </a:lnTo>
                  <a:lnTo>
                    <a:pt x="527380" y="1621726"/>
                  </a:lnTo>
                  <a:lnTo>
                    <a:pt x="4343412" y="1623060"/>
                  </a:lnTo>
                  <a:lnTo>
                    <a:pt x="4343412" y="1597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8300" y="3779520"/>
              <a:ext cx="190500" cy="207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55822" y="3890262"/>
            <a:ext cx="205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x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90465" y="2455164"/>
            <a:ext cx="2932430" cy="2985770"/>
            <a:chOff x="1490465" y="2455164"/>
            <a:chExt cx="2932430" cy="2985770"/>
          </a:xfrm>
        </p:grpSpPr>
        <p:sp>
          <p:nvSpPr>
            <p:cNvPr id="9" name="object 9"/>
            <p:cNvSpPr/>
            <p:nvPr/>
          </p:nvSpPr>
          <p:spPr>
            <a:xfrm>
              <a:off x="1665732" y="2574048"/>
              <a:ext cx="2757170" cy="2733040"/>
            </a:xfrm>
            <a:custGeom>
              <a:avLst/>
              <a:gdLst/>
              <a:ahLst/>
              <a:cxnLst/>
              <a:rect l="l" t="t" r="r" b="b"/>
              <a:pathLst>
                <a:path w="2757170" h="2733040">
                  <a:moveTo>
                    <a:pt x="102108" y="2689860"/>
                  </a:moveTo>
                  <a:lnTo>
                    <a:pt x="91440" y="2667000"/>
                  </a:lnTo>
                  <a:lnTo>
                    <a:pt x="0" y="2709672"/>
                  </a:lnTo>
                  <a:lnTo>
                    <a:pt x="10668" y="2732532"/>
                  </a:lnTo>
                  <a:lnTo>
                    <a:pt x="102108" y="2689860"/>
                  </a:lnTo>
                  <a:close/>
                </a:path>
                <a:path w="2757170" h="2733040">
                  <a:moveTo>
                    <a:pt x="263652" y="2613660"/>
                  </a:moveTo>
                  <a:lnTo>
                    <a:pt x="252984" y="2590800"/>
                  </a:lnTo>
                  <a:lnTo>
                    <a:pt x="160020" y="2633472"/>
                  </a:lnTo>
                  <a:lnTo>
                    <a:pt x="172212" y="2657856"/>
                  </a:lnTo>
                  <a:lnTo>
                    <a:pt x="263652" y="2613660"/>
                  </a:lnTo>
                  <a:close/>
                </a:path>
                <a:path w="2757170" h="2733040">
                  <a:moveTo>
                    <a:pt x="425196" y="2538984"/>
                  </a:moveTo>
                  <a:lnTo>
                    <a:pt x="414528" y="2516124"/>
                  </a:lnTo>
                  <a:lnTo>
                    <a:pt x="321564" y="2558796"/>
                  </a:lnTo>
                  <a:lnTo>
                    <a:pt x="332232" y="2581656"/>
                  </a:lnTo>
                  <a:lnTo>
                    <a:pt x="425196" y="2538984"/>
                  </a:lnTo>
                  <a:close/>
                </a:path>
                <a:path w="2757170" h="2733040">
                  <a:moveTo>
                    <a:pt x="585216" y="2462784"/>
                  </a:moveTo>
                  <a:lnTo>
                    <a:pt x="574548" y="2439924"/>
                  </a:lnTo>
                  <a:lnTo>
                    <a:pt x="483108" y="2484120"/>
                  </a:lnTo>
                  <a:lnTo>
                    <a:pt x="493776" y="2506980"/>
                  </a:lnTo>
                  <a:lnTo>
                    <a:pt x="585216" y="2462784"/>
                  </a:lnTo>
                  <a:close/>
                </a:path>
                <a:path w="2757170" h="2733040">
                  <a:moveTo>
                    <a:pt x="746760" y="2388108"/>
                  </a:moveTo>
                  <a:lnTo>
                    <a:pt x="736092" y="2365248"/>
                  </a:lnTo>
                  <a:lnTo>
                    <a:pt x="643128" y="2407920"/>
                  </a:lnTo>
                  <a:lnTo>
                    <a:pt x="655320" y="2430780"/>
                  </a:lnTo>
                  <a:lnTo>
                    <a:pt x="746760" y="2388108"/>
                  </a:lnTo>
                  <a:close/>
                </a:path>
                <a:path w="2757170" h="2733040">
                  <a:moveTo>
                    <a:pt x="908304" y="2313432"/>
                  </a:moveTo>
                  <a:lnTo>
                    <a:pt x="897636" y="2289048"/>
                  </a:lnTo>
                  <a:lnTo>
                    <a:pt x="804672" y="2333244"/>
                  </a:lnTo>
                  <a:lnTo>
                    <a:pt x="815340" y="2356104"/>
                  </a:lnTo>
                  <a:lnTo>
                    <a:pt x="908304" y="2313432"/>
                  </a:lnTo>
                  <a:close/>
                </a:path>
                <a:path w="2757170" h="2733040">
                  <a:moveTo>
                    <a:pt x="1068324" y="2237232"/>
                  </a:moveTo>
                  <a:lnTo>
                    <a:pt x="1057656" y="2214372"/>
                  </a:lnTo>
                  <a:lnTo>
                    <a:pt x="966216" y="2257044"/>
                  </a:lnTo>
                  <a:lnTo>
                    <a:pt x="976884" y="2279904"/>
                  </a:lnTo>
                  <a:lnTo>
                    <a:pt x="1068324" y="2237232"/>
                  </a:lnTo>
                  <a:close/>
                </a:path>
                <a:path w="2757170" h="2733040">
                  <a:moveTo>
                    <a:pt x="1229868" y="2162556"/>
                  </a:moveTo>
                  <a:lnTo>
                    <a:pt x="1219200" y="2139696"/>
                  </a:lnTo>
                  <a:lnTo>
                    <a:pt x="1126236" y="2182368"/>
                  </a:lnTo>
                  <a:lnTo>
                    <a:pt x="1138428" y="2205228"/>
                  </a:lnTo>
                  <a:lnTo>
                    <a:pt x="1229868" y="2162556"/>
                  </a:lnTo>
                  <a:close/>
                </a:path>
                <a:path w="2757170" h="2733040">
                  <a:moveTo>
                    <a:pt x="1391412" y="2086356"/>
                  </a:moveTo>
                  <a:lnTo>
                    <a:pt x="1380744" y="2063496"/>
                  </a:lnTo>
                  <a:lnTo>
                    <a:pt x="1287780" y="2106168"/>
                  </a:lnTo>
                  <a:lnTo>
                    <a:pt x="1298448" y="2129028"/>
                  </a:lnTo>
                  <a:lnTo>
                    <a:pt x="1391412" y="2086356"/>
                  </a:lnTo>
                  <a:close/>
                </a:path>
                <a:path w="2757170" h="2733040">
                  <a:moveTo>
                    <a:pt x="1551432" y="2011680"/>
                  </a:moveTo>
                  <a:lnTo>
                    <a:pt x="1540764" y="1988820"/>
                  </a:lnTo>
                  <a:lnTo>
                    <a:pt x="1449324" y="2031492"/>
                  </a:lnTo>
                  <a:lnTo>
                    <a:pt x="1459992" y="2054352"/>
                  </a:lnTo>
                  <a:lnTo>
                    <a:pt x="1551432" y="2011680"/>
                  </a:lnTo>
                  <a:close/>
                </a:path>
                <a:path w="2757170" h="2733040">
                  <a:moveTo>
                    <a:pt x="1712976" y="1935480"/>
                  </a:moveTo>
                  <a:lnTo>
                    <a:pt x="1702308" y="1912620"/>
                  </a:lnTo>
                  <a:lnTo>
                    <a:pt x="1610868" y="1956816"/>
                  </a:lnTo>
                  <a:lnTo>
                    <a:pt x="1621536" y="1979676"/>
                  </a:lnTo>
                  <a:lnTo>
                    <a:pt x="1712976" y="1935480"/>
                  </a:lnTo>
                  <a:close/>
                </a:path>
                <a:path w="2757170" h="2733040">
                  <a:moveTo>
                    <a:pt x="1874520" y="1860804"/>
                  </a:moveTo>
                  <a:lnTo>
                    <a:pt x="1863852" y="1837944"/>
                  </a:lnTo>
                  <a:lnTo>
                    <a:pt x="1770888" y="1880616"/>
                  </a:lnTo>
                  <a:lnTo>
                    <a:pt x="1781556" y="1903476"/>
                  </a:lnTo>
                  <a:lnTo>
                    <a:pt x="1874520" y="1860804"/>
                  </a:lnTo>
                  <a:close/>
                </a:path>
                <a:path w="2757170" h="2733040">
                  <a:moveTo>
                    <a:pt x="2034540" y="1784604"/>
                  </a:moveTo>
                  <a:lnTo>
                    <a:pt x="2023872" y="1761744"/>
                  </a:lnTo>
                  <a:lnTo>
                    <a:pt x="1932432" y="1805940"/>
                  </a:lnTo>
                  <a:lnTo>
                    <a:pt x="1943100" y="1828800"/>
                  </a:lnTo>
                  <a:lnTo>
                    <a:pt x="2034540" y="1784604"/>
                  </a:lnTo>
                  <a:close/>
                </a:path>
                <a:path w="2757170" h="2733040">
                  <a:moveTo>
                    <a:pt x="2196084" y="1709928"/>
                  </a:moveTo>
                  <a:lnTo>
                    <a:pt x="2185416" y="1687068"/>
                  </a:lnTo>
                  <a:lnTo>
                    <a:pt x="2093976" y="1729740"/>
                  </a:lnTo>
                  <a:lnTo>
                    <a:pt x="2104644" y="1752600"/>
                  </a:lnTo>
                  <a:lnTo>
                    <a:pt x="2196084" y="1709928"/>
                  </a:lnTo>
                  <a:close/>
                </a:path>
                <a:path w="2757170" h="2733040">
                  <a:moveTo>
                    <a:pt x="2357628" y="1635252"/>
                  </a:moveTo>
                  <a:lnTo>
                    <a:pt x="2346960" y="1612392"/>
                  </a:lnTo>
                  <a:lnTo>
                    <a:pt x="2253996" y="1655064"/>
                  </a:lnTo>
                  <a:lnTo>
                    <a:pt x="2264664" y="1677924"/>
                  </a:lnTo>
                  <a:lnTo>
                    <a:pt x="2357628" y="1635252"/>
                  </a:lnTo>
                  <a:close/>
                </a:path>
                <a:path w="2757170" h="2733040">
                  <a:moveTo>
                    <a:pt x="2517648" y="1559052"/>
                  </a:moveTo>
                  <a:lnTo>
                    <a:pt x="2506980" y="1536192"/>
                  </a:lnTo>
                  <a:lnTo>
                    <a:pt x="2415540" y="1578864"/>
                  </a:lnTo>
                  <a:lnTo>
                    <a:pt x="2426208" y="1601724"/>
                  </a:lnTo>
                  <a:lnTo>
                    <a:pt x="2517648" y="1559052"/>
                  </a:lnTo>
                  <a:close/>
                </a:path>
                <a:path w="2757170" h="2733040">
                  <a:moveTo>
                    <a:pt x="2743200" y="1440180"/>
                  </a:moveTo>
                  <a:lnTo>
                    <a:pt x="2679192" y="1438122"/>
                  </a:lnTo>
                  <a:lnTo>
                    <a:pt x="2679192" y="1484376"/>
                  </a:lnTo>
                  <a:lnTo>
                    <a:pt x="2674226" y="1473733"/>
                  </a:lnTo>
                  <a:lnTo>
                    <a:pt x="2673159" y="1471447"/>
                  </a:lnTo>
                  <a:lnTo>
                    <a:pt x="2674620" y="1472184"/>
                  </a:lnTo>
                  <a:lnTo>
                    <a:pt x="2674226" y="1473733"/>
                  </a:lnTo>
                  <a:lnTo>
                    <a:pt x="2674620" y="1474571"/>
                  </a:lnTo>
                  <a:lnTo>
                    <a:pt x="2679192" y="1484376"/>
                  </a:lnTo>
                  <a:lnTo>
                    <a:pt x="2679192" y="1438122"/>
                  </a:lnTo>
                  <a:lnTo>
                    <a:pt x="2601468" y="1435608"/>
                  </a:lnTo>
                  <a:lnTo>
                    <a:pt x="2660637" y="1465186"/>
                  </a:lnTo>
                  <a:lnTo>
                    <a:pt x="2577084" y="1504188"/>
                  </a:lnTo>
                  <a:lnTo>
                    <a:pt x="2587752" y="1527048"/>
                  </a:lnTo>
                  <a:lnTo>
                    <a:pt x="2670556" y="1488389"/>
                  </a:lnTo>
                  <a:lnTo>
                    <a:pt x="2654808" y="1551432"/>
                  </a:lnTo>
                  <a:lnTo>
                    <a:pt x="2679192" y="1520736"/>
                  </a:lnTo>
                  <a:lnTo>
                    <a:pt x="2743200" y="1440180"/>
                  </a:lnTo>
                  <a:close/>
                </a:path>
                <a:path w="2757170" h="2733040">
                  <a:moveTo>
                    <a:pt x="2756916" y="1319784"/>
                  </a:moveTo>
                  <a:lnTo>
                    <a:pt x="2668524" y="1207008"/>
                  </a:lnTo>
                  <a:lnTo>
                    <a:pt x="2683294" y="1271016"/>
                  </a:lnTo>
                  <a:lnTo>
                    <a:pt x="10668" y="0"/>
                  </a:lnTo>
                  <a:lnTo>
                    <a:pt x="0" y="22860"/>
                  </a:lnTo>
                  <a:lnTo>
                    <a:pt x="2671762" y="1293456"/>
                  </a:lnTo>
                  <a:lnTo>
                    <a:pt x="2613660" y="1321308"/>
                  </a:lnTo>
                  <a:lnTo>
                    <a:pt x="2692908" y="1320457"/>
                  </a:lnTo>
                  <a:lnTo>
                    <a:pt x="2756916" y="1319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13325" y="5129783"/>
              <a:ext cx="318770" cy="299085"/>
            </a:xfrm>
            <a:custGeom>
              <a:avLst/>
              <a:gdLst/>
              <a:ahLst/>
              <a:cxnLst/>
              <a:rect l="l" t="t" r="r" b="b"/>
              <a:pathLst>
                <a:path w="318769" h="299085">
                  <a:moveTo>
                    <a:pt x="318522" y="149351"/>
                  </a:moveTo>
                  <a:lnTo>
                    <a:pt x="310365" y="102217"/>
                  </a:lnTo>
                  <a:lnTo>
                    <a:pt x="287651" y="61228"/>
                  </a:lnTo>
                  <a:lnTo>
                    <a:pt x="253014" y="28870"/>
                  </a:lnTo>
                  <a:lnTo>
                    <a:pt x="209086" y="7632"/>
                  </a:lnTo>
                  <a:lnTo>
                    <a:pt x="158502" y="0"/>
                  </a:lnTo>
                  <a:lnTo>
                    <a:pt x="108660" y="7632"/>
                  </a:lnTo>
                  <a:lnTo>
                    <a:pt x="65182" y="28870"/>
                  </a:lnTo>
                  <a:lnTo>
                    <a:pt x="30774" y="61228"/>
                  </a:lnTo>
                  <a:lnTo>
                    <a:pt x="8144" y="102217"/>
                  </a:lnTo>
                  <a:lnTo>
                    <a:pt x="0" y="149351"/>
                  </a:lnTo>
                  <a:lnTo>
                    <a:pt x="8144" y="196486"/>
                  </a:lnTo>
                  <a:lnTo>
                    <a:pt x="30774" y="237475"/>
                  </a:lnTo>
                  <a:lnTo>
                    <a:pt x="65182" y="269833"/>
                  </a:lnTo>
                  <a:lnTo>
                    <a:pt x="108660" y="291071"/>
                  </a:lnTo>
                  <a:lnTo>
                    <a:pt x="158502" y="298703"/>
                  </a:lnTo>
                  <a:lnTo>
                    <a:pt x="209086" y="291071"/>
                  </a:lnTo>
                  <a:lnTo>
                    <a:pt x="253014" y="269833"/>
                  </a:lnTo>
                  <a:lnTo>
                    <a:pt x="287651" y="237475"/>
                  </a:lnTo>
                  <a:lnTo>
                    <a:pt x="310365" y="196486"/>
                  </a:lnTo>
                  <a:lnTo>
                    <a:pt x="318522" y="14935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01133" y="5117592"/>
              <a:ext cx="342900" cy="323215"/>
            </a:xfrm>
            <a:custGeom>
              <a:avLst/>
              <a:gdLst/>
              <a:ahLst/>
              <a:cxnLst/>
              <a:rect l="l" t="t" r="r" b="b"/>
              <a:pathLst>
                <a:path w="342900" h="323214">
                  <a:moveTo>
                    <a:pt x="342906" y="161544"/>
                  </a:moveTo>
                  <a:lnTo>
                    <a:pt x="335286" y="112776"/>
                  </a:lnTo>
                  <a:lnTo>
                    <a:pt x="312426" y="70104"/>
                  </a:lnTo>
                  <a:lnTo>
                    <a:pt x="266706" y="27432"/>
                  </a:lnTo>
                  <a:lnTo>
                    <a:pt x="220986" y="6096"/>
                  </a:lnTo>
                  <a:lnTo>
                    <a:pt x="187458" y="0"/>
                  </a:lnTo>
                  <a:lnTo>
                    <a:pt x="153930" y="0"/>
                  </a:lnTo>
                  <a:lnTo>
                    <a:pt x="135642" y="3048"/>
                  </a:lnTo>
                  <a:lnTo>
                    <a:pt x="120402" y="7620"/>
                  </a:lnTo>
                  <a:lnTo>
                    <a:pt x="103638" y="12192"/>
                  </a:lnTo>
                  <a:lnTo>
                    <a:pt x="89922" y="19812"/>
                  </a:lnTo>
                  <a:lnTo>
                    <a:pt x="74682" y="27432"/>
                  </a:lnTo>
                  <a:lnTo>
                    <a:pt x="62490" y="36576"/>
                  </a:lnTo>
                  <a:lnTo>
                    <a:pt x="28962" y="71628"/>
                  </a:lnTo>
                  <a:lnTo>
                    <a:pt x="7620" y="114300"/>
                  </a:lnTo>
                  <a:lnTo>
                    <a:pt x="0" y="146304"/>
                  </a:lnTo>
                  <a:lnTo>
                    <a:pt x="0" y="161544"/>
                  </a:lnTo>
                  <a:lnTo>
                    <a:pt x="3048" y="195072"/>
                  </a:lnTo>
                  <a:lnTo>
                    <a:pt x="7620" y="210312"/>
                  </a:lnTo>
                  <a:lnTo>
                    <a:pt x="13716" y="225552"/>
                  </a:lnTo>
                  <a:lnTo>
                    <a:pt x="25914" y="247499"/>
                  </a:lnTo>
                  <a:lnTo>
                    <a:pt x="25914" y="146304"/>
                  </a:lnTo>
                  <a:lnTo>
                    <a:pt x="28962" y="134112"/>
                  </a:lnTo>
                  <a:lnTo>
                    <a:pt x="42678" y="96012"/>
                  </a:lnTo>
                  <a:lnTo>
                    <a:pt x="68586" y="65532"/>
                  </a:lnTo>
                  <a:lnTo>
                    <a:pt x="102114" y="41148"/>
                  </a:lnTo>
                  <a:lnTo>
                    <a:pt x="141738" y="27432"/>
                  </a:lnTo>
                  <a:lnTo>
                    <a:pt x="172218" y="24384"/>
                  </a:lnTo>
                  <a:lnTo>
                    <a:pt x="187458" y="25908"/>
                  </a:lnTo>
                  <a:lnTo>
                    <a:pt x="201174" y="27432"/>
                  </a:lnTo>
                  <a:lnTo>
                    <a:pt x="242322" y="41148"/>
                  </a:lnTo>
                  <a:lnTo>
                    <a:pt x="252990" y="48768"/>
                  </a:lnTo>
                  <a:lnTo>
                    <a:pt x="265182" y="56388"/>
                  </a:lnTo>
                  <a:lnTo>
                    <a:pt x="292614" y="85344"/>
                  </a:lnTo>
                  <a:lnTo>
                    <a:pt x="310902" y="121920"/>
                  </a:lnTo>
                  <a:lnTo>
                    <a:pt x="316998" y="147828"/>
                  </a:lnTo>
                  <a:lnTo>
                    <a:pt x="316998" y="246583"/>
                  </a:lnTo>
                  <a:lnTo>
                    <a:pt x="321570" y="239268"/>
                  </a:lnTo>
                  <a:lnTo>
                    <a:pt x="329190" y="224028"/>
                  </a:lnTo>
                  <a:lnTo>
                    <a:pt x="335286" y="208788"/>
                  </a:lnTo>
                  <a:lnTo>
                    <a:pt x="339858" y="193548"/>
                  </a:lnTo>
                  <a:lnTo>
                    <a:pt x="342906" y="161544"/>
                  </a:lnTo>
                  <a:close/>
                </a:path>
                <a:path w="342900" h="323214">
                  <a:moveTo>
                    <a:pt x="316998" y="246583"/>
                  </a:moveTo>
                  <a:lnTo>
                    <a:pt x="316998" y="176784"/>
                  </a:lnTo>
                  <a:lnTo>
                    <a:pt x="313950" y="188976"/>
                  </a:lnTo>
                  <a:lnTo>
                    <a:pt x="310902" y="202692"/>
                  </a:lnTo>
                  <a:lnTo>
                    <a:pt x="306330" y="214884"/>
                  </a:lnTo>
                  <a:lnTo>
                    <a:pt x="283470" y="248412"/>
                  </a:lnTo>
                  <a:lnTo>
                    <a:pt x="252990" y="274320"/>
                  </a:lnTo>
                  <a:lnTo>
                    <a:pt x="214890" y="292608"/>
                  </a:lnTo>
                  <a:lnTo>
                    <a:pt x="170694" y="298704"/>
                  </a:lnTo>
                  <a:lnTo>
                    <a:pt x="155454" y="297180"/>
                  </a:lnTo>
                  <a:lnTo>
                    <a:pt x="141738" y="295656"/>
                  </a:lnTo>
                  <a:lnTo>
                    <a:pt x="126498" y="291084"/>
                  </a:lnTo>
                  <a:lnTo>
                    <a:pt x="114306" y="286512"/>
                  </a:lnTo>
                  <a:lnTo>
                    <a:pt x="100590" y="281940"/>
                  </a:lnTo>
                  <a:lnTo>
                    <a:pt x="67062" y="257556"/>
                  </a:lnTo>
                  <a:lnTo>
                    <a:pt x="42678" y="225552"/>
                  </a:lnTo>
                  <a:lnTo>
                    <a:pt x="27438" y="188976"/>
                  </a:lnTo>
                  <a:lnTo>
                    <a:pt x="25914" y="175260"/>
                  </a:lnTo>
                  <a:lnTo>
                    <a:pt x="25914" y="247499"/>
                  </a:lnTo>
                  <a:lnTo>
                    <a:pt x="50298" y="277368"/>
                  </a:lnTo>
                  <a:lnTo>
                    <a:pt x="89922" y="304800"/>
                  </a:lnTo>
                  <a:lnTo>
                    <a:pt x="153930" y="323088"/>
                  </a:lnTo>
                  <a:lnTo>
                    <a:pt x="188982" y="323088"/>
                  </a:lnTo>
                  <a:lnTo>
                    <a:pt x="237750" y="310896"/>
                  </a:lnTo>
                  <a:lnTo>
                    <a:pt x="280422" y="286512"/>
                  </a:lnTo>
                  <a:lnTo>
                    <a:pt x="313950" y="251460"/>
                  </a:lnTo>
                  <a:lnTo>
                    <a:pt x="316998" y="24658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02657" y="2467355"/>
              <a:ext cx="314325" cy="297180"/>
            </a:xfrm>
            <a:custGeom>
              <a:avLst/>
              <a:gdLst/>
              <a:ahLst/>
              <a:cxnLst/>
              <a:rect l="l" t="t" r="r" b="b"/>
              <a:pathLst>
                <a:path w="314325" h="297180">
                  <a:moveTo>
                    <a:pt x="313950" y="149351"/>
                  </a:moveTo>
                  <a:lnTo>
                    <a:pt x="305964" y="102217"/>
                  </a:lnTo>
                  <a:lnTo>
                    <a:pt x="283713" y="61228"/>
                  </a:lnTo>
                  <a:lnTo>
                    <a:pt x="249759" y="28870"/>
                  </a:lnTo>
                  <a:lnTo>
                    <a:pt x="206660" y="7632"/>
                  </a:lnTo>
                  <a:lnTo>
                    <a:pt x="156978" y="0"/>
                  </a:lnTo>
                  <a:lnTo>
                    <a:pt x="107295" y="7632"/>
                  </a:lnTo>
                  <a:lnTo>
                    <a:pt x="64194" y="28870"/>
                  </a:lnTo>
                  <a:lnTo>
                    <a:pt x="30238" y="61228"/>
                  </a:lnTo>
                  <a:lnTo>
                    <a:pt x="7986" y="102217"/>
                  </a:lnTo>
                  <a:lnTo>
                    <a:pt x="0" y="149351"/>
                  </a:lnTo>
                  <a:lnTo>
                    <a:pt x="7986" y="195742"/>
                  </a:lnTo>
                  <a:lnTo>
                    <a:pt x="30238" y="236280"/>
                  </a:lnTo>
                  <a:lnTo>
                    <a:pt x="64194" y="268406"/>
                  </a:lnTo>
                  <a:lnTo>
                    <a:pt x="107295" y="289559"/>
                  </a:lnTo>
                  <a:lnTo>
                    <a:pt x="156978" y="297179"/>
                  </a:lnTo>
                  <a:lnTo>
                    <a:pt x="206660" y="289559"/>
                  </a:lnTo>
                  <a:lnTo>
                    <a:pt x="249759" y="268406"/>
                  </a:lnTo>
                  <a:lnTo>
                    <a:pt x="283713" y="236280"/>
                  </a:lnTo>
                  <a:lnTo>
                    <a:pt x="305964" y="195742"/>
                  </a:lnTo>
                  <a:lnTo>
                    <a:pt x="313950" y="14935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90465" y="2455164"/>
              <a:ext cx="338455" cy="321945"/>
            </a:xfrm>
            <a:custGeom>
              <a:avLst/>
              <a:gdLst/>
              <a:ahLst/>
              <a:cxnLst/>
              <a:rect l="l" t="t" r="r" b="b"/>
              <a:pathLst>
                <a:path w="338455" h="321944">
                  <a:moveTo>
                    <a:pt x="338334" y="176784"/>
                  </a:moveTo>
                  <a:lnTo>
                    <a:pt x="338334" y="143256"/>
                  </a:lnTo>
                  <a:lnTo>
                    <a:pt x="335286" y="128016"/>
                  </a:lnTo>
                  <a:lnTo>
                    <a:pt x="318522" y="83820"/>
                  </a:lnTo>
                  <a:lnTo>
                    <a:pt x="288042" y="45720"/>
                  </a:lnTo>
                  <a:lnTo>
                    <a:pt x="249942" y="18288"/>
                  </a:lnTo>
                  <a:lnTo>
                    <a:pt x="185934" y="0"/>
                  </a:lnTo>
                  <a:lnTo>
                    <a:pt x="150882" y="0"/>
                  </a:lnTo>
                  <a:lnTo>
                    <a:pt x="134118" y="3048"/>
                  </a:lnTo>
                  <a:lnTo>
                    <a:pt x="118878" y="7620"/>
                  </a:lnTo>
                  <a:lnTo>
                    <a:pt x="102114" y="12192"/>
                  </a:lnTo>
                  <a:lnTo>
                    <a:pt x="60966" y="36576"/>
                  </a:lnTo>
                  <a:lnTo>
                    <a:pt x="28956" y="71628"/>
                  </a:lnTo>
                  <a:lnTo>
                    <a:pt x="19812" y="83820"/>
                  </a:lnTo>
                  <a:lnTo>
                    <a:pt x="12192" y="99060"/>
                  </a:lnTo>
                  <a:lnTo>
                    <a:pt x="6096" y="114300"/>
                  </a:lnTo>
                  <a:lnTo>
                    <a:pt x="0" y="144780"/>
                  </a:lnTo>
                  <a:lnTo>
                    <a:pt x="0" y="178308"/>
                  </a:lnTo>
                  <a:lnTo>
                    <a:pt x="3048" y="193548"/>
                  </a:lnTo>
                  <a:lnTo>
                    <a:pt x="7620" y="210312"/>
                  </a:lnTo>
                  <a:lnTo>
                    <a:pt x="13716" y="224028"/>
                  </a:lnTo>
                  <a:lnTo>
                    <a:pt x="19812" y="239268"/>
                  </a:lnTo>
                  <a:lnTo>
                    <a:pt x="24384" y="245361"/>
                  </a:lnTo>
                  <a:lnTo>
                    <a:pt x="24384" y="160020"/>
                  </a:lnTo>
                  <a:lnTo>
                    <a:pt x="27432" y="132588"/>
                  </a:lnTo>
                  <a:lnTo>
                    <a:pt x="42678" y="96012"/>
                  </a:lnTo>
                  <a:lnTo>
                    <a:pt x="67062" y="65532"/>
                  </a:lnTo>
                  <a:lnTo>
                    <a:pt x="100590" y="41148"/>
                  </a:lnTo>
                  <a:lnTo>
                    <a:pt x="112782" y="36576"/>
                  </a:lnTo>
                  <a:lnTo>
                    <a:pt x="126498" y="30480"/>
                  </a:lnTo>
                  <a:lnTo>
                    <a:pt x="140214" y="27432"/>
                  </a:lnTo>
                  <a:lnTo>
                    <a:pt x="155454" y="25908"/>
                  </a:lnTo>
                  <a:lnTo>
                    <a:pt x="184410" y="25908"/>
                  </a:lnTo>
                  <a:lnTo>
                    <a:pt x="225558" y="36576"/>
                  </a:lnTo>
                  <a:lnTo>
                    <a:pt x="262134" y="56388"/>
                  </a:lnTo>
                  <a:lnTo>
                    <a:pt x="289566" y="85344"/>
                  </a:lnTo>
                  <a:lnTo>
                    <a:pt x="307854" y="121920"/>
                  </a:lnTo>
                  <a:lnTo>
                    <a:pt x="313950" y="161544"/>
                  </a:lnTo>
                  <a:lnTo>
                    <a:pt x="313950" y="245973"/>
                  </a:lnTo>
                  <a:lnTo>
                    <a:pt x="326142" y="224028"/>
                  </a:lnTo>
                  <a:lnTo>
                    <a:pt x="332238" y="208788"/>
                  </a:lnTo>
                  <a:lnTo>
                    <a:pt x="335286" y="193548"/>
                  </a:lnTo>
                  <a:lnTo>
                    <a:pt x="338334" y="176784"/>
                  </a:lnTo>
                  <a:close/>
                </a:path>
                <a:path w="338455" h="321944">
                  <a:moveTo>
                    <a:pt x="313950" y="245973"/>
                  </a:moveTo>
                  <a:lnTo>
                    <a:pt x="313950" y="161544"/>
                  </a:lnTo>
                  <a:lnTo>
                    <a:pt x="310902" y="188976"/>
                  </a:lnTo>
                  <a:lnTo>
                    <a:pt x="301758" y="213360"/>
                  </a:lnTo>
                  <a:lnTo>
                    <a:pt x="289566" y="237744"/>
                  </a:lnTo>
                  <a:lnTo>
                    <a:pt x="280422" y="246888"/>
                  </a:lnTo>
                  <a:lnTo>
                    <a:pt x="271278" y="257556"/>
                  </a:lnTo>
                  <a:lnTo>
                    <a:pt x="260610" y="265176"/>
                  </a:lnTo>
                  <a:lnTo>
                    <a:pt x="249942" y="274320"/>
                  </a:lnTo>
                  <a:lnTo>
                    <a:pt x="225558" y="286512"/>
                  </a:lnTo>
                  <a:lnTo>
                    <a:pt x="211842" y="291084"/>
                  </a:lnTo>
                  <a:lnTo>
                    <a:pt x="198126" y="294132"/>
                  </a:lnTo>
                  <a:lnTo>
                    <a:pt x="182886" y="295656"/>
                  </a:lnTo>
                  <a:lnTo>
                    <a:pt x="169170" y="297180"/>
                  </a:lnTo>
                  <a:lnTo>
                    <a:pt x="124974" y="291084"/>
                  </a:lnTo>
                  <a:lnTo>
                    <a:pt x="88398" y="272796"/>
                  </a:lnTo>
                  <a:lnTo>
                    <a:pt x="76206" y="265176"/>
                  </a:lnTo>
                  <a:lnTo>
                    <a:pt x="41154" y="225552"/>
                  </a:lnTo>
                  <a:lnTo>
                    <a:pt x="27432" y="187452"/>
                  </a:lnTo>
                  <a:lnTo>
                    <a:pt x="24384" y="160020"/>
                  </a:lnTo>
                  <a:lnTo>
                    <a:pt x="24384" y="245361"/>
                  </a:lnTo>
                  <a:lnTo>
                    <a:pt x="50298" y="275844"/>
                  </a:lnTo>
                  <a:lnTo>
                    <a:pt x="88398" y="303276"/>
                  </a:lnTo>
                  <a:lnTo>
                    <a:pt x="152406" y="321564"/>
                  </a:lnTo>
                  <a:lnTo>
                    <a:pt x="187458" y="321564"/>
                  </a:lnTo>
                  <a:lnTo>
                    <a:pt x="236226" y="309372"/>
                  </a:lnTo>
                  <a:lnTo>
                    <a:pt x="277374" y="284988"/>
                  </a:lnTo>
                  <a:lnTo>
                    <a:pt x="310902" y="251460"/>
                  </a:lnTo>
                  <a:lnTo>
                    <a:pt x="313950" y="24597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587499" y="2404363"/>
            <a:ext cx="143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96740" y="3898392"/>
            <a:ext cx="132588" cy="135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85263" y="2896614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3352" y="2714243"/>
            <a:ext cx="353695" cy="2429510"/>
          </a:xfrm>
          <a:custGeom>
            <a:avLst/>
            <a:gdLst/>
            <a:ahLst/>
            <a:cxnLst/>
            <a:rect l="l" t="t" r="r" b="b"/>
            <a:pathLst>
              <a:path w="353694" h="2429510">
                <a:moveTo>
                  <a:pt x="294132" y="0"/>
                </a:moveTo>
                <a:lnTo>
                  <a:pt x="268224" y="0"/>
                </a:lnTo>
                <a:lnTo>
                  <a:pt x="268224" y="15240"/>
                </a:lnTo>
                <a:lnTo>
                  <a:pt x="266700" y="30480"/>
                </a:lnTo>
                <a:lnTo>
                  <a:pt x="265176" y="44196"/>
                </a:lnTo>
                <a:lnTo>
                  <a:pt x="263652" y="59436"/>
                </a:lnTo>
                <a:lnTo>
                  <a:pt x="260604" y="74676"/>
                </a:lnTo>
                <a:lnTo>
                  <a:pt x="256032" y="88392"/>
                </a:lnTo>
                <a:lnTo>
                  <a:pt x="252984" y="102108"/>
                </a:lnTo>
                <a:lnTo>
                  <a:pt x="248412" y="115824"/>
                </a:lnTo>
                <a:lnTo>
                  <a:pt x="222504" y="166116"/>
                </a:lnTo>
                <a:lnTo>
                  <a:pt x="190500" y="210312"/>
                </a:lnTo>
                <a:lnTo>
                  <a:pt x="161544" y="239268"/>
                </a:lnTo>
                <a:lnTo>
                  <a:pt x="128016" y="262128"/>
                </a:lnTo>
                <a:lnTo>
                  <a:pt x="92964" y="280416"/>
                </a:lnTo>
                <a:lnTo>
                  <a:pt x="67056" y="288036"/>
                </a:lnTo>
                <a:lnTo>
                  <a:pt x="54864" y="292608"/>
                </a:lnTo>
                <a:lnTo>
                  <a:pt x="41148" y="294132"/>
                </a:lnTo>
                <a:lnTo>
                  <a:pt x="28956" y="295656"/>
                </a:lnTo>
                <a:lnTo>
                  <a:pt x="15240" y="297180"/>
                </a:lnTo>
                <a:lnTo>
                  <a:pt x="0" y="298704"/>
                </a:lnTo>
                <a:lnTo>
                  <a:pt x="1524" y="323088"/>
                </a:lnTo>
                <a:lnTo>
                  <a:pt x="15240" y="323088"/>
                </a:lnTo>
                <a:lnTo>
                  <a:pt x="45720" y="320040"/>
                </a:lnTo>
                <a:lnTo>
                  <a:pt x="59436" y="316992"/>
                </a:lnTo>
                <a:lnTo>
                  <a:pt x="74676" y="312420"/>
                </a:lnTo>
                <a:lnTo>
                  <a:pt x="88392" y="309372"/>
                </a:lnTo>
                <a:lnTo>
                  <a:pt x="115824" y="297180"/>
                </a:lnTo>
                <a:lnTo>
                  <a:pt x="128016" y="291084"/>
                </a:lnTo>
                <a:lnTo>
                  <a:pt x="140208" y="283464"/>
                </a:lnTo>
                <a:lnTo>
                  <a:pt x="153924" y="275844"/>
                </a:lnTo>
                <a:lnTo>
                  <a:pt x="164592" y="268224"/>
                </a:lnTo>
                <a:lnTo>
                  <a:pt x="176784" y="259080"/>
                </a:lnTo>
                <a:lnTo>
                  <a:pt x="187452" y="248412"/>
                </a:lnTo>
                <a:lnTo>
                  <a:pt x="208788" y="228600"/>
                </a:lnTo>
                <a:lnTo>
                  <a:pt x="243840" y="181356"/>
                </a:lnTo>
                <a:lnTo>
                  <a:pt x="265176" y="140208"/>
                </a:lnTo>
                <a:lnTo>
                  <a:pt x="284988" y="80772"/>
                </a:lnTo>
                <a:lnTo>
                  <a:pt x="292608" y="33528"/>
                </a:lnTo>
                <a:lnTo>
                  <a:pt x="294132" y="16764"/>
                </a:lnTo>
                <a:lnTo>
                  <a:pt x="294132" y="0"/>
                </a:lnTo>
                <a:close/>
              </a:path>
              <a:path w="353694" h="2429510">
                <a:moveTo>
                  <a:pt x="353568" y="2427732"/>
                </a:moveTo>
                <a:lnTo>
                  <a:pt x="352044" y="2415540"/>
                </a:lnTo>
                <a:lnTo>
                  <a:pt x="350520" y="2404872"/>
                </a:lnTo>
                <a:lnTo>
                  <a:pt x="348996" y="2392680"/>
                </a:lnTo>
                <a:lnTo>
                  <a:pt x="345948" y="2382012"/>
                </a:lnTo>
                <a:lnTo>
                  <a:pt x="336804" y="2360676"/>
                </a:lnTo>
                <a:lnTo>
                  <a:pt x="330708" y="2350008"/>
                </a:lnTo>
                <a:lnTo>
                  <a:pt x="324612" y="2340864"/>
                </a:lnTo>
                <a:lnTo>
                  <a:pt x="318516" y="2330196"/>
                </a:lnTo>
                <a:lnTo>
                  <a:pt x="283464" y="2293620"/>
                </a:lnTo>
                <a:lnTo>
                  <a:pt x="251460" y="2270760"/>
                </a:lnTo>
                <a:lnTo>
                  <a:pt x="201168" y="2244852"/>
                </a:lnTo>
                <a:lnTo>
                  <a:pt x="144780" y="2225040"/>
                </a:lnTo>
                <a:lnTo>
                  <a:pt x="82296" y="2211324"/>
                </a:lnTo>
                <a:lnTo>
                  <a:pt x="48768" y="2208276"/>
                </a:lnTo>
                <a:lnTo>
                  <a:pt x="15240" y="2208276"/>
                </a:lnTo>
                <a:lnTo>
                  <a:pt x="15240" y="2232660"/>
                </a:lnTo>
                <a:lnTo>
                  <a:pt x="47244" y="2234184"/>
                </a:lnTo>
                <a:lnTo>
                  <a:pt x="79248" y="2237232"/>
                </a:lnTo>
                <a:lnTo>
                  <a:pt x="138684" y="2249424"/>
                </a:lnTo>
                <a:lnTo>
                  <a:pt x="192024" y="2267712"/>
                </a:lnTo>
                <a:lnTo>
                  <a:pt x="239268" y="2292096"/>
                </a:lnTo>
                <a:lnTo>
                  <a:pt x="284988" y="2330196"/>
                </a:lnTo>
                <a:lnTo>
                  <a:pt x="291084" y="2337816"/>
                </a:lnTo>
                <a:lnTo>
                  <a:pt x="298704" y="2345436"/>
                </a:lnTo>
                <a:lnTo>
                  <a:pt x="318516" y="2382012"/>
                </a:lnTo>
                <a:lnTo>
                  <a:pt x="327660" y="2420112"/>
                </a:lnTo>
                <a:lnTo>
                  <a:pt x="327660" y="2429256"/>
                </a:lnTo>
                <a:lnTo>
                  <a:pt x="353568" y="242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89251" y="4621782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9837" y="2390077"/>
            <a:ext cx="39624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5" i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500" spc="-15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27748" y="4682178"/>
            <a:ext cx="45085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5" i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500" spc="-15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2500" spc="-125" i="1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2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3811" y="5262816"/>
            <a:ext cx="96520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38194" sz="3600">
                <a:solidFill>
                  <a:srgbClr val="3232CC"/>
                </a:solidFill>
                <a:latin typeface="Comic Sans MS"/>
                <a:cs typeface="Comic Sans MS"/>
              </a:rPr>
              <a:t>x </a:t>
            </a: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dirty="0" sz="2500" spc="-330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3232CC"/>
                </a:solidFill>
                <a:latin typeface="Comic Sans MS"/>
                <a:cs typeface="Comic Sans MS"/>
              </a:rPr>
              <a:t>ds’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3489" y="2204149"/>
            <a:ext cx="60960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dirty="0" sz="2500" spc="-70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ds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11370" y="3088069"/>
            <a:ext cx="17208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320" i="1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14773" y="4433764"/>
            <a:ext cx="24066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315" i="1">
                <a:latin typeface="Arial"/>
                <a:cs typeface="Arial"/>
              </a:rPr>
              <a:t>r</a:t>
            </a:r>
            <a:r>
              <a:rPr dirty="0" sz="2500" spc="-15" i="1">
                <a:latin typeface="Arial"/>
                <a:cs typeface="Arial"/>
              </a:rPr>
              <a:t>’</a:t>
            </a:r>
            <a:endParaRPr sz="2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3138" y="3550410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08348" y="3614928"/>
            <a:ext cx="294640" cy="307975"/>
          </a:xfrm>
          <a:custGeom>
            <a:avLst/>
            <a:gdLst/>
            <a:ahLst/>
            <a:cxnLst/>
            <a:rect l="l" t="t" r="r" b="b"/>
            <a:pathLst>
              <a:path w="294639" h="307975">
                <a:moveTo>
                  <a:pt x="294132" y="97536"/>
                </a:moveTo>
                <a:lnTo>
                  <a:pt x="114300" y="0"/>
                </a:lnTo>
                <a:lnTo>
                  <a:pt x="0" y="210312"/>
                </a:lnTo>
                <a:lnTo>
                  <a:pt x="12192" y="216981"/>
                </a:lnTo>
                <a:lnTo>
                  <a:pt x="12192" y="202692"/>
                </a:lnTo>
                <a:lnTo>
                  <a:pt x="17746" y="205721"/>
                </a:lnTo>
                <a:lnTo>
                  <a:pt x="114300" y="28934"/>
                </a:lnTo>
                <a:lnTo>
                  <a:pt x="114300" y="13716"/>
                </a:lnTo>
                <a:lnTo>
                  <a:pt x="123444" y="12192"/>
                </a:lnTo>
                <a:lnTo>
                  <a:pt x="123444" y="18703"/>
                </a:lnTo>
                <a:lnTo>
                  <a:pt x="275762" y="101786"/>
                </a:lnTo>
                <a:lnTo>
                  <a:pt x="278892" y="96012"/>
                </a:lnTo>
                <a:lnTo>
                  <a:pt x="281940" y="105156"/>
                </a:lnTo>
                <a:lnTo>
                  <a:pt x="281940" y="119674"/>
                </a:lnTo>
                <a:lnTo>
                  <a:pt x="294132" y="97536"/>
                </a:lnTo>
                <a:close/>
              </a:path>
              <a:path w="294639" h="307975">
                <a:moveTo>
                  <a:pt x="17746" y="205721"/>
                </a:moveTo>
                <a:lnTo>
                  <a:pt x="12192" y="202692"/>
                </a:lnTo>
                <a:lnTo>
                  <a:pt x="15240" y="210312"/>
                </a:lnTo>
                <a:lnTo>
                  <a:pt x="17746" y="205721"/>
                </a:lnTo>
                <a:close/>
              </a:path>
              <a:path w="294639" h="307975">
                <a:moveTo>
                  <a:pt x="173411" y="290630"/>
                </a:moveTo>
                <a:lnTo>
                  <a:pt x="17746" y="205721"/>
                </a:lnTo>
                <a:lnTo>
                  <a:pt x="15240" y="210312"/>
                </a:lnTo>
                <a:lnTo>
                  <a:pt x="12192" y="202692"/>
                </a:lnTo>
                <a:lnTo>
                  <a:pt x="12192" y="216981"/>
                </a:lnTo>
                <a:lnTo>
                  <a:pt x="170688" y="303679"/>
                </a:lnTo>
                <a:lnTo>
                  <a:pt x="170688" y="295656"/>
                </a:lnTo>
                <a:lnTo>
                  <a:pt x="173411" y="290630"/>
                </a:lnTo>
                <a:close/>
              </a:path>
              <a:path w="294639" h="307975">
                <a:moveTo>
                  <a:pt x="123444" y="12192"/>
                </a:moveTo>
                <a:lnTo>
                  <a:pt x="114300" y="13716"/>
                </a:lnTo>
                <a:lnTo>
                  <a:pt x="120703" y="17209"/>
                </a:lnTo>
                <a:lnTo>
                  <a:pt x="123444" y="12192"/>
                </a:lnTo>
                <a:close/>
              </a:path>
              <a:path w="294639" h="307975">
                <a:moveTo>
                  <a:pt x="120703" y="17209"/>
                </a:moveTo>
                <a:lnTo>
                  <a:pt x="114300" y="13716"/>
                </a:lnTo>
                <a:lnTo>
                  <a:pt x="114300" y="28934"/>
                </a:lnTo>
                <a:lnTo>
                  <a:pt x="120703" y="17209"/>
                </a:lnTo>
                <a:close/>
              </a:path>
              <a:path w="294639" h="307975">
                <a:moveTo>
                  <a:pt x="123444" y="18703"/>
                </a:moveTo>
                <a:lnTo>
                  <a:pt x="123444" y="12192"/>
                </a:lnTo>
                <a:lnTo>
                  <a:pt x="120703" y="17209"/>
                </a:lnTo>
                <a:lnTo>
                  <a:pt x="123444" y="18703"/>
                </a:lnTo>
                <a:close/>
              </a:path>
              <a:path w="294639" h="307975">
                <a:moveTo>
                  <a:pt x="179832" y="294132"/>
                </a:moveTo>
                <a:lnTo>
                  <a:pt x="173411" y="290630"/>
                </a:lnTo>
                <a:lnTo>
                  <a:pt x="170688" y="295656"/>
                </a:lnTo>
                <a:lnTo>
                  <a:pt x="179832" y="294132"/>
                </a:lnTo>
                <a:close/>
              </a:path>
              <a:path w="294639" h="307975">
                <a:moveTo>
                  <a:pt x="179832" y="305080"/>
                </a:moveTo>
                <a:lnTo>
                  <a:pt x="179832" y="294132"/>
                </a:lnTo>
                <a:lnTo>
                  <a:pt x="170688" y="295656"/>
                </a:lnTo>
                <a:lnTo>
                  <a:pt x="170688" y="303679"/>
                </a:lnTo>
                <a:lnTo>
                  <a:pt x="178308" y="307848"/>
                </a:lnTo>
                <a:lnTo>
                  <a:pt x="179832" y="305080"/>
                </a:lnTo>
                <a:close/>
              </a:path>
              <a:path w="294639" h="307975">
                <a:moveTo>
                  <a:pt x="281940" y="119674"/>
                </a:moveTo>
                <a:lnTo>
                  <a:pt x="281940" y="105156"/>
                </a:lnTo>
                <a:lnTo>
                  <a:pt x="275762" y="101786"/>
                </a:lnTo>
                <a:lnTo>
                  <a:pt x="173411" y="290630"/>
                </a:lnTo>
                <a:lnTo>
                  <a:pt x="179832" y="294132"/>
                </a:lnTo>
                <a:lnTo>
                  <a:pt x="179832" y="305080"/>
                </a:lnTo>
                <a:lnTo>
                  <a:pt x="281940" y="119674"/>
                </a:lnTo>
                <a:close/>
              </a:path>
              <a:path w="294639" h="307975">
                <a:moveTo>
                  <a:pt x="281940" y="105156"/>
                </a:moveTo>
                <a:lnTo>
                  <a:pt x="278892" y="96012"/>
                </a:lnTo>
                <a:lnTo>
                  <a:pt x="275762" y="101786"/>
                </a:lnTo>
                <a:lnTo>
                  <a:pt x="281940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774182" y="4068570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9204" y="2909316"/>
            <a:ext cx="746760" cy="2138680"/>
            <a:chOff x="4299204" y="2909316"/>
            <a:chExt cx="746760" cy="2138680"/>
          </a:xfrm>
        </p:grpSpPr>
        <p:sp>
          <p:nvSpPr>
            <p:cNvPr id="29" name="object 29"/>
            <p:cNvSpPr/>
            <p:nvPr/>
          </p:nvSpPr>
          <p:spPr>
            <a:xfrm>
              <a:off x="4450080" y="2909316"/>
              <a:ext cx="586740" cy="1069975"/>
            </a:xfrm>
            <a:custGeom>
              <a:avLst/>
              <a:gdLst/>
              <a:ahLst/>
              <a:cxnLst/>
              <a:rect l="l" t="t" r="r" b="b"/>
              <a:pathLst>
                <a:path w="586739" h="1069975">
                  <a:moveTo>
                    <a:pt x="536848" y="117235"/>
                  </a:moveTo>
                  <a:lnTo>
                    <a:pt x="515224" y="105546"/>
                  </a:lnTo>
                  <a:lnTo>
                    <a:pt x="0" y="1057656"/>
                  </a:lnTo>
                  <a:lnTo>
                    <a:pt x="22860" y="1069848"/>
                  </a:lnTo>
                  <a:lnTo>
                    <a:pt x="536848" y="117235"/>
                  </a:lnTo>
                  <a:close/>
                </a:path>
                <a:path w="586739" h="1069975">
                  <a:moveTo>
                    <a:pt x="586740" y="0"/>
                  </a:moveTo>
                  <a:lnTo>
                    <a:pt x="469392" y="80772"/>
                  </a:lnTo>
                  <a:lnTo>
                    <a:pt x="515224" y="105546"/>
                  </a:lnTo>
                  <a:lnTo>
                    <a:pt x="521208" y="94488"/>
                  </a:lnTo>
                  <a:lnTo>
                    <a:pt x="542544" y="106680"/>
                  </a:lnTo>
                  <a:lnTo>
                    <a:pt x="542544" y="120313"/>
                  </a:lnTo>
                  <a:lnTo>
                    <a:pt x="582168" y="141732"/>
                  </a:lnTo>
                  <a:lnTo>
                    <a:pt x="586740" y="0"/>
                  </a:lnTo>
                  <a:close/>
                </a:path>
                <a:path w="586739" h="1069975">
                  <a:moveTo>
                    <a:pt x="542544" y="106680"/>
                  </a:moveTo>
                  <a:lnTo>
                    <a:pt x="521208" y="94488"/>
                  </a:lnTo>
                  <a:lnTo>
                    <a:pt x="515224" y="105546"/>
                  </a:lnTo>
                  <a:lnTo>
                    <a:pt x="536848" y="117235"/>
                  </a:lnTo>
                  <a:lnTo>
                    <a:pt x="542544" y="106680"/>
                  </a:lnTo>
                  <a:close/>
                </a:path>
                <a:path w="586739" h="1069975">
                  <a:moveTo>
                    <a:pt x="542544" y="120313"/>
                  </a:moveTo>
                  <a:lnTo>
                    <a:pt x="542544" y="106680"/>
                  </a:lnTo>
                  <a:lnTo>
                    <a:pt x="536848" y="117235"/>
                  </a:lnTo>
                  <a:lnTo>
                    <a:pt x="542544" y="12031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99204" y="3986784"/>
              <a:ext cx="292735" cy="307975"/>
            </a:xfrm>
            <a:custGeom>
              <a:avLst/>
              <a:gdLst/>
              <a:ahLst/>
              <a:cxnLst/>
              <a:rect l="l" t="t" r="r" b="b"/>
              <a:pathLst>
                <a:path w="292735" h="307975">
                  <a:moveTo>
                    <a:pt x="292608" y="210312"/>
                  </a:moveTo>
                  <a:lnTo>
                    <a:pt x="178308" y="0"/>
                  </a:lnTo>
                  <a:lnTo>
                    <a:pt x="0" y="96012"/>
                  </a:lnTo>
                  <a:lnTo>
                    <a:pt x="12192" y="118607"/>
                  </a:lnTo>
                  <a:lnTo>
                    <a:pt x="12192" y="105156"/>
                  </a:lnTo>
                  <a:lnTo>
                    <a:pt x="13716" y="96012"/>
                  </a:lnTo>
                  <a:lnTo>
                    <a:pt x="17220" y="102388"/>
                  </a:lnTo>
                  <a:lnTo>
                    <a:pt x="170688" y="17910"/>
                  </a:lnTo>
                  <a:lnTo>
                    <a:pt x="170688" y="10668"/>
                  </a:lnTo>
                  <a:lnTo>
                    <a:pt x="178308" y="13716"/>
                  </a:lnTo>
                  <a:lnTo>
                    <a:pt x="178308" y="24727"/>
                  </a:lnTo>
                  <a:lnTo>
                    <a:pt x="275762" y="204537"/>
                  </a:lnTo>
                  <a:lnTo>
                    <a:pt x="281940" y="201168"/>
                  </a:lnTo>
                  <a:lnTo>
                    <a:pt x="281940" y="216147"/>
                  </a:lnTo>
                  <a:lnTo>
                    <a:pt x="292608" y="210312"/>
                  </a:lnTo>
                  <a:close/>
                </a:path>
                <a:path w="292735" h="307975">
                  <a:moveTo>
                    <a:pt x="17220" y="102388"/>
                  </a:moveTo>
                  <a:lnTo>
                    <a:pt x="13716" y="96012"/>
                  </a:lnTo>
                  <a:lnTo>
                    <a:pt x="12192" y="105156"/>
                  </a:lnTo>
                  <a:lnTo>
                    <a:pt x="17220" y="102388"/>
                  </a:lnTo>
                  <a:close/>
                </a:path>
                <a:path w="292735" h="307975">
                  <a:moveTo>
                    <a:pt x="120046" y="289473"/>
                  </a:moveTo>
                  <a:lnTo>
                    <a:pt x="17220" y="102388"/>
                  </a:lnTo>
                  <a:lnTo>
                    <a:pt x="12192" y="105156"/>
                  </a:lnTo>
                  <a:lnTo>
                    <a:pt x="12192" y="118607"/>
                  </a:lnTo>
                  <a:lnTo>
                    <a:pt x="114300" y="307848"/>
                  </a:lnTo>
                  <a:lnTo>
                    <a:pt x="114300" y="292608"/>
                  </a:lnTo>
                  <a:lnTo>
                    <a:pt x="120046" y="289473"/>
                  </a:lnTo>
                  <a:close/>
                </a:path>
                <a:path w="292735" h="307975">
                  <a:moveTo>
                    <a:pt x="123444" y="295656"/>
                  </a:moveTo>
                  <a:lnTo>
                    <a:pt x="120046" y="289473"/>
                  </a:lnTo>
                  <a:lnTo>
                    <a:pt x="114300" y="292608"/>
                  </a:lnTo>
                  <a:lnTo>
                    <a:pt x="123444" y="295656"/>
                  </a:lnTo>
                  <a:close/>
                </a:path>
                <a:path w="292735" h="307975">
                  <a:moveTo>
                    <a:pt x="123444" y="302846"/>
                  </a:moveTo>
                  <a:lnTo>
                    <a:pt x="123444" y="295656"/>
                  </a:lnTo>
                  <a:lnTo>
                    <a:pt x="114300" y="292608"/>
                  </a:lnTo>
                  <a:lnTo>
                    <a:pt x="114300" y="307848"/>
                  </a:lnTo>
                  <a:lnTo>
                    <a:pt x="123444" y="302846"/>
                  </a:lnTo>
                  <a:close/>
                </a:path>
                <a:path w="292735" h="307975">
                  <a:moveTo>
                    <a:pt x="281940" y="216147"/>
                  </a:moveTo>
                  <a:lnTo>
                    <a:pt x="281940" y="201168"/>
                  </a:lnTo>
                  <a:lnTo>
                    <a:pt x="278892" y="210312"/>
                  </a:lnTo>
                  <a:lnTo>
                    <a:pt x="275762" y="204537"/>
                  </a:lnTo>
                  <a:lnTo>
                    <a:pt x="120046" y="289473"/>
                  </a:lnTo>
                  <a:lnTo>
                    <a:pt x="123444" y="295656"/>
                  </a:lnTo>
                  <a:lnTo>
                    <a:pt x="123444" y="302846"/>
                  </a:lnTo>
                  <a:lnTo>
                    <a:pt x="281940" y="216147"/>
                  </a:lnTo>
                  <a:close/>
                </a:path>
                <a:path w="292735" h="307975">
                  <a:moveTo>
                    <a:pt x="178308" y="13716"/>
                  </a:moveTo>
                  <a:lnTo>
                    <a:pt x="170688" y="10668"/>
                  </a:lnTo>
                  <a:lnTo>
                    <a:pt x="173711" y="16246"/>
                  </a:lnTo>
                  <a:lnTo>
                    <a:pt x="178308" y="13716"/>
                  </a:lnTo>
                  <a:close/>
                </a:path>
                <a:path w="292735" h="307975">
                  <a:moveTo>
                    <a:pt x="173711" y="16246"/>
                  </a:moveTo>
                  <a:lnTo>
                    <a:pt x="170688" y="10668"/>
                  </a:lnTo>
                  <a:lnTo>
                    <a:pt x="170688" y="17910"/>
                  </a:lnTo>
                  <a:lnTo>
                    <a:pt x="173711" y="16246"/>
                  </a:lnTo>
                  <a:close/>
                </a:path>
                <a:path w="292735" h="307975">
                  <a:moveTo>
                    <a:pt x="178308" y="24727"/>
                  </a:moveTo>
                  <a:lnTo>
                    <a:pt x="178308" y="13716"/>
                  </a:lnTo>
                  <a:lnTo>
                    <a:pt x="173711" y="16246"/>
                  </a:lnTo>
                  <a:lnTo>
                    <a:pt x="178308" y="24727"/>
                  </a:lnTo>
                  <a:close/>
                </a:path>
                <a:path w="292735" h="307975">
                  <a:moveTo>
                    <a:pt x="281940" y="201168"/>
                  </a:moveTo>
                  <a:lnTo>
                    <a:pt x="275762" y="204537"/>
                  </a:lnTo>
                  <a:lnTo>
                    <a:pt x="278892" y="210312"/>
                  </a:lnTo>
                  <a:lnTo>
                    <a:pt x="281940" y="201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459224" y="3977640"/>
              <a:ext cx="586740" cy="1069975"/>
            </a:xfrm>
            <a:custGeom>
              <a:avLst/>
              <a:gdLst/>
              <a:ahLst/>
              <a:cxnLst/>
              <a:rect l="l" t="t" r="r" b="b"/>
              <a:pathLst>
                <a:path w="586739" h="1069975">
                  <a:moveTo>
                    <a:pt x="71628" y="89916"/>
                  </a:moveTo>
                  <a:lnTo>
                    <a:pt x="22860" y="0"/>
                  </a:lnTo>
                  <a:lnTo>
                    <a:pt x="0" y="12192"/>
                  </a:lnTo>
                  <a:lnTo>
                    <a:pt x="48768" y="102108"/>
                  </a:lnTo>
                  <a:lnTo>
                    <a:pt x="71628" y="89916"/>
                  </a:lnTo>
                  <a:close/>
                </a:path>
                <a:path w="586739" h="1069975">
                  <a:moveTo>
                    <a:pt x="155448" y="245364"/>
                  </a:moveTo>
                  <a:lnTo>
                    <a:pt x="108204" y="156972"/>
                  </a:lnTo>
                  <a:lnTo>
                    <a:pt x="85344" y="169164"/>
                  </a:lnTo>
                  <a:lnTo>
                    <a:pt x="134112" y="257556"/>
                  </a:lnTo>
                  <a:lnTo>
                    <a:pt x="155448" y="245364"/>
                  </a:lnTo>
                  <a:close/>
                </a:path>
                <a:path w="586739" h="1069975">
                  <a:moveTo>
                    <a:pt x="240792" y="402336"/>
                  </a:moveTo>
                  <a:lnTo>
                    <a:pt x="192024" y="312420"/>
                  </a:lnTo>
                  <a:lnTo>
                    <a:pt x="169164" y="324612"/>
                  </a:lnTo>
                  <a:lnTo>
                    <a:pt x="217932" y="414528"/>
                  </a:lnTo>
                  <a:lnTo>
                    <a:pt x="240792" y="402336"/>
                  </a:lnTo>
                  <a:close/>
                </a:path>
                <a:path w="586739" h="1069975">
                  <a:moveTo>
                    <a:pt x="324612" y="559308"/>
                  </a:moveTo>
                  <a:lnTo>
                    <a:pt x="277368" y="469392"/>
                  </a:lnTo>
                  <a:lnTo>
                    <a:pt x="254508" y="481584"/>
                  </a:lnTo>
                  <a:lnTo>
                    <a:pt x="303276" y="571500"/>
                  </a:lnTo>
                  <a:lnTo>
                    <a:pt x="324612" y="559308"/>
                  </a:lnTo>
                  <a:close/>
                </a:path>
                <a:path w="586739" h="1069975">
                  <a:moveTo>
                    <a:pt x="409956" y="714756"/>
                  </a:moveTo>
                  <a:lnTo>
                    <a:pt x="361188" y="626364"/>
                  </a:lnTo>
                  <a:lnTo>
                    <a:pt x="338328" y="638556"/>
                  </a:lnTo>
                  <a:lnTo>
                    <a:pt x="387096" y="726948"/>
                  </a:lnTo>
                  <a:lnTo>
                    <a:pt x="409956" y="714756"/>
                  </a:lnTo>
                  <a:close/>
                </a:path>
                <a:path w="586739" h="1069975">
                  <a:moveTo>
                    <a:pt x="493776" y="871728"/>
                  </a:moveTo>
                  <a:lnTo>
                    <a:pt x="445008" y="781812"/>
                  </a:lnTo>
                  <a:lnTo>
                    <a:pt x="423672" y="794004"/>
                  </a:lnTo>
                  <a:lnTo>
                    <a:pt x="470916" y="883920"/>
                  </a:lnTo>
                  <a:lnTo>
                    <a:pt x="493776" y="871728"/>
                  </a:lnTo>
                  <a:close/>
                </a:path>
                <a:path w="586739" h="1069975">
                  <a:moveTo>
                    <a:pt x="544068" y="1039528"/>
                  </a:moveTo>
                  <a:lnTo>
                    <a:pt x="544068" y="963168"/>
                  </a:lnTo>
                  <a:lnTo>
                    <a:pt x="521208" y="975360"/>
                  </a:lnTo>
                  <a:lnTo>
                    <a:pt x="514860" y="964075"/>
                  </a:lnTo>
                  <a:lnTo>
                    <a:pt x="470916" y="987552"/>
                  </a:lnTo>
                  <a:lnTo>
                    <a:pt x="544068" y="1039528"/>
                  </a:lnTo>
                  <a:close/>
                </a:path>
                <a:path w="586739" h="1069975">
                  <a:moveTo>
                    <a:pt x="537711" y="951866"/>
                  </a:moveTo>
                  <a:lnTo>
                    <a:pt x="530352" y="938784"/>
                  </a:lnTo>
                  <a:lnTo>
                    <a:pt x="507492" y="950976"/>
                  </a:lnTo>
                  <a:lnTo>
                    <a:pt x="514860" y="964075"/>
                  </a:lnTo>
                  <a:lnTo>
                    <a:pt x="537711" y="951866"/>
                  </a:lnTo>
                  <a:close/>
                </a:path>
                <a:path w="586739" h="1069975">
                  <a:moveTo>
                    <a:pt x="544068" y="963168"/>
                  </a:moveTo>
                  <a:lnTo>
                    <a:pt x="537711" y="951866"/>
                  </a:lnTo>
                  <a:lnTo>
                    <a:pt x="514860" y="964075"/>
                  </a:lnTo>
                  <a:lnTo>
                    <a:pt x="521208" y="975360"/>
                  </a:lnTo>
                  <a:lnTo>
                    <a:pt x="544068" y="963168"/>
                  </a:lnTo>
                  <a:close/>
                </a:path>
                <a:path w="586739" h="1069975">
                  <a:moveTo>
                    <a:pt x="586740" y="1069848"/>
                  </a:moveTo>
                  <a:lnTo>
                    <a:pt x="582168" y="928116"/>
                  </a:lnTo>
                  <a:lnTo>
                    <a:pt x="537711" y="951866"/>
                  </a:lnTo>
                  <a:lnTo>
                    <a:pt x="544068" y="963168"/>
                  </a:lnTo>
                  <a:lnTo>
                    <a:pt x="544068" y="1039528"/>
                  </a:lnTo>
                  <a:lnTo>
                    <a:pt x="586740" y="10698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40580" y="3681983"/>
              <a:ext cx="184785" cy="608330"/>
            </a:xfrm>
            <a:custGeom>
              <a:avLst/>
              <a:gdLst/>
              <a:ahLst/>
              <a:cxnLst/>
              <a:rect l="l" t="t" r="r" b="b"/>
              <a:pathLst>
                <a:path w="184785" h="608329">
                  <a:moveTo>
                    <a:pt x="178308" y="335280"/>
                  </a:moveTo>
                  <a:lnTo>
                    <a:pt x="166116" y="332232"/>
                  </a:lnTo>
                  <a:lnTo>
                    <a:pt x="152400" y="400812"/>
                  </a:lnTo>
                  <a:lnTo>
                    <a:pt x="140208" y="443484"/>
                  </a:lnTo>
                  <a:lnTo>
                    <a:pt x="124968" y="481584"/>
                  </a:lnTo>
                  <a:lnTo>
                    <a:pt x="92964" y="527304"/>
                  </a:lnTo>
                  <a:lnTo>
                    <a:pt x="48768" y="565404"/>
                  </a:lnTo>
                  <a:lnTo>
                    <a:pt x="0" y="597408"/>
                  </a:lnTo>
                  <a:lnTo>
                    <a:pt x="7620" y="608076"/>
                  </a:lnTo>
                  <a:lnTo>
                    <a:pt x="39624" y="586740"/>
                  </a:lnTo>
                  <a:lnTo>
                    <a:pt x="56388" y="576072"/>
                  </a:lnTo>
                  <a:lnTo>
                    <a:pt x="71628" y="563880"/>
                  </a:lnTo>
                  <a:lnTo>
                    <a:pt x="102108" y="536448"/>
                  </a:lnTo>
                  <a:lnTo>
                    <a:pt x="126492" y="505968"/>
                  </a:lnTo>
                  <a:lnTo>
                    <a:pt x="152400" y="448056"/>
                  </a:lnTo>
                  <a:lnTo>
                    <a:pt x="164592" y="403860"/>
                  </a:lnTo>
                  <a:lnTo>
                    <a:pt x="178308" y="335280"/>
                  </a:lnTo>
                  <a:close/>
                </a:path>
                <a:path w="184785" h="608329">
                  <a:moveTo>
                    <a:pt x="184404" y="274320"/>
                  </a:moveTo>
                  <a:lnTo>
                    <a:pt x="175260" y="227076"/>
                  </a:lnTo>
                  <a:lnTo>
                    <a:pt x="170688" y="204216"/>
                  </a:lnTo>
                  <a:lnTo>
                    <a:pt x="166116" y="182880"/>
                  </a:lnTo>
                  <a:lnTo>
                    <a:pt x="158496" y="161544"/>
                  </a:lnTo>
                  <a:lnTo>
                    <a:pt x="152400" y="140208"/>
                  </a:lnTo>
                  <a:lnTo>
                    <a:pt x="143256" y="120396"/>
                  </a:lnTo>
                  <a:lnTo>
                    <a:pt x="132588" y="102108"/>
                  </a:lnTo>
                  <a:lnTo>
                    <a:pt x="108204" y="71628"/>
                  </a:lnTo>
                  <a:lnTo>
                    <a:pt x="92964" y="57912"/>
                  </a:lnTo>
                  <a:lnTo>
                    <a:pt x="79248" y="44196"/>
                  </a:lnTo>
                  <a:lnTo>
                    <a:pt x="62484" y="32004"/>
                  </a:lnTo>
                  <a:lnTo>
                    <a:pt x="47244" y="21336"/>
                  </a:lnTo>
                  <a:lnTo>
                    <a:pt x="13716" y="0"/>
                  </a:lnTo>
                  <a:lnTo>
                    <a:pt x="6096" y="10668"/>
                  </a:lnTo>
                  <a:lnTo>
                    <a:pt x="39624" y="32004"/>
                  </a:lnTo>
                  <a:lnTo>
                    <a:pt x="54864" y="42672"/>
                  </a:lnTo>
                  <a:lnTo>
                    <a:pt x="85344" y="67056"/>
                  </a:lnTo>
                  <a:lnTo>
                    <a:pt x="121920" y="109728"/>
                  </a:lnTo>
                  <a:lnTo>
                    <a:pt x="140208" y="144780"/>
                  </a:lnTo>
                  <a:lnTo>
                    <a:pt x="153924" y="185928"/>
                  </a:lnTo>
                  <a:lnTo>
                    <a:pt x="172212" y="275844"/>
                  </a:lnTo>
                  <a:lnTo>
                    <a:pt x="184404" y="274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275079" y="3089593"/>
            <a:ext cx="21717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300" i="1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85" y="811777"/>
            <a:ext cx="7380605" cy="1059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At </a:t>
            </a: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the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point</a:t>
            </a:r>
            <a:r>
              <a:rPr dirty="0" sz="2400" spc="-40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(x,0,0):</a:t>
            </a:r>
            <a:endParaRPr sz="2400">
              <a:latin typeface="Comic Sans MS"/>
              <a:cs typeface="Comic Sans MS"/>
            </a:endParaRPr>
          </a:p>
          <a:p>
            <a:pPr marL="217804">
              <a:lnSpc>
                <a:spcPct val="100000"/>
              </a:lnSpc>
              <a:spcBef>
                <a:spcPts val="2860"/>
              </a:spcBef>
            </a:pPr>
            <a:r>
              <a:rPr dirty="0" sz="2000">
                <a:latin typeface="Comic Sans MS"/>
                <a:cs typeface="Comic Sans MS"/>
              </a:rPr>
              <a:t>Pick a </a:t>
            </a:r>
            <a:r>
              <a:rPr dirty="0" sz="2000" spc="-5">
                <a:latin typeface="Comic Sans MS"/>
                <a:cs typeface="Comic Sans MS"/>
              </a:rPr>
              <a:t>short segment ds where </a:t>
            </a:r>
            <a:r>
              <a:rPr dirty="0" sz="2000">
                <a:latin typeface="Comic Sans MS"/>
                <a:cs typeface="Comic Sans MS"/>
              </a:rPr>
              <a:t>the </a:t>
            </a:r>
            <a:r>
              <a:rPr dirty="0" sz="2000" spc="-5">
                <a:latin typeface="Comic Sans MS"/>
                <a:cs typeface="Comic Sans MS"/>
              </a:rPr>
              <a:t>wire crosses </a:t>
            </a:r>
            <a:r>
              <a:rPr dirty="0" sz="2000">
                <a:latin typeface="Comic Sans MS"/>
                <a:cs typeface="Comic Sans MS"/>
              </a:rPr>
              <a:t>the y –</a:t>
            </a:r>
            <a:r>
              <a:rPr dirty="0" sz="2000" spc="10">
                <a:latin typeface="Comic Sans MS"/>
                <a:cs typeface="Comic Sans MS"/>
              </a:rPr>
              <a:t> </a:t>
            </a:r>
            <a:r>
              <a:rPr dirty="0" sz="2000" spc="-5">
                <a:latin typeface="Comic Sans MS"/>
                <a:cs typeface="Comic Sans MS"/>
              </a:rPr>
              <a:t>axis: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67724" y="2261614"/>
            <a:ext cx="474345" cy="515620"/>
            <a:chOff x="6067724" y="2261614"/>
            <a:chExt cx="474345" cy="515620"/>
          </a:xfrm>
        </p:grpSpPr>
        <p:sp>
          <p:nvSpPr>
            <p:cNvPr id="4" name="object 4"/>
            <p:cNvSpPr/>
            <p:nvPr/>
          </p:nvSpPr>
          <p:spPr>
            <a:xfrm>
              <a:off x="6115812" y="2287523"/>
              <a:ext cx="384175" cy="48895"/>
            </a:xfrm>
            <a:custGeom>
              <a:avLst/>
              <a:gdLst/>
              <a:ahLst/>
              <a:cxnLst/>
              <a:rect l="l" t="t" r="r" b="b"/>
              <a:pathLst>
                <a:path w="384175" h="48894">
                  <a:moveTo>
                    <a:pt x="384047" y="24383"/>
                  </a:moveTo>
                  <a:lnTo>
                    <a:pt x="329183" y="0"/>
                  </a:lnTo>
                  <a:lnTo>
                    <a:pt x="336803" y="18287"/>
                  </a:lnTo>
                  <a:lnTo>
                    <a:pt x="0" y="18287"/>
                  </a:lnTo>
                  <a:lnTo>
                    <a:pt x="0" y="30479"/>
                  </a:lnTo>
                  <a:lnTo>
                    <a:pt x="336803" y="30479"/>
                  </a:lnTo>
                  <a:lnTo>
                    <a:pt x="329183" y="48767"/>
                  </a:lnTo>
                  <a:lnTo>
                    <a:pt x="384047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4673" y="2261614"/>
              <a:ext cx="460375" cy="515620"/>
            </a:xfrm>
            <a:custGeom>
              <a:avLst/>
              <a:gdLst/>
              <a:ahLst/>
              <a:cxnLst/>
              <a:rect l="l" t="t" r="r" b="b"/>
              <a:pathLst>
                <a:path w="460375" h="515619">
                  <a:moveTo>
                    <a:pt x="0" y="0"/>
                  </a:moveTo>
                  <a:lnTo>
                    <a:pt x="0" y="515106"/>
                  </a:lnTo>
                </a:path>
                <a:path w="460375" h="515619">
                  <a:moveTo>
                    <a:pt x="460238" y="0"/>
                  </a:moveTo>
                  <a:lnTo>
                    <a:pt x="460238" y="515106"/>
                  </a:lnTo>
                </a:path>
              </a:pathLst>
            </a:custGeom>
            <a:ln w="129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903718" y="2519160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 h="0">
                <a:moveTo>
                  <a:pt x="0" y="0"/>
                </a:moveTo>
                <a:lnTo>
                  <a:pt x="522740" y="0"/>
                </a:lnTo>
              </a:path>
            </a:pathLst>
          </a:custGeom>
          <a:ln w="12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09338" y="2519160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12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05249" y="3307074"/>
            <a:ext cx="524510" cy="0"/>
          </a:xfrm>
          <a:custGeom>
            <a:avLst/>
            <a:gdLst/>
            <a:ahLst/>
            <a:cxnLst/>
            <a:rect l="l" t="t" r="r" b="b"/>
            <a:pathLst>
              <a:path w="524509" h="0">
                <a:moveTo>
                  <a:pt x="0" y="0"/>
                </a:moveTo>
                <a:lnTo>
                  <a:pt x="524256" y="0"/>
                </a:lnTo>
              </a:path>
            </a:pathLst>
          </a:custGeom>
          <a:ln w="120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67219" y="3288645"/>
            <a:ext cx="33718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30">
                <a:latin typeface="Times New Roman"/>
                <a:cs typeface="Times New Roman"/>
              </a:rPr>
              <a:t>4</a:t>
            </a:r>
            <a:r>
              <a:rPr dirty="0" sz="2400" spc="-55" i="1">
                <a:latin typeface="Symbol"/>
                <a:cs typeface="Symbol"/>
              </a:rPr>
              <a:t>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4171" y="2500737"/>
            <a:ext cx="33909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45">
                <a:latin typeface="Times New Roman"/>
                <a:cs typeface="Times New Roman"/>
              </a:rPr>
              <a:t>4</a:t>
            </a:r>
            <a:r>
              <a:rPr dirty="0" sz="2400" spc="-55" i="1">
                <a:latin typeface="Symbol"/>
                <a:cs typeface="Symbol"/>
              </a:rPr>
              <a:t>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1709" y="3174267"/>
            <a:ext cx="32639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5362" sz="3450" i="1">
                <a:latin typeface="Times New Roman"/>
                <a:cs typeface="Times New Roman"/>
              </a:rPr>
              <a:t>r</a:t>
            </a:r>
            <a:r>
              <a:rPr dirty="0" baseline="-25362" sz="3450" spc="-352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4375" y="3060045"/>
            <a:ext cx="286766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15315" algn="l"/>
                <a:tab pos="909319" algn="l"/>
              </a:tabLst>
            </a:pPr>
            <a:r>
              <a:rPr dirty="0" sz="2300" i="1">
                <a:latin typeface="Times New Roman"/>
                <a:cs typeface="Times New Roman"/>
              </a:rPr>
              <a:t>dB	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baseline="33564" sz="3600" spc="-82" i="1">
                <a:latin typeface="Symbol"/>
                <a:cs typeface="Symbol"/>
              </a:rPr>
              <a:t></a:t>
            </a:r>
            <a:r>
              <a:rPr dirty="0" baseline="33564" sz="3600" spc="-82" i="1">
                <a:latin typeface="Times New Roman"/>
                <a:cs typeface="Times New Roman"/>
              </a:rPr>
              <a:t> </a:t>
            </a:r>
            <a:r>
              <a:rPr dirty="0" baseline="37037" sz="2025" spc="-7">
                <a:latin typeface="Times New Roman"/>
                <a:cs typeface="Times New Roman"/>
              </a:rPr>
              <a:t>o </a:t>
            </a:r>
            <a:r>
              <a:rPr dirty="0" baseline="35024" sz="3450" i="1">
                <a:latin typeface="Times New Roman"/>
                <a:cs typeface="Times New Roman"/>
              </a:rPr>
              <a:t>I </a:t>
            </a:r>
            <a:r>
              <a:rPr dirty="0" sz="2300">
                <a:latin typeface="Symbol"/>
                <a:cs typeface="Symbol"/>
              </a:rPr>
              <a:t>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u="sng" baseline="35024" sz="34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ds</a:t>
            </a:r>
            <a:r>
              <a:rPr dirty="0" baseline="35024" sz="3450" i="1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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cos</a:t>
            </a:r>
            <a:r>
              <a:rPr dirty="0" sz="2300" spc="-340">
                <a:latin typeface="Times New Roman"/>
                <a:cs typeface="Times New Roman"/>
              </a:rPr>
              <a:t> </a:t>
            </a:r>
            <a:r>
              <a:rPr dirty="0" sz="2400" spc="-50" i="1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0191" y="2386359"/>
            <a:ext cx="32639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5362" sz="3450" i="1">
                <a:latin typeface="Times New Roman"/>
                <a:cs typeface="Times New Roman"/>
              </a:rPr>
              <a:t>r</a:t>
            </a:r>
            <a:r>
              <a:rPr dirty="0" baseline="-25362" sz="3450" spc="-352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8920" y="2087734"/>
            <a:ext cx="133350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3375" algn="l"/>
              </a:tabLst>
            </a:pPr>
            <a:r>
              <a:rPr dirty="0" baseline="-35024" sz="3450">
                <a:latin typeface="Symbol"/>
                <a:cs typeface="Symbol"/>
              </a:rPr>
              <a:t></a:t>
            </a:r>
            <a:r>
              <a:rPr dirty="0" baseline="-35024" sz="3450">
                <a:latin typeface="Times New Roman"/>
                <a:cs typeface="Times New Roman"/>
              </a:rPr>
              <a:t>	</a:t>
            </a:r>
            <a:r>
              <a:rPr dirty="0" sz="2400" spc="-55" i="1">
                <a:latin typeface="Symbol"/>
                <a:cs typeface="Symbol"/>
              </a:rPr>
              <a:t></a:t>
            </a:r>
            <a:r>
              <a:rPr dirty="0" sz="2400" spc="-55" i="1">
                <a:latin typeface="Times New Roman"/>
                <a:cs typeface="Times New Roman"/>
              </a:rPr>
              <a:t> </a:t>
            </a:r>
            <a:r>
              <a:rPr dirty="0" baseline="-22633" sz="2025" spc="-7">
                <a:latin typeface="Times New Roman"/>
                <a:cs typeface="Times New Roman"/>
              </a:rPr>
              <a:t>o </a:t>
            </a:r>
            <a:r>
              <a:rPr dirty="0" sz="2300" i="1">
                <a:latin typeface="Times New Roman"/>
                <a:cs typeface="Times New Roman"/>
              </a:rPr>
              <a:t>I </a:t>
            </a:r>
            <a:r>
              <a:rPr dirty="0" baseline="-35024" sz="3450">
                <a:latin typeface="Symbol"/>
                <a:cs typeface="Symbol"/>
              </a:rPr>
              <a:t></a:t>
            </a:r>
            <a:r>
              <a:rPr dirty="0" baseline="-35024" sz="3450" spc="82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ds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4673" y="3271685"/>
            <a:ext cx="10160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 i="1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6346" y="2288823"/>
            <a:ext cx="38417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b="1">
                <a:latin typeface="Times New Roman"/>
                <a:cs typeface="Times New Roman"/>
              </a:rPr>
              <a:t>d</a:t>
            </a:r>
            <a:r>
              <a:rPr dirty="0" sz="2300" b="1">
                <a:latin typeface="Times New Roman"/>
                <a:cs typeface="Times New Roman"/>
              </a:rPr>
              <a:t>B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58233" y="2362200"/>
            <a:ext cx="4343400" cy="3194685"/>
            <a:chOff x="1158233" y="2362200"/>
            <a:chExt cx="4343400" cy="3194685"/>
          </a:xfrm>
        </p:grpSpPr>
        <p:sp>
          <p:nvSpPr>
            <p:cNvPr id="18" name="object 18"/>
            <p:cNvSpPr/>
            <p:nvPr/>
          </p:nvSpPr>
          <p:spPr>
            <a:xfrm>
              <a:off x="1158227" y="2362199"/>
              <a:ext cx="4344035" cy="3194685"/>
            </a:xfrm>
            <a:custGeom>
              <a:avLst/>
              <a:gdLst/>
              <a:ahLst/>
              <a:cxnLst/>
              <a:rect l="l" t="t" r="r" b="b"/>
              <a:pathLst>
                <a:path w="4344035" h="3194685">
                  <a:moveTo>
                    <a:pt x="4343412" y="1597152"/>
                  </a:moveTo>
                  <a:lnTo>
                    <a:pt x="527304" y="1595818"/>
                  </a:lnTo>
                  <a:lnTo>
                    <a:pt x="522744" y="0"/>
                  </a:lnTo>
                  <a:lnTo>
                    <a:pt x="496836" y="0"/>
                  </a:lnTo>
                  <a:lnTo>
                    <a:pt x="501396" y="1595805"/>
                  </a:lnTo>
                  <a:lnTo>
                    <a:pt x="0" y="1595628"/>
                  </a:lnTo>
                  <a:lnTo>
                    <a:pt x="0" y="1621536"/>
                  </a:lnTo>
                  <a:lnTo>
                    <a:pt x="501472" y="1621713"/>
                  </a:lnTo>
                  <a:lnTo>
                    <a:pt x="505980" y="3194304"/>
                  </a:lnTo>
                  <a:lnTo>
                    <a:pt x="531888" y="3194304"/>
                  </a:lnTo>
                  <a:lnTo>
                    <a:pt x="527380" y="1621726"/>
                  </a:lnTo>
                  <a:lnTo>
                    <a:pt x="4343412" y="1623060"/>
                  </a:lnTo>
                  <a:lnTo>
                    <a:pt x="4343412" y="1597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38300" y="3779520"/>
              <a:ext cx="190500" cy="207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655822" y="3890262"/>
            <a:ext cx="205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x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90465" y="2455164"/>
            <a:ext cx="3854450" cy="2985770"/>
            <a:chOff x="1490465" y="2455164"/>
            <a:chExt cx="3854450" cy="2985770"/>
          </a:xfrm>
        </p:grpSpPr>
        <p:sp>
          <p:nvSpPr>
            <p:cNvPr id="22" name="object 22"/>
            <p:cNvSpPr/>
            <p:nvPr/>
          </p:nvSpPr>
          <p:spPr>
            <a:xfrm>
              <a:off x="4486656" y="3963924"/>
              <a:ext cx="858519" cy="1094740"/>
            </a:xfrm>
            <a:custGeom>
              <a:avLst/>
              <a:gdLst/>
              <a:ahLst/>
              <a:cxnLst/>
              <a:rect l="l" t="t" r="r" b="b"/>
              <a:pathLst>
                <a:path w="858520" h="1094739">
                  <a:moveTo>
                    <a:pt x="82296" y="79248"/>
                  </a:moveTo>
                  <a:lnTo>
                    <a:pt x="19812" y="0"/>
                  </a:lnTo>
                  <a:lnTo>
                    <a:pt x="0" y="15240"/>
                  </a:lnTo>
                  <a:lnTo>
                    <a:pt x="62484" y="94488"/>
                  </a:lnTo>
                  <a:lnTo>
                    <a:pt x="82296" y="79248"/>
                  </a:lnTo>
                  <a:close/>
                </a:path>
                <a:path w="858520" h="1094739">
                  <a:moveTo>
                    <a:pt x="192024" y="219456"/>
                  </a:moveTo>
                  <a:lnTo>
                    <a:pt x="129540" y="140208"/>
                  </a:lnTo>
                  <a:lnTo>
                    <a:pt x="109728" y="155448"/>
                  </a:lnTo>
                  <a:lnTo>
                    <a:pt x="172212" y="234696"/>
                  </a:lnTo>
                  <a:lnTo>
                    <a:pt x="192024" y="219456"/>
                  </a:lnTo>
                  <a:close/>
                </a:path>
                <a:path w="858520" h="1094739">
                  <a:moveTo>
                    <a:pt x="300228" y="359664"/>
                  </a:moveTo>
                  <a:lnTo>
                    <a:pt x="237744" y="280416"/>
                  </a:lnTo>
                  <a:lnTo>
                    <a:pt x="217932" y="295656"/>
                  </a:lnTo>
                  <a:lnTo>
                    <a:pt x="280416" y="374904"/>
                  </a:lnTo>
                  <a:lnTo>
                    <a:pt x="300228" y="359664"/>
                  </a:lnTo>
                  <a:close/>
                </a:path>
                <a:path w="858520" h="1094739">
                  <a:moveTo>
                    <a:pt x="409956" y="499872"/>
                  </a:moveTo>
                  <a:lnTo>
                    <a:pt x="347472" y="420624"/>
                  </a:lnTo>
                  <a:lnTo>
                    <a:pt x="327660" y="435864"/>
                  </a:lnTo>
                  <a:lnTo>
                    <a:pt x="390144" y="515112"/>
                  </a:lnTo>
                  <a:lnTo>
                    <a:pt x="409956" y="499872"/>
                  </a:lnTo>
                  <a:close/>
                </a:path>
                <a:path w="858520" h="1094739">
                  <a:moveTo>
                    <a:pt x="519684" y="640080"/>
                  </a:moveTo>
                  <a:lnTo>
                    <a:pt x="457200" y="560832"/>
                  </a:lnTo>
                  <a:lnTo>
                    <a:pt x="437388" y="576072"/>
                  </a:lnTo>
                  <a:lnTo>
                    <a:pt x="499872" y="655320"/>
                  </a:lnTo>
                  <a:lnTo>
                    <a:pt x="519684" y="640080"/>
                  </a:lnTo>
                  <a:close/>
                </a:path>
                <a:path w="858520" h="1094739">
                  <a:moveTo>
                    <a:pt x="629412" y="780288"/>
                  </a:moveTo>
                  <a:lnTo>
                    <a:pt x="566928" y="701040"/>
                  </a:lnTo>
                  <a:lnTo>
                    <a:pt x="547116" y="716280"/>
                  </a:lnTo>
                  <a:lnTo>
                    <a:pt x="609600" y="795528"/>
                  </a:lnTo>
                  <a:lnTo>
                    <a:pt x="629412" y="780288"/>
                  </a:lnTo>
                  <a:close/>
                </a:path>
                <a:path w="858520" h="1094739">
                  <a:moveTo>
                    <a:pt x="737616" y="920496"/>
                  </a:moveTo>
                  <a:lnTo>
                    <a:pt x="675132" y="841248"/>
                  </a:lnTo>
                  <a:lnTo>
                    <a:pt x="655320" y="856488"/>
                  </a:lnTo>
                  <a:lnTo>
                    <a:pt x="717804" y="935736"/>
                  </a:lnTo>
                  <a:lnTo>
                    <a:pt x="737616" y="920496"/>
                  </a:lnTo>
                  <a:close/>
                </a:path>
                <a:path w="858520" h="1094739">
                  <a:moveTo>
                    <a:pt x="797052" y="1065203"/>
                  </a:moveTo>
                  <a:lnTo>
                    <a:pt x="797052" y="996696"/>
                  </a:lnTo>
                  <a:lnTo>
                    <a:pt x="777240" y="1011936"/>
                  </a:lnTo>
                  <a:lnTo>
                    <a:pt x="769507" y="1002270"/>
                  </a:lnTo>
                  <a:lnTo>
                    <a:pt x="729996" y="1033272"/>
                  </a:lnTo>
                  <a:lnTo>
                    <a:pt x="797052" y="1065203"/>
                  </a:lnTo>
                  <a:close/>
                </a:path>
                <a:path w="858520" h="1094739">
                  <a:moveTo>
                    <a:pt x="789169" y="986843"/>
                  </a:moveTo>
                  <a:lnTo>
                    <a:pt x="784860" y="981456"/>
                  </a:lnTo>
                  <a:lnTo>
                    <a:pt x="765048" y="996696"/>
                  </a:lnTo>
                  <a:lnTo>
                    <a:pt x="769507" y="1002270"/>
                  </a:lnTo>
                  <a:lnTo>
                    <a:pt x="789169" y="986843"/>
                  </a:lnTo>
                  <a:close/>
                </a:path>
                <a:path w="858520" h="1094739">
                  <a:moveTo>
                    <a:pt x="797052" y="996696"/>
                  </a:moveTo>
                  <a:lnTo>
                    <a:pt x="789169" y="986843"/>
                  </a:lnTo>
                  <a:lnTo>
                    <a:pt x="769507" y="1002270"/>
                  </a:lnTo>
                  <a:lnTo>
                    <a:pt x="777240" y="1011936"/>
                  </a:lnTo>
                  <a:lnTo>
                    <a:pt x="797052" y="996696"/>
                  </a:lnTo>
                  <a:close/>
                </a:path>
                <a:path w="858520" h="1094739">
                  <a:moveTo>
                    <a:pt x="858012" y="1094232"/>
                  </a:moveTo>
                  <a:lnTo>
                    <a:pt x="829056" y="955548"/>
                  </a:lnTo>
                  <a:lnTo>
                    <a:pt x="789169" y="986843"/>
                  </a:lnTo>
                  <a:lnTo>
                    <a:pt x="797052" y="996696"/>
                  </a:lnTo>
                  <a:lnTo>
                    <a:pt x="797052" y="1065203"/>
                  </a:lnTo>
                  <a:lnTo>
                    <a:pt x="858012" y="10942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65732" y="2574048"/>
              <a:ext cx="3284220" cy="2733040"/>
            </a:xfrm>
            <a:custGeom>
              <a:avLst/>
              <a:gdLst/>
              <a:ahLst/>
              <a:cxnLst/>
              <a:rect l="l" t="t" r="r" b="b"/>
              <a:pathLst>
                <a:path w="3284220" h="2733040">
                  <a:moveTo>
                    <a:pt x="102108" y="2689860"/>
                  </a:moveTo>
                  <a:lnTo>
                    <a:pt x="91440" y="2667000"/>
                  </a:lnTo>
                  <a:lnTo>
                    <a:pt x="0" y="2709672"/>
                  </a:lnTo>
                  <a:lnTo>
                    <a:pt x="10668" y="2732532"/>
                  </a:lnTo>
                  <a:lnTo>
                    <a:pt x="102108" y="2689860"/>
                  </a:lnTo>
                  <a:close/>
                </a:path>
                <a:path w="3284220" h="2733040">
                  <a:moveTo>
                    <a:pt x="263652" y="2613660"/>
                  </a:moveTo>
                  <a:lnTo>
                    <a:pt x="252984" y="2590800"/>
                  </a:lnTo>
                  <a:lnTo>
                    <a:pt x="160020" y="2633472"/>
                  </a:lnTo>
                  <a:lnTo>
                    <a:pt x="172212" y="2657856"/>
                  </a:lnTo>
                  <a:lnTo>
                    <a:pt x="263652" y="2613660"/>
                  </a:lnTo>
                  <a:close/>
                </a:path>
                <a:path w="3284220" h="2733040">
                  <a:moveTo>
                    <a:pt x="425196" y="2538984"/>
                  </a:moveTo>
                  <a:lnTo>
                    <a:pt x="414528" y="2516124"/>
                  </a:lnTo>
                  <a:lnTo>
                    <a:pt x="321564" y="2558796"/>
                  </a:lnTo>
                  <a:lnTo>
                    <a:pt x="332232" y="2581656"/>
                  </a:lnTo>
                  <a:lnTo>
                    <a:pt x="425196" y="2538984"/>
                  </a:lnTo>
                  <a:close/>
                </a:path>
                <a:path w="3284220" h="2733040">
                  <a:moveTo>
                    <a:pt x="585216" y="2462784"/>
                  </a:moveTo>
                  <a:lnTo>
                    <a:pt x="574548" y="2439924"/>
                  </a:lnTo>
                  <a:lnTo>
                    <a:pt x="483108" y="2484120"/>
                  </a:lnTo>
                  <a:lnTo>
                    <a:pt x="493776" y="2506980"/>
                  </a:lnTo>
                  <a:lnTo>
                    <a:pt x="585216" y="2462784"/>
                  </a:lnTo>
                  <a:close/>
                </a:path>
                <a:path w="3284220" h="2733040">
                  <a:moveTo>
                    <a:pt x="746760" y="2388108"/>
                  </a:moveTo>
                  <a:lnTo>
                    <a:pt x="736092" y="2365248"/>
                  </a:lnTo>
                  <a:lnTo>
                    <a:pt x="643128" y="2407920"/>
                  </a:lnTo>
                  <a:lnTo>
                    <a:pt x="655320" y="2430780"/>
                  </a:lnTo>
                  <a:lnTo>
                    <a:pt x="746760" y="2388108"/>
                  </a:lnTo>
                  <a:close/>
                </a:path>
                <a:path w="3284220" h="2733040">
                  <a:moveTo>
                    <a:pt x="908304" y="2313432"/>
                  </a:moveTo>
                  <a:lnTo>
                    <a:pt x="897636" y="2289048"/>
                  </a:lnTo>
                  <a:lnTo>
                    <a:pt x="804672" y="2333244"/>
                  </a:lnTo>
                  <a:lnTo>
                    <a:pt x="815340" y="2356104"/>
                  </a:lnTo>
                  <a:lnTo>
                    <a:pt x="908304" y="2313432"/>
                  </a:lnTo>
                  <a:close/>
                </a:path>
                <a:path w="3284220" h="2733040">
                  <a:moveTo>
                    <a:pt x="1068324" y="2237232"/>
                  </a:moveTo>
                  <a:lnTo>
                    <a:pt x="1057656" y="2214372"/>
                  </a:lnTo>
                  <a:lnTo>
                    <a:pt x="966216" y="2257044"/>
                  </a:lnTo>
                  <a:lnTo>
                    <a:pt x="976884" y="2279904"/>
                  </a:lnTo>
                  <a:lnTo>
                    <a:pt x="1068324" y="2237232"/>
                  </a:lnTo>
                  <a:close/>
                </a:path>
                <a:path w="3284220" h="2733040">
                  <a:moveTo>
                    <a:pt x="1229868" y="2162556"/>
                  </a:moveTo>
                  <a:lnTo>
                    <a:pt x="1219200" y="2139696"/>
                  </a:lnTo>
                  <a:lnTo>
                    <a:pt x="1126236" y="2182368"/>
                  </a:lnTo>
                  <a:lnTo>
                    <a:pt x="1138428" y="2205228"/>
                  </a:lnTo>
                  <a:lnTo>
                    <a:pt x="1229868" y="2162556"/>
                  </a:lnTo>
                  <a:close/>
                </a:path>
                <a:path w="3284220" h="2733040">
                  <a:moveTo>
                    <a:pt x="1391412" y="2086356"/>
                  </a:moveTo>
                  <a:lnTo>
                    <a:pt x="1380744" y="2063496"/>
                  </a:lnTo>
                  <a:lnTo>
                    <a:pt x="1287780" y="2106168"/>
                  </a:lnTo>
                  <a:lnTo>
                    <a:pt x="1298448" y="2129028"/>
                  </a:lnTo>
                  <a:lnTo>
                    <a:pt x="1391412" y="2086356"/>
                  </a:lnTo>
                  <a:close/>
                </a:path>
                <a:path w="3284220" h="2733040">
                  <a:moveTo>
                    <a:pt x="1551432" y="2011680"/>
                  </a:moveTo>
                  <a:lnTo>
                    <a:pt x="1540764" y="1988820"/>
                  </a:lnTo>
                  <a:lnTo>
                    <a:pt x="1449324" y="2031492"/>
                  </a:lnTo>
                  <a:lnTo>
                    <a:pt x="1459992" y="2054352"/>
                  </a:lnTo>
                  <a:lnTo>
                    <a:pt x="1551432" y="2011680"/>
                  </a:lnTo>
                  <a:close/>
                </a:path>
                <a:path w="3284220" h="2733040">
                  <a:moveTo>
                    <a:pt x="1712976" y="1935480"/>
                  </a:moveTo>
                  <a:lnTo>
                    <a:pt x="1702308" y="1912620"/>
                  </a:lnTo>
                  <a:lnTo>
                    <a:pt x="1610868" y="1956816"/>
                  </a:lnTo>
                  <a:lnTo>
                    <a:pt x="1621536" y="1979676"/>
                  </a:lnTo>
                  <a:lnTo>
                    <a:pt x="1712976" y="1935480"/>
                  </a:lnTo>
                  <a:close/>
                </a:path>
                <a:path w="3284220" h="2733040">
                  <a:moveTo>
                    <a:pt x="1874520" y="1860804"/>
                  </a:moveTo>
                  <a:lnTo>
                    <a:pt x="1863852" y="1837944"/>
                  </a:lnTo>
                  <a:lnTo>
                    <a:pt x="1770888" y="1880616"/>
                  </a:lnTo>
                  <a:lnTo>
                    <a:pt x="1781556" y="1903476"/>
                  </a:lnTo>
                  <a:lnTo>
                    <a:pt x="1874520" y="1860804"/>
                  </a:lnTo>
                  <a:close/>
                </a:path>
                <a:path w="3284220" h="2733040">
                  <a:moveTo>
                    <a:pt x="2034540" y="1784604"/>
                  </a:moveTo>
                  <a:lnTo>
                    <a:pt x="2023872" y="1761744"/>
                  </a:lnTo>
                  <a:lnTo>
                    <a:pt x="1932432" y="1805940"/>
                  </a:lnTo>
                  <a:lnTo>
                    <a:pt x="1943100" y="1828800"/>
                  </a:lnTo>
                  <a:lnTo>
                    <a:pt x="2034540" y="1784604"/>
                  </a:lnTo>
                  <a:close/>
                </a:path>
                <a:path w="3284220" h="2733040">
                  <a:moveTo>
                    <a:pt x="2196084" y="1709928"/>
                  </a:moveTo>
                  <a:lnTo>
                    <a:pt x="2185416" y="1687068"/>
                  </a:lnTo>
                  <a:lnTo>
                    <a:pt x="2093976" y="1729740"/>
                  </a:lnTo>
                  <a:lnTo>
                    <a:pt x="2104644" y="1752600"/>
                  </a:lnTo>
                  <a:lnTo>
                    <a:pt x="2196084" y="1709928"/>
                  </a:lnTo>
                  <a:close/>
                </a:path>
                <a:path w="3284220" h="2733040">
                  <a:moveTo>
                    <a:pt x="2357628" y="1635252"/>
                  </a:moveTo>
                  <a:lnTo>
                    <a:pt x="2346960" y="1612392"/>
                  </a:lnTo>
                  <a:lnTo>
                    <a:pt x="2253996" y="1655064"/>
                  </a:lnTo>
                  <a:lnTo>
                    <a:pt x="2264664" y="1677924"/>
                  </a:lnTo>
                  <a:lnTo>
                    <a:pt x="2357628" y="1635252"/>
                  </a:lnTo>
                  <a:close/>
                </a:path>
                <a:path w="3284220" h="2733040">
                  <a:moveTo>
                    <a:pt x="2517648" y="1559052"/>
                  </a:moveTo>
                  <a:lnTo>
                    <a:pt x="2506980" y="1536192"/>
                  </a:lnTo>
                  <a:lnTo>
                    <a:pt x="2415540" y="1578864"/>
                  </a:lnTo>
                  <a:lnTo>
                    <a:pt x="2426208" y="1601724"/>
                  </a:lnTo>
                  <a:lnTo>
                    <a:pt x="2517648" y="1559052"/>
                  </a:lnTo>
                  <a:close/>
                </a:path>
                <a:path w="3284220" h="2733040">
                  <a:moveTo>
                    <a:pt x="2743200" y="1440180"/>
                  </a:moveTo>
                  <a:lnTo>
                    <a:pt x="2679192" y="1438122"/>
                  </a:lnTo>
                  <a:lnTo>
                    <a:pt x="2679192" y="1484376"/>
                  </a:lnTo>
                  <a:lnTo>
                    <a:pt x="2674226" y="1473733"/>
                  </a:lnTo>
                  <a:lnTo>
                    <a:pt x="2673159" y="1471447"/>
                  </a:lnTo>
                  <a:lnTo>
                    <a:pt x="2674620" y="1472184"/>
                  </a:lnTo>
                  <a:lnTo>
                    <a:pt x="2674226" y="1473733"/>
                  </a:lnTo>
                  <a:lnTo>
                    <a:pt x="2674620" y="1474571"/>
                  </a:lnTo>
                  <a:lnTo>
                    <a:pt x="2679192" y="1484376"/>
                  </a:lnTo>
                  <a:lnTo>
                    <a:pt x="2679192" y="1438122"/>
                  </a:lnTo>
                  <a:lnTo>
                    <a:pt x="2601468" y="1435608"/>
                  </a:lnTo>
                  <a:lnTo>
                    <a:pt x="2660637" y="1465186"/>
                  </a:lnTo>
                  <a:lnTo>
                    <a:pt x="2577084" y="1504188"/>
                  </a:lnTo>
                  <a:lnTo>
                    <a:pt x="2587752" y="1527048"/>
                  </a:lnTo>
                  <a:lnTo>
                    <a:pt x="2670556" y="1488389"/>
                  </a:lnTo>
                  <a:lnTo>
                    <a:pt x="2654808" y="1551432"/>
                  </a:lnTo>
                  <a:lnTo>
                    <a:pt x="2679192" y="1520736"/>
                  </a:lnTo>
                  <a:lnTo>
                    <a:pt x="2743200" y="1440180"/>
                  </a:lnTo>
                  <a:close/>
                </a:path>
                <a:path w="3284220" h="2733040">
                  <a:moveTo>
                    <a:pt x="2756916" y="1319784"/>
                  </a:moveTo>
                  <a:lnTo>
                    <a:pt x="2668524" y="1207008"/>
                  </a:lnTo>
                  <a:lnTo>
                    <a:pt x="2683294" y="1271016"/>
                  </a:lnTo>
                  <a:lnTo>
                    <a:pt x="10668" y="0"/>
                  </a:lnTo>
                  <a:lnTo>
                    <a:pt x="0" y="22860"/>
                  </a:lnTo>
                  <a:lnTo>
                    <a:pt x="2671762" y="1293456"/>
                  </a:lnTo>
                  <a:lnTo>
                    <a:pt x="2613660" y="1321308"/>
                  </a:lnTo>
                  <a:lnTo>
                    <a:pt x="2692908" y="1320457"/>
                  </a:lnTo>
                  <a:lnTo>
                    <a:pt x="2756916" y="1319784"/>
                  </a:lnTo>
                  <a:close/>
                </a:path>
                <a:path w="3284220" h="2733040">
                  <a:moveTo>
                    <a:pt x="3284220" y="1373124"/>
                  </a:moveTo>
                  <a:lnTo>
                    <a:pt x="3282696" y="1335024"/>
                  </a:lnTo>
                  <a:lnTo>
                    <a:pt x="3278124" y="1296924"/>
                  </a:lnTo>
                  <a:lnTo>
                    <a:pt x="3267456" y="1226820"/>
                  </a:lnTo>
                  <a:lnTo>
                    <a:pt x="3252216" y="1164336"/>
                  </a:lnTo>
                  <a:lnTo>
                    <a:pt x="3238500" y="1123188"/>
                  </a:lnTo>
                  <a:lnTo>
                    <a:pt x="3221736" y="1088136"/>
                  </a:lnTo>
                  <a:lnTo>
                    <a:pt x="3217164" y="1077468"/>
                  </a:lnTo>
                  <a:lnTo>
                    <a:pt x="3209544" y="1068324"/>
                  </a:lnTo>
                  <a:lnTo>
                    <a:pt x="3197352" y="1050036"/>
                  </a:lnTo>
                  <a:lnTo>
                    <a:pt x="3183636" y="1036320"/>
                  </a:lnTo>
                  <a:lnTo>
                    <a:pt x="3176016" y="1030224"/>
                  </a:lnTo>
                  <a:lnTo>
                    <a:pt x="3166872" y="1025652"/>
                  </a:lnTo>
                  <a:lnTo>
                    <a:pt x="3159252" y="1021080"/>
                  </a:lnTo>
                  <a:lnTo>
                    <a:pt x="3151632" y="1018032"/>
                  </a:lnTo>
                  <a:lnTo>
                    <a:pt x="3144012" y="1016508"/>
                  </a:lnTo>
                  <a:lnTo>
                    <a:pt x="3134868" y="1016508"/>
                  </a:lnTo>
                  <a:lnTo>
                    <a:pt x="3133344" y="1040892"/>
                  </a:lnTo>
                  <a:lnTo>
                    <a:pt x="3137916" y="1041806"/>
                  </a:lnTo>
                  <a:lnTo>
                    <a:pt x="3140964" y="1042416"/>
                  </a:lnTo>
                  <a:lnTo>
                    <a:pt x="3137916" y="1040892"/>
                  </a:lnTo>
                  <a:lnTo>
                    <a:pt x="3145536" y="1042416"/>
                  </a:lnTo>
                  <a:lnTo>
                    <a:pt x="3151632" y="1045464"/>
                  </a:lnTo>
                  <a:lnTo>
                    <a:pt x="3156204" y="1048512"/>
                  </a:lnTo>
                  <a:lnTo>
                    <a:pt x="3162300" y="1051560"/>
                  </a:lnTo>
                  <a:lnTo>
                    <a:pt x="3166872" y="1056132"/>
                  </a:lnTo>
                  <a:lnTo>
                    <a:pt x="3172968" y="1060704"/>
                  </a:lnTo>
                  <a:lnTo>
                    <a:pt x="3179064" y="1066800"/>
                  </a:lnTo>
                  <a:lnTo>
                    <a:pt x="3183636" y="1074420"/>
                  </a:lnTo>
                  <a:lnTo>
                    <a:pt x="3189732" y="1082040"/>
                  </a:lnTo>
                  <a:lnTo>
                    <a:pt x="3194304" y="1091184"/>
                  </a:lnTo>
                  <a:lnTo>
                    <a:pt x="3200400" y="1100328"/>
                  </a:lnTo>
                  <a:lnTo>
                    <a:pt x="3209544" y="1121664"/>
                  </a:lnTo>
                  <a:lnTo>
                    <a:pt x="3215640" y="1133856"/>
                  </a:lnTo>
                  <a:lnTo>
                    <a:pt x="3224784" y="1158240"/>
                  </a:lnTo>
                  <a:lnTo>
                    <a:pt x="3227832" y="1171956"/>
                  </a:lnTo>
                  <a:lnTo>
                    <a:pt x="3232404" y="1187196"/>
                  </a:lnTo>
                  <a:lnTo>
                    <a:pt x="3249168" y="1264920"/>
                  </a:lnTo>
                  <a:lnTo>
                    <a:pt x="3256788" y="1336548"/>
                  </a:lnTo>
                  <a:lnTo>
                    <a:pt x="3259836" y="1412748"/>
                  </a:lnTo>
                  <a:lnTo>
                    <a:pt x="3284220" y="1412748"/>
                  </a:lnTo>
                  <a:lnTo>
                    <a:pt x="3284220" y="1373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469892" y="2891028"/>
              <a:ext cx="838200" cy="1089660"/>
            </a:xfrm>
            <a:custGeom>
              <a:avLst/>
              <a:gdLst/>
              <a:ahLst/>
              <a:cxnLst/>
              <a:rect l="l" t="t" r="r" b="b"/>
              <a:pathLst>
                <a:path w="838200" h="1089660">
                  <a:moveTo>
                    <a:pt x="770873" y="109380"/>
                  </a:moveTo>
                  <a:lnTo>
                    <a:pt x="751084" y="94088"/>
                  </a:lnTo>
                  <a:lnTo>
                    <a:pt x="0" y="1074420"/>
                  </a:lnTo>
                  <a:lnTo>
                    <a:pt x="21336" y="1089660"/>
                  </a:lnTo>
                  <a:lnTo>
                    <a:pt x="770873" y="109380"/>
                  </a:lnTo>
                  <a:close/>
                </a:path>
                <a:path w="838200" h="1089660">
                  <a:moveTo>
                    <a:pt x="838200" y="0"/>
                  </a:moveTo>
                  <a:lnTo>
                    <a:pt x="710184" y="62484"/>
                  </a:lnTo>
                  <a:lnTo>
                    <a:pt x="751084" y="94088"/>
                  </a:lnTo>
                  <a:lnTo>
                    <a:pt x="758952" y="83820"/>
                  </a:lnTo>
                  <a:lnTo>
                    <a:pt x="778764" y="99060"/>
                  </a:lnTo>
                  <a:lnTo>
                    <a:pt x="778764" y="115477"/>
                  </a:lnTo>
                  <a:lnTo>
                    <a:pt x="810768" y="140208"/>
                  </a:lnTo>
                  <a:lnTo>
                    <a:pt x="838200" y="0"/>
                  </a:lnTo>
                  <a:close/>
                </a:path>
                <a:path w="838200" h="1089660">
                  <a:moveTo>
                    <a:pt x="778764" y="99060"/>
                  </a:moveTo>
                  <a:lnTo>
                    <a:pt x="758952" y="83820"/>
                  </a:lnTo>
                  <a:lnTo>
                    <a:pt x="751084" y="94088"/>
                  </a:lnTo>
                  <a:lnTo>
                    <a:pt x="770873" y="109380"/>
                  </a:lnTo>
                  <a:lnTo>
                    <a:pt x="778764" y="99060"/>
                  </a:lnTo>
                  <a:close/>
                </a:path>
                <a:path w="838200" h="1089660">
                  <a:moveTo>
                    <a:pt x="778764" y="115477"/>
                  </a:moveTo>
                  <a:lnTo>
                    <a:pt x="778764" y="99060"/>
                  </a:lnTo>
                  <a:lnTo>
                    <a:pt x="770873" y="109380"/>
                  </a:lnTo>
                  <a:lnTo>
                    <a:pt x="778764" y="115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64280" y="3621023"/>
              <a:ext cx="1274445" cy="815975"/>
            </a:xfrm>
            <a:custGeom>
              <a:avLst/>
              <a:gdLst/>
              <a:ahLst/>
              <a:cxnLst/>
              <a:rect l="l" t="t" r="r" b="b"/>
              <a:pathLst>
                <a:path w="1274445" h="815975">
                  <a:moveTo>
                    <a:pt x="166116" y="24384"/>
                  </a:moveTo>
                  <a:lnTo>
                    <a:pt x="164592" y="0"/>
                  </a:lnTo>
                  <a:lnTo>
                    <a:pt x="156972" y="0"/>
                  </a:lnTo>
                  <a:lnTo>
                    <a:pt x="114300" y="15240"/>
                  </a:lnTo>
                  <a:lnTo>
                    <a:pt x="83820" y="42672"/>
                  </a:lnTo>
                  <a:lnTo>
                    <a:pt x="76200" y="51816"/>
                  </a:lnTo>
                  <a:lnTo>
                    <a:pt x="47244" y="102108"/>
                  </a:lnTo>
                  <a:lnTo>
                    <a:pt x="27432" y="152400"/>
                  </a:lnTo>
                  <a:lnTo>
                    <a:pt x="12192" y="208788"/>
                  </a:lnTo>
                  <a:lnTo>
                    <a:pt x="3048" y="271272"/>
                  </a:lnTo>
                  <a:lnTo>
                    <a:pt x="0" y="338328"/>
                  </a:lnTo>
                  <a:lnTo>
                    <a:pt x="25908" y="339852"/>
                  </a:lnTo>
                  <a:lnTo>
                    <a:pt x="25908" y="306324"/>
                  </a:lnTo>
                  <a:lnTo>
                    <a:pt x="28956" y="274320"/>
                  </a:lnTo>
                  <a:lnTo>
                    <a:pt x="44196" y="185928"/>
                  </a:lnTo>
                  <a:lnTo>
                    <a:pt x="59436" y="135636"/>
                  </a:lnTo>
                  <a:lnTo>
                    <a:pt x="79248" y="92964"/>
                  </a:lnTo>
                  <a:lnTo>
                    <a:pt x="85344" y="83820"/>
                  </a:lnTo>
                  <a:lnTo>
                    <a:pt x="89916" y="74676"/>
                  </a:lnTo>
                  <a:lnTo>
                    <a:pt x="132588" y="33528"/>
                  </a:lnTo>
                  <a:lnTo>
                    <a:pt x="158496" y="24384"/>
                  </a:lnTo>
                  <a:lnTo>
                    <a:pt x="166116" y="24384"/>
                  </a:lnTo>
                  <a:close/>
                </a:path>
                <a:path w="1274445" h="815975">
                  <a:moveTo>
                    <a:pt x="185928" y="51816"/>
                  </a:moveTo>
                  <a:lnTo>
                    <a:pt x="141732" y="59436"/>
                  </a:lnTo>
                  <a:lnTo>
                    <a:pt x="117348" y="92964"/>
                  </a:lnTo>
                  <a:lnTo>
                    <a:pt x="96012" y="129540"/>
                  </a:lnTo>
                  <a:lnTo>
                    <a:pt x="71628" y="193548"/>
                  </a:lnTo>
                  <a:lnTo>
                    <a:pt x="59436" y="240792"/>
                  </a:lnTo>
                  <a:lnTo>
                    <a:pt x="51816" y="289560"/>
                  </a:lnTo>
                  <a:lnTo>
                    <a:pt x="48768" y="313944"/>
                  </a:lnTo>
                  <a:lnTo>
                    <a:pt x="47244" y="339852"/>
                  </a:lnTo>
                  <a:lnTo>
                    <a:pt x="47244" y="365760"/>
                  </a:lnTo>
                  <a:lnTo>
                    <a:pt x="71628" y="365760"/>
                  </a:lnTo>
                  <a:lnTo>
                    <a:pt x="76200" y="292608"/>
                  </a:lnTo>
                  <a:lnTo>
                    <a:pt x="79248" y="268224"/>
                  </a:lnTo>
                  <a:lnTo>
                    <a:pt x="83820" y="245364"/>
                  </a:lnTo>
                  <a:lnTo>
                    <a:pt x="89916" y="224028"/>
                  </a:lnTo>
                  <a:lnTo>
                    <a:pt x="96012" y="201168"/>
                  </a:lnTo>
                  <a:lnTo>
                    <a:pt x="109728" y="161544"/>
                  </a:lnTo>
                  <a:lnTo>
                    <a:pt x="128016" y="123444"/>
                  </a:lnTo>
                  <a:lnTo>
                    <a:pt x="160020" y="76200"/>
                  </a:lnTo>
                  <a:lnTo>
                    <a:pt x="172212" y="64008"/>
                  </a:lnTo>
                  <a:lnTo>
                    <a:pt x="185928" y="51816"/>
                  </a:lnTo>
                  <a:close/>
                </a:path>
                <a:path w="1274445" h="815975">
                  <a:moveTo>
                    <a:pt x="1274064" y="365772"/>
                  </a:moveTo>
                  <a:lnTo>
                    <a:pt x="1248156" y="365772"/>
                  </a:lnTo>
                  <a:lnTo>
                    <a:pt x="1248156" y="409968"/>
                  </a:lnTo>
                  <a:lnTo>
                    <a:pt x="1242060" y="493788"/>
                  </a:lnTo>
                  <a:lnTo>
                    <a:pt x="1237488" y="533412"/>
                  </a:lnTo>
                  <a:lnTo>
                    <a:pt x="1231392" y="571512"/>
                  </a:lnTo>
                  <a:lnTo>
                    <a:pt x="1226820" y="589800"/>
                  </a:lnTo>
                  <a:lnTo>
                    <a:pt x="1223772" y="606564"/>
                  </a:lnTo>
                  <a:lnTo>
                    <a:pt x="1219200" y="623328"/>
                  </a:lnTo>
                  <a:lnTo>
                    <a:pt x="1216152" y="640092"/>
                  </a:lnTo>
                  <a:lnTo>
                    <a:pt x="1207008" y="670572"/>
                  </a:lnTo>
                  <a:lnTo>
                    <a:pt x="1200912" y="684288"/>
                  </a:lnTo>
                  <a:lnTo>
                    <a:pt x="1196340" y="698004"/>
                  </a:lnTo>
                  <a:lnTo>
                    <a:pt x="1191768" y="710196"/>
                  </a:lnTo>
                  <a:lnTo>
                    <a:pt x="1185672" y="722388"/>
                  </a:lnTo>
                  <a:lnTo>
                    <a:pt x="1179576" y="733056"/>
                  </a:lnTo>
                  <a:lnTo>
                    <a:pt x="1175004" y="743724"/>
                  </a:lnTo>
                  <a:lnTo>
                    <a:pt x="1168908" y="751344"/>
                  </a:lnTo>
                  <a:lnTo>
                    <a:pt x="1162812" y="760488"/>
                  </a:lnTo>
                  <a:lnTo>
                    <a:pt x="1150620" y="772680"/>
                  </a:lnTo>
                  <a:lnTo>
                    <a:pt x="1146048" y="778776"/>
                  </a:lnTo>
                  <a:lnTo>
                    <a:pt x="1127760" y="787920"/>
                  </a:lnTo>
                  <a:lnTo>
                    <a:pt x="1121664" y="789444"/>
                  </a:lnTo>
                  <a:lnTo>
                    <a:pt x="1115568" y="789444"/>
                  </a:lnTo>
                  <a:lnTo>
                    <a:pt x="1117092" y="815352"/>
                  </a:lnTo>
                  <a:lnTo>
                    <a:pt x="1123188" y="815352"/>
                  </a:lnTo>
                  <a:lnTo>
                    <a:pt x="1124712" y="815352"/>
                  </a:lnTo>
                  <a:lnTo>
                    <a:pt x="1126236" y="813828"/>
                  </a:lnTo>
                  <a:lnTo>
                    <a:pt x="1167384" y="792492"/>
                  </a:lnTo>
                  <a:lnTo>
                    <a:pt x="1188720" y="766584"/>
                  </a:lnTo>
                  <a:lnTo>
                    <a:pt x="1196340" y="757440"/>
                  </a:lnTo>
                  <a:lnTo>
                    <a:pt x="1214628" y="720864"/>
                  </a:lnTo>
                  <a:lnTo>
                    <a:pt x="1220724" y="707148"/>
                  </a:lnTo>
                  <a:lnTo>
                    <a:pt x="1225296" y="693432"/>
                  </a:lnTo>
                  <a:lnTo>
                    <a:pt x="1229868" y="678192"/>
                  </a:lnTo>
                  <a:lnTo>
                    <a:pt x="1235964" y="662952"/>
                  </a:lnTo>
                  <a:lnTo>
                    <a:pt x="1240536" y="647712"/>
                  </a:lnTo>
                  <a:lnTo>
                    <a:pt x="1245108" y="630948"/>
                  </a:lnTo>
                  <a:lnTo>
                    <a:pt x="1248156" y="612660"/>
                  </a:lnTo>
                  <a:lnTo>
                    <a:pt x="1252728" y="594372"/>
                  </a:lnTo>
                  <a:lnTo>
                    <a:pt x="1261872" y="537984"/>
                  </a:lnTo>
                  <a:lnTo>
                    <a:pt x="1271016" y="455688"/>
                  </a:lnTo>
                  <a:lnTo>
                    <a:pt x="1274064" y="365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13325" y="5129783"/>
              <a:ext cx="318770" cy="299085"/>
            </a:xfrm>
            <a:custGeom>
              <a:avLst/>
              <a:gdLst/>
              <a:ahLst/>
              <a:cxnLst/>
              <a:rect l="l" t="t" r="r" b="b"/>
              <a:pathLst>
                <a:path w="318769" h="299085">
                  <a:moveTo>
                    <a:pt x="318522" y="149351"/>
                  </a:moveTo>
                  <a:lnTo>
                    <a:pt x="310365" y="102217"/>
                  </a:lnTo>
                  <a:lnTo>
                    <a:pt x="287651" y="61228"/>
                  </a:lnTo>
                  <a:lnTo>
                    <a:pt x="253014" y="28870"/>
                  </a:lnTo>
                  <a:lnTo>
                    <a:pt x="209086" y="7632"/>
                  </a:lnTo>
                  <a:lnTo>
                    <a:pt x="158502" y="0"/>
                  </a:lnTo>
                  <a:lnTo>
                    <a:pt x="108660" y="7632"/>
                  </a:lnTo>
                  <a:lnTo>
                    <a:pt x="65182" y="28870"/>
                  </a:lnTo>
                  <a:lnTo>
                    <a:pt x="30774" y="61228"/>
                  </a:lnTo>
                  <a:lnTo>
                    <a:pt x="8144" y="102217"/>
                  </a:lnTo>
                  <a:lnTo>
                    <a:pt x="0" y="149351"/>
                  </a:lnTo>
                  <a:lnTo>
                    <a:pt x="8144" y="196486"/>
                  </a:lnTo>
                  <a:lnTo>
                    <a:pt x="30774" y="237475"/>
                  </a:lnTo>
                  <a:lnTo>
                    <a:pt x="65182" y="269833"/>
                  </a:lnTo>
                  <a:lnTo>
                    <a:pt x="108660" y="291071"/>
                  </a:lnTo>
                  <a:lnTo>
                    <a:pt x="158502" y="298703"/>
                  </a:lnTo>
                  <a:lnTo>
                    <a:pt x="209086" y="291071"/>
                  </a:lnTo>
                  <a:lnTo>
                    <a:pt x="253014" y="269833"/>
                  </a:lnTo>
                  <a:lnTo>
                    <a:pt x="287651" y="237475"/>
                  </a:lnTo>
                  <a:lnTo>
                    <a:pt x="310365" y="196486"/>
                  </a:lnTo>
                  <a:lnTo>
                    <a:pt x="318522" y="14935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01133" y="5117592"/>
              <a:ext cx="342900" cy="323215"/>
            </a:xfrm>
            <a:custGeom>
              <a:avLst/>
              <a:gdLst/>
              <a:ahLst/>
              <a:cxnLst/>
              <a:rect l="l" t="t" r="r" b="b"/>
              <a:pathLst>
                <a:path w="342900" h="323214">
                  <a:moveTo>
                    <a:pt x="342906" y="161544"/>
                  </a:moveTo>
                  <a:lnTo>
                    <a:pt x="335286" y="112776"/>
                  </a:lnTo>
                  <a:lnTo>
                    <a:pt x="312426" y="70104"/>
                  </a:lnTo>
                  <a:lnTo>
                    <a:pt x="266706" y="27432"/>
                  </a:lnTo>
                  <a:lnTo>
                    <a:pt x="220986" y="6096"/>
                  </a:lnTo>
                  <a:lnTo>
                    <a:pt x="187458" y="0"/>
                  </a:lnTo>
                  <a:lnTo>
                    <a:pt x="153930" y="0"/>
                  </a:lnTo>
                  <a:lnTo>
                    <a:pt x="135642" y="3048"/>
                  </a:lnTo>
                  <a:lnTo>
                    <a:pt x="120402" y="7620"/>
                  </a:lnTo>
                  <a:lnTo>
                    <a:pt x="103638" y="12192"/>
                  </a:lnTo>
                  <a:lnTo>
                    <a:pt x="89922" y="19812"/>
                  </a:lnTo>
                  <a:lnTo>
                    <a:pt x="74682" y="27432"/>
                  </a:lnTo>
                  <a:lnTo>
                    <a:pt x="62490" y="36576"/>
                  </a:lnTo>
                  <a:lnTo>
                    <a:pt x="28962" y="71628"/>
                  </a:lnTo>
                  <a:lnTo>
                    <a:pt x="7620" y="114300"/>
                  </a:lnTo>
                  <a:lnTo>
                    <a:pt x="0" y="146304"/>
                  </a:lnTo>
                  <a:lnTo>
                    <a:pt x="0" y="161544"/>
                  </a:lnTo>
                  <a:lnTo>
                    <a:pt x="3048" y="195072"/>
                  </a:lnTo>
                  <a:lnTo>
                    <a:pt x="7620" y="210312"/>
                  </a:lnTo>
                  <a:lnTo>
                    <a:pt x="13716" y="225552"/>
                  </a:lnTo>
                  <a:lnTo>
                    <a:pt x="25914" y="247499"/>
                  </a:lnTo>
                  <a:lnTo>
                    <a:pt x="25914" y="146304"/>
                  </a:lnTo>
                  <a:lnTo>
                    <a:pt x="28962" y="134112"/>
                  </a:lnTo>
                  <a:lnTo>
                    <a:pt x="42678" y="96012"/>
                  </a:lnTo>
                  <a:lnTo>
                    <a:pt x="68586" y="65532"/>
                  </a:lnTo>
                  <a:lnTo>
                    <a:pt x="102114" y="41148"/>
                  </a:lnTo>
                  <a:lnTo>
                    <a:pt x="141738" y="27432"/>
                  </a:lnTo>
                  <a:lnTo>
                    <a:pt x="172218" y="24384"/>
                  </a:lnTo>
                  <a:lnTo>
                    <a:pt x="187458" y="25908"/>
                  </a:lnTo>
                  <a:lnTo>
                    <a:pt x="201174" y="27432"/>
                  </a:lnTo>
                  <a:lnTo>
                    <a:pt x="242322" y="41148"/>
                  </a:lnTo>
                  <a:lnTo>
                    <a:pt x="252990" y="48768"/>
                  </a:lnTo>
                  <a:lnTo>
                    <a:pt x="265182" y="56388"/>
                  </a:lnTo>
                  <a:lnTo>
                    <a:pt x="292614" y="85344"/>
                  </a:lnTo>
                  <a:lnTo>
                    <a:pt x="310902" y="121920"/>
                  </a:lnTo>
                  <a:lnTo>
                    <a:pt x="316998" y="147828"/>
                  </a:lnTo>
                  <a:lnTo>
                    <a:pt x="316998" y="246583"/>
                  </a:lnTo>
                  <a:lnTo>
                    <a:pt x="321570" y="239268"/>
                  </a:lnTo>
                  <a:lnTo>
                    <a:pt x="329190" y="224028"/>
                  </a:lnTo>
                  <a:lnTo>
                    <a:pt x="335286" y="208788"/>
                  </a:lnTo>
                  <a:lnTo>
                    <a:pt x="339858" y="193548"/>
                  </a:lnTo>
                  <a:lnTo>
                    <a:pt x="342906" y="161544"/>
                  </a:lnTo>
                  <a:close/>
                </a:path>
                <a:path w="342900" h="323214">
                  <a:moveTo>
                    <a:pt x="316998" y="246583"/>
                  </a:moveTo>
                  <a:lnTo>
                    <a:pt x="316998" y="176784"/>
                  </a:lnTo>
                  <a:lnTo>
                    <a:pt x="313950" y="188976"/>
                  </a:lnTo>
                  <a:lnTo>
                    <a:pt x="310902" y="202692"/>
                  </a:lnTo>
                  <a:lnTo>
                    <a:pt x="306330" y="214884"/>
                  </a:lnTo>
                  <a:lnTo>
                    <a:pt x="283470" y="248412"/>
                  </a:lnTo>
                  <a:lnTo>
                    <a:pt x="252990" y="274320"/>
                  </a:lnTo>
                  <a:lnTo>
                    <a:pt x="214890" y="292608"/>
                  </a:lnTo>
                  <a:lnTo>
                    <a:pt x="170694" y="298704"/>
                  </a:lnTo>
                  <a:lnTo>
                    <a:pt x="155454" y="297180"/>
                  </a:lnTo>
                  <a:lnTo>
                    <a:pt x="141738" y="295656"/>
                  </a:lnTo>
                  <a:lnTo>
                    <a:pt x="126498" y="291084"/>
                  </a:lnTo>
                  <a:lnTo>
                    <a:pt x="114306" y="286512"/>
                  </a:lnTo>
                  <a:lnTo>
                    <a:pt x="100590" y="281940"/>
                  </a:lnTo>
                  <a:lnTo>
                    <a:pt x="67062" y="257556"/>
                  </a:lnTo>
                  <a:lnTo>
                    <a:pt x="42678" y="225552"/>
                  </a:lnTo>
                  <a:lnTo>
                    <a:pt x="27438" y="188976"/>
                  </a:lnTo>
                  <a:lnTo>
                    <a:pt x="25914" y="175260"/>
                  </a:lnTo>
                  <a:lnTo>
                    <a:pt x="25914" y="247499"/>
                  </a:lnTo>
                  <a:lnTo>
                    <a:pt x="50298" y="277368"/>
                  </a:lnTo>
                  <a:lnTo>
                    <a:pt x="89922" y="304800"/>
                  </a:lnTo>
                  <a:lnTo>
                    <a:pt x="153930" y="323088"/>
                  </a:lnTo>
                  <a:lnTo>
                    <a:pt x="188982" y="323088"/>
                  </a:lnTo>
                  <a:lnTo>
                    <a:pt x="237750" y="310896"/>
                  </a:lnTo>
                  <a:lnTo>
                    <a:pt x="280422" y="286512"/>
                  </a:lnTo>
                  <a:lnTo>
                    <a:pt x="313950" y="251460"/>
                  </a:lnTo>
                  <a:lnTo>
                    <a:pt x="316998" y="24658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02657" y="2467355"/>
              <a:ext cx="314325" cy="297180"/>
            </a:xfrm>
            <a:custGeom>
              <a:avLst/>
              <a:gdLst/>
              <a:ahLst/>
              <a:cxnLst/>
              <a:rect l="l" t="t" r="r" b="b"/>
              <a:pathLst>
                <a:path w="314325" h="297180">
                  <a:moveTo>
                    <a:pt x="313950" y="149351"/>
                  </a:moveTo>
                  <a:lnTo>
                    <a:pt x="305964" y="102217"/>
                  </a:lnTo>
                  <a:lnTo>
                    <a:pt x="283713" y="61228"/>
                  </a:lnTo>
                  <a:lnTo>
                    <a:pt x="249759" y="28870"/>
                  </a:lnTo>
                  <a:lnTo>
                    <a:pt x="206660" y="7632"/>
                  </a:lnTo>
                  <a:lnTo>
                    <a:pt x="156978" y="0"/>
                  </a:lnTo>
                  <a:lnTo>
                    <a:pt x="107295" y="7632"/>
                  </a:lnTo>
                  <a:lnTo>
                    <a:pt x="64194" y="28870"/>
                  </a:lnTo>
                  <a:lnTo>
                    <a:pt x="30238" y="61228"/>
                  </a:lnTo>
                  <a:lnTo>
                    <a:pt x="7986" y="102217"/>
                  </a:lnTo>
                  <a:lnTo>
                    <a:pt x="0" y="149351"/>
                  </a:lnTo>
                  <a:lnTo>
                    <a:pt x="7986" y="195742"/>
                  </a:lnTo>
                  <a:lnTo>
                    <a:pt x="30238" y="236280"/>
                  </a:lnTo>
                  <a:lnTo>
                    <a:pt x="64194" y="268406"/>
                  </a:lnTo>
                  <a:lnTo>
                    <a:pt x="107295" y="289559"/>
                  </a:lnTo>
                  <a:lnTo>
                    <a:pt x="156978" y="297179"/>
                  </a:lnTo>
                  <a:lnTo>
                    <a:pt x="206660" y="289559"/>
                  </a:lnTo>
                  <a:lnTo>
                    <a:pt x="249759" y="268406"/>
                  </a:lnTo>
                  <a:lnTo>
                    <a:pt x="283713" y="236280"/>
                  </a:lnTo>
                  <a:lnTo>
                    <a:pt x="305964" y="195742"/>
                  </a:lnTo>
                  <a:lnTo>
                    <a:pt x="313950" y="14935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490465" y="2455164"/>
              <a:ext cx="338455" cy="321945"/>
            </a:xfrm>
            <a:custGeom>
              <a:avLst/>
              <a:gdLst/>
              <a:ahLst/>
              <a:cxnLst/>
              <a:rect l="l" t="t" r="r" b="b"/>
              <a:pathLst>
                <a:path w="338455" h="321944">
                  <a:moveTo>
                    <a:pt x="338334" y="176784"/>
                  </a:moveTo>
                  <a:lnTo>
                    <a:pt x="338334" y="143256"/>
                  </a:lnTo>
                  <a:lnTo>
                    <a:pt x="335286" y="128016"/>
                  </a:lnTo>
                  <a:lnTo>
                    <a:pt x="318522" y="83820"/>
                  </a:lnTo>
                  <a:lnTo>
                    <a:pt x="288042" y="45720"/>
                  </a:lnTo>
                  <a:lnTo>
                    <a:pt x="249942" y="18288"/>
                  </a:lnTo>
                  <a:lnTo>
                    <a:pt x="185934" y="0"/>
                  </a:lnTo>
                  <a:lnTo>
                    <a:pt x="150882" y="0"/>
                  </a:lnTo>
                  <a:lnTo>
                    <a:pt x="134118" y="3048"/>
                  </a:lnTo>
                  <a:lnTo>
                    <a:pt x="118878" y="7620"/>
                  </a:lnTo>
                  <a:lnTo>
                    <a:pt x="102114" y="12192"/>
                  </a:lnTo>
                  <a:lnTo>
                    <a:pt x="60966" y="36576"/>
                  </a:lnTo>
                  <a:lnTo>
                    <a:pt x="28956" y="71628"/>
                  </a:lnTo>
                  <a:lnTo>
                    <a:pt x="19812" y="83820"/>
                  </a:lnTo>
                  <a:lnTo>
                    <a:pt x="12192" y="99060"/>
                  </a:lnTo>
                  <a:lnTo>
                    <a:pt x="6096" y="114300"/>
                  </a:lnTo>
                  <a:lnTo>
                    <a:pt x="0" y="144780"/>
                  </a:lnTo>
                  <a:lnTo>
                    <a:pt x="0" y="178308"/>
                  </a:lnTo>
                  <a:lnTo>
                    <a:pt x="3048" y="193548"/>
                  </a:lnTo>
                  <a:lnTo>
                    <a:pt x="7620" y="210312"/>
                  </a:lnTo>
                  <a:lnTo>
                    <a:pt x="13716" y="224028"/>
                  </a:lnTo>
                  <a:lnTo>
                    <a:pt x="19812" y="239268"/>
                  </a:lnTo>
                  <a:lnTo>
                    <a:pt x="24384" y="245361"/>
                  </a:lnTo>
                  <a:lnTo>
                    <a:pt x="24384" y="160020"/>
                  </a:lnTo>
                  <a:lnTo>
                    <a:pt x="27432" y="132588"/>
                  </a:lnTo>
                  <a:lnTo>
                    <a:pt x="42678" y="96012"/>
                  </a:lnTo>
                  <a:lnTo>
                    <a:pt x="67062" y="65532"/>
                  </a:lnTo>
                  <a:lnTo>
                    <a:pt x="100590" y="41148"/>
                  </a:lnTo>
                  <a:lnTo>
                    <a:pt x="112782" y="36576"/>
                  </a:lnTo>
                  <a:lnTo>
                    <a:pt x="126498" y="30480"/>
                  </a:lnTo>
                  <a:lnTo>
                    <a:pt x="140214" y="27432"/>
                  </a:lnTo>
                  <a:lnTo>
                    <a:pt x="155454" y="25908"/>
                  </a:lnTo>
                  <a:lnTo>
                    <a:pt x="184410" y="25908"/>
                  </a:lnTo>
                  <a:lnTo>
                    <a:pt x="225558" y="36576"/>
                  </a:lnTo>
                  <a:lnTo>
                    <a:pt x="262134" y="56388"/>
                  </a:lnTo>
                  <a:lnTo>
                    <a:pt x="289566" y="85344"/>
                  </a:lnTo>
                  <a:lnTo>
                    <a:pt x="307854" y="121920"/>
                  </a:lnTo>
                  <a:lnTo>
                    <a:pt x="313950" y="161544"/>
                  </a:lnTo>
                  <a:lnTo>
                    <a:pt x="313950" y="245973"/>
                  </a:lnTo>
                  <a:lnTo>
                    <a:pt x="326142" y="224028"/>
                  </a:lnTo>
                  <a:lnTo>
                    <a:pt x="332238" y="208788"/>
                  </a:lnTo>
                  <a:lnTo>
                    <a:pt x="335286" y="193548"/>
                  </a:lnTo>
                  <a:lnTo>
                    <a:pt x="338334" y="176784"/>
                  </a:lnTo>
                  <a:close/>
                </a:path>
                <a:path w="338455" h="321944">
                  <a:moveTo>
                    <a:pt x="313950" y="245973"/>
                  </a:moveTo>
                  <a:lnTo>
                    <a:pt x="313950" y="161544"/>
                  </a:lnTo>
                  <a:lnTo>
                    <a:pt x="310902" y="188976"/>
                  </a:lnTo>
                  <a:lnTo>
                    <a:pt x="301758" y="213360"/>
                  </a:lnTo>
                  <a:lnTo>
                    <a:pt x="289566" y="237744"/>
                  </a:lnTo>
                  <a:lnTo>
                    <a:pt x="280422" y="246888"/>
                  </a:lnTo>
                  <a:lnTo>
                    <a:pt x="271278" y="257556"/>
                  </a:lnTo>
                  <a:lnTo>
                    <a:pt x="260610" y="265176"/>
                  </a:lnTo>
                  <a:lnTo>
                    <a:pt x="249942" y="274320"/>
                  </a:lnTo>
                  <a:lnTo>
                    <a:pt x="225558" y="286512"/>
                  </a:lnTo>
                  <a:lnTo>
                    <a:pt x="211842" y="291084"/>
                  </a:lnTo>
                  <a:lnTo>
                    <a:pt x="198126" y="294132"/>
                  </a:lnTo>
                  <a:lnTo>
                    <a:pt x="182886" y="295656"/>
                  </a:lnTo>
                  <a:lnTo>
                    <a:pt x="169170" y="297180"/>
                  </a:lnTo>
                  <a:lnTo>
                    <a:pt x="124974" y="291084"/>
                  </a:lnTo>
                  <a:lnTo>
                    <a:pt x="88398" y="272796"/>
                  </a:lnTo>
                  <a:lnTo>
                    <a:pt x="76206" y="265176"/>
                  </a:lnTo>
                  <a:lnTo>
                    <a:pt x="41154" y="225552"/>
                  </a:lnTo>
                  <a:lnTo>
                    <a:pt x="27432" y="187452"/>
                  </a:lnTo>
                  <a:lnTo>
                    <a:pt x="24384" y="160020"/>
                  </a:lnTo>
                  <a:lnTo>
                    <a:pt x="24384" y="245361"/>
                  </a:lnTo>
                  <a:lnTo>
                    <a:pt x="50298" y="275844"/>
                  </a:lnTo>
                  <a:lnTo>
                    <a:pt x="88398" y="303276"/>
                  </a:lnTo>
                  <a:lnTo>
                    <a:pt x="152406" y="321564"/>
                  </a:lnTo>
                  <a:lnTo>
                    <a:pt x="187458" y="321564"/>
                  </a:lnTo>
                  <a:lnTo>
                    <a:pt x="236226" y="309372"/>
                  </a:lnTo>
                  <a:lnTo>
                    <a:pt x="277374" y="284988"/>
                  </a:lnTo>
                  <a:lnTo>
                    <a:pt x="310902" y="251460"/>
                  </a:lnTo>
                  <a:lnTo>
                    <a:pt x="313950" y="24597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587499" y="2404363"/>
            <a:ext cx="143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96740" y="3898392"/>
            <a:ext cx="132588" cy="135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968499" y="2898138"/>
            <a:ext cx="211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73352" y="2714243"/>
            <a:ext cx="353695" cy="2429510"/>
          </a:xfrm>
          <a:custGeom>
            <a:avLst/>
            <a:gdLst/>
            <a:ahLst/>
            <a:cxnLst/>
            <a:rect l="l" t="t" r="r" b="b"/>
            <a:pathLst>
              <a:path w="353694" h="2429510">
                <a:moveTo>
                  <a:pt x="294132" y="0"/>
                </a:moveTo>
                <a:lnTo>
                  <a:pt x="268224" y="0"/>
                </a:lnTo>
                <a:lnTo>
                  <a:pt x="268224" y="15240"/>
                </a:lnTo>
                <a:lnTo>
                  <a:pt x="266700" y="30480"/>
                </a:lnTo>
                <a:lnTo>
                  <a:pt x="265176" y="44196"/>
                </a:lnTo>
                <a:lnTo>
                  <a:pt x="263652" y="59436"/>
                </a:lnTo>
                <a:lnTo>
                  <a:pt x="260604" y="74676"/>
                </a:lnTo>
                <a:lnTo>
                  <a:pt x="256032" y="88392"/>
                </a:lnTo>
                <a:lnTo>
                  <a:pt x="252984" y="102108"/>
                </a:lnTo>
                <a:lnTo>
                  <a:pt x="248412" y="115824"/>
                </a:lnTo>
                <a:lnTo>
                  <a:pt x="222504" y="166116"/>
                </a:lnTo>
                <a:lnTo>
                  <a:pt x="190500" y="210312"/>
                </a:lnTo>
                <a:lnTo>
                  <a:pt x="161544" y="239268"/>
                </a:lnTo>
                <a:lnTo>
                  <a:pt x="128016" y="262128"/>
                </a:lnTo>
                <a:lnTo>
                  <a:pt x="92964" y="280416"/>
                </a:lnTo>
                <a:lnTo>
                  <a:pt x="67056" y="288036"/>
                </a:lnTo>
                <a:lnTo>
                  <a:pt x="54864" y="292608"/>
                </a:lnTo>
                <a:lnTo>
                  <a:pt x="41148" y="294132"/>
                </a:lnTo>
                <a:lnTo>
                  <a:pt x="28956" y="295656"/>
                </a:lnTo>
                <a:lnTo>
                  <a:pt x="15240" y="297180"/>
                </a:lnTo>
                <a:lnTo>
                  <a:pt x="0" y="298704"/>
                </a:lnTo>
                <a:lnTo>
                  <a:pt x="1524" y="323088"/>
                </a:lnTo>
                <a:lnTo>
                  <a:pt x="15240" y="323088"/>
                </a:lnTo>
                <a:lnTo>
                  <a:pt x="45720" y="320040"/>
                </a:lnTo>
                <a:lnTo>
                  <a:pt x="59436" y="316992"/>
                </a:lnTo>
                <a:lnTo>
                  <a:pt x="74676" y="312420"/>
                </a:lnTo>
                <a:lnTo>
                  <a:pt x="88392" y="309372"/>
                </a:lnTo>
                <a:lnTo>
                  <a:pt x="115824" y="297180"/>
                </a:lnTo>
                <a:lnTo>
                  <a:pt x="128016" y="291084"/>
                </a:lnTo>
                <a:lnTo>
                  <a:pt x="140208" y="283464"/>
                </a:lnTo>
                <a:lnTo>
                  <a:pt x="153924" y="275844"/>
                </a:lnTo>
                <a:lnTo>
                  <a:pt x="164592" y="268224"/>
                </a:lnTo>
                <a:lnTo>
                  <a:pt x="176784" y="259080"/>
                </a:lnTo>
                <a:lnTo>
                  <a:pt x="187452" y="248412"/>
                </a:lnTo>
                <a:lnTo>
                  <a:pt x="208788" y="228600"/>
                </a:lnTo>
                <a:lnTo>
                  <a:pt x="243840" y="181356"/>
                </a:lnTo>
                <a:lnTo>
                  <a:pt x="265176" y="140208"/>
                </a:lnTo>
                <a:lnTo>
                  <a:pt x="284988" y="80772"/>
                </a:lnTo>
                <a:lnTo>
                  <a:pt x="292608" y="33528"/>
                </a:lnTo>
                <a:lnTo>
                  <a:pt x="294132" y="16764"/>
                </a:lnTo>
                <a:lnTo>
                  <a:pt x="294132" y="0"/>
                </a:lnTo>
                <a:close/>
              </a:path>
              <a:path w="353694" h="2429510">
                <a:moveTo>
                  <a:pt x="353568" y="2427732"/>
                </a:moveTo>
                <a:lnTo>
                  <a:pt x="352044" y="2415540"/>
                </a:lnTo>
                <a:lnTo>
                  <a:pt x="350520" y="2404872"/>
                </a:lnTo>
                <a:lnTo>
                  <a:pt x="348996" y="2392680"/>
                </a:lnTo>
                <a:lnTo>
                  <a:pt x="345948" y="2382012"/>
                </a:lnTo>
                <a:lnTo>
                  <a:pt x="336804" y="2360676"/>
                </a:lnTo>
                <a:lnTo>
                  <a:pt x="330708" y="2350008"/>
                </a:lnTo>
                <a:lnTo>
                  <a:pt x="324612" y="2340864"/>
                </a:lnTo>
                <a:lnTo>
                  <a:pt x="318516" y="2330196"/>
                </a:lnTo>
                <a:lnTo>
                  <a:pt x="283464" y="2293620"/>
                </a:lnTo>
                <a:lnTo>
                  <a:pt x="251460" y="2270760"/>
                </a:lnTo>
                <a:lnTo>
                  <a:pt x="201168" y="2244852"/>
                </a:lnTo>
                <a:lnTo>
                  <a:pt x="144780" y="2225040"/>
                </a:lnTo>
                <a:lnTo>
                  <a:pt x="82296" y="2211324"/>
                </a:lnTo>
                <a:lnTo>
                  <a:pt x="48768" y="2208276"/>
                </a:lnTo>
                <a:lnTo>
                  <a:pt x="15240" y="2208276"/>
                </a:lnTo>
                <a:lnTo>
                  <a:pt x="15240" y="2232660"/>
                </a:lnTo>
                <a:lnTo>
                  <a:pt x="47244" y="2234184"/>
                </a:lnTo>
                <a:lnTo>
                  <a:pt x="79248" y="2237232"/>
                </a:lnTo>
                <a:lnTo>
                  <a:pt x="138684" y="2249424"/>
                </a:lnTo>
                <a:lnTo>
                  <a:pt x="192024" y="2267712"/>
                </a:lnTo>
                <a:lnTo>
                  <a:pt x="239268" y="2292096"/>
                </a:lnTo>
                <a:lnTo>
                  <a:pt x="284988" y="2330196"/>
                </a:lnTo>
                <a:lnTo>
                  <a:pt x="291084" y="2337816"/>
                </a:lnTo>
                <a:lnTo>
                  <a:pt x="298704" y="2345436"/>
                </a:lnTo>
                <a:lnTo>
                  <a:pt x="318516" y="2382012"/>
                </a:lnTo>
                <a:lnTo>
                  <a:pt x="327660" y="2420112"/>
                </a:lnTo>
                <a:lnTo>
                  <a:pt x="327660" y="2429256"/>
                </a:lnTo>
                <a:lnTo>
                  <a:pt x="353568" y="242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870963" y="4621782"/>
            <a:ext cx="211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9837" y="2390077"/>
            <a:ext cx="39624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5" i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500" spc="-15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43811" y="5262816"/>
            <a:ext cx="96393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38194" sz="3600">
                <a:solidFill>
                  <a:srgbClr val="3232CC"/>
                </a:solidFill>
                <a:latin typeface="Comic Sans MS"/>
                <a:cs typeface="Comic Sans MS"/>
              </a:rPr>
              <a:t>x </a:t>
            </a: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dirty="0" sz="2500" spc="-350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CC"/>
                </a:solidFill>
                <a:latin typeface="Comic Sans MS"/>
                <a:cs typeface="Comic Sans MS"/>
              </a:rPr>
              <a:t>ds</a:t>
            </a:r>
            <a:r>
              <a:rPr dirty="0" sz="2500" spc="-10" i="1">
                <a:solidFill>
                  <a:srgbClr val="3232CC"/>
                </a:solidFill>
                <a:latin typeface="Arial"/>
                <a:cs typeface="Arial"/>
              </a:rPr>
              <a:t>’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3494" y="2204150"/>
            <a:ext cx="60960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dirty="0" sz="2500" spc="-70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ds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81555" y="2613660"/>
            <a:ext cx="672465" cy="347980"/>
          </a:xfrm>
          <a:custGeom>
            <a:avLst/>
            <a:gdLst/>
            <a:ahLst/>
            <a:cxnLst/>
            <a:rect l="l" t="t" r="r" b="b"/>
            <a:pathLst>
              <a:path w="672464" h="347980">
                <a:moveTo>
                  <a:pt x="481328" y="209779"/>
                </a:moveTo>
                <a:lnTo>
                  <a:pt x="32004" y="0"/>
                </a:lnTo>
                <a:lnTo>
                  <a:pt x="0" y="70104"/>
                </a:lnTo>
                <a:lnTo>
                  <a:pt x="448317" y="279412"/>
                </a:lnTo>
                <a:lnTo>
                  <a:pt x="481328" y="209779"/>
                </a:lnTo>
                <a:close/>
              </a:path>
              <a:path w="672464" h="347980">
                <a:moveTo>
                  <a:pt x="515112" y="345113"/>
                </a:moveTo>
                <a:lnTo>
                  <a:pt x="515112" y="225552"/>
                </a:lnTo>
                <a:lnTo>
                  <a:pt x="483108" y="295656"/>
                </a:lnTo>
                <a:lnTo>
                  <a:pt x="448317" y="279412"/>
                </a:lnTo>
                <a:lnTo>
                  <a:pt x="416052" y="347472"/>
                </a:lnTo>
                <a:lnTo>
                  <a:pt x="515112" y="345113"/>
                </a:lnTo>
                <a:close/>
              </a:path>
              <a:path w="672464" h="347980">
                <a:moveTo>
                  <a:pt x="515112" y="225552"/>
                </a:moveTo>
                <a:lnTo>
                  <a:pt x="481328" y="209779"/>
                </a:lnTo>
                <a:lnTo>
                  <a:pt x="448317" y="279412"/>
                </a:lnTo>
                <a:lnTo>
                  <a:pt x="483108" y="295656"/>
                </a:lnTo>
                <a:lnTo>
                  <a:pt x="515112" y="225552"/>
                </a:lnTo>
                <a:close/>
              </a:path>
              <a:path w="672464" h="347980">
                <a:moveTo>
                  <a:pt x="672084" y="341376"/>
                </a:moveTo>
                <a:lnTo>
                  <a:pt x="513588" y="141732"/>
                </a:lnTo>
                <a:lnTo>
                  <a:pt x="481328" y="209779"/>
                </a:lnTo>
                <a:lnTo>
                  <a:pt x="515112" y="225552"/>
                </a:lnTo>
                <a:lnTo>
                  <a:pt x="515112" y="345113"/>
                </a:lnTo>
                <a:lnTo>
                  <a:pt x="672084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378455" y="2437321"/>
            <a:ext cx="17208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320" i="1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14016" y="2481072"/>
            <a:ext cx="2239010" cy="1856739"/>
            <a:chOff x="2414016" y="2481072"/>
            <a:chExt cx="2239010" cy="1856739"/>
          </a:xfrm>
        </p:grpSpPr>
        <p:sp>
          <p:nvSpPr>
            <p:cNvPr id="41" name="object 41"/>
            <p:cNvSpPr/>
            <p:nvPr/>
          </p:nvSpPr>
          <p:spPr>
            <a:xfrm>
              <a:off x="2414016" y="2481072"/>
              <a:ext cx="132587" cy="929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283964" y="3602748"/>
              <a:ext cx="368935" cy="734695"/>
            </a:xfrm>
            <a:custGeom>
              <a:avLst/>
              <a:gdLst/>
              <a:ahLst/>
              <a:cxnLst/>
              <a:rect l="l" t="t" r="r" b="b"/>
              <a:pathLst>
                <a:path w="368935" h="734695">
                  <a:moveTo>
                    <a:pt x="367284" y="156972"/>
                  </a:moveTo>
                  <a:lnTo>
                    <a:pt x="350431" y="142976"/>
                  </a:lnTo>
                  <a:lnTo>
                    <a:pt x="350431" y="157708"/>
                  </a:lnTo>
                  <a:lnTo>
                    <a:pt x="205613" y="332943"/>
                  </a:lnTo>
                  <a:lnTo>
                    <a:pt x="35864" y="193395"/>
                  </a:lnTo>
                  <a:lnTo>
                    <a:pt x="175260" y="23342"/>
                  </a:lnTo>
                  <a:lnTo>
                    <a:pt x="179971" y="17589"/>
                  </a:lnTo>
                  <a:lnTo>
                    <a:pt x="184404" y="21221"/>
                  </a:lnTo>
                  <a:lnTo>
                    <a:pt x="350431" y="157708"/>
                  </a:lnTo>
                  <a:lnTo>
                    <a:pt x="350431" y="142976"/>
                  </a:lnTo>
                  <a:lnTo>
                    <a:pt x="178308" y="0"/>
                  </a:lnTo>
                  <a:lnTo>
                    <a:pt x="16764" y="195072"/>
                  </a:lnTo>
                  <a:lnTo>
                    <a:pt x="30480" y="206260"/>
                  </a:lnTo>
                  <a:lnTo>
                    <a:pt x="201168" y="345541"/>
                  </a:lnTo>
                  <a:lnTo>
                    <a:pt x="207264" y="350520"/>
                  </a:lnTo>
                  <a:lnTo>
                    <a:pt x="210312" y="346824"/>
                  </a:lnTo>
                  <a:lnTo>
                    <a:pt x="355092" y="171716"/>
                  </a:lnTo>
                  <a:lnTo>
                    <a:pt x="367284" y="156972"/>
                  </a:lnTo>
                  <a:close/>
                </a:path>
                <a:path w="368935" h="734695">
                  <a:moveTo>
                    <a:pt x="368808" y="542544"/>
                  </a:moveTo>
                  <a:lnTo>
                    <a:pt x="351256" y="525297"/>
                  </a:lnTo>
                  <a:lnTo>
                    <a:pt x="351256" y="543344"/>
                  </a:lnTo>
                  <a:lnTo>
                    <a:pt x="179781" y="716280"/>
                  </a:lnTo>
                  <a:lnTo>
                    <a:pt x="18288" y="556209"/>
                  </a:lnTo>
                  <a:lnTo>
                    <a:pt x="184404" y="388696"/>
                  </a:lnTo>
                  <a:lnTo>
                    <a:pt x="189026" y="384022"/>
                  </a:lnTo>
                  <a:lnTo>
                    <a:pt x="193548" y="388454"/>
                  </a:lnTo>
                  <a:lnTo>
                    <a:pt x="351256" y="543344"/>
                  </a:lnTo>
                  <a:lnTo>
                    <a:pt x="351256" y="525297"/>
                  </a:lnTo>
                  <a:lnTo>
                    <a:pt x="188976" y="365760"/>
                  </a:lnTo>
                  <a:lnTo>
                    <a:pt x="0" y="556260"/>
                  </a:lnTo>
                  <a:lnTo>
                    <a:pt x="13716" y="569849"/>
                  </a:lnTo>
                  <a:lnTo>
                    <a:pt x="175260" y="730034"/>
                  </a:lnTo>
                  <a:lnTo>
                    <a:pt x="179832" y="734568"/>
                  </a:lnTo>
                  <a:lnTo>
                    <a:pt x="184404" y="729919"/>
                  </a:lnTo>
                  <a:lnTo>
                    <a:pt x="355092" y="556475"/>
                  </a:lnTo>
                  <a:lnTo>
                    <a:pt x="368808" y="542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611370" y="3088069"/>
            <a:ext cx="17208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320" i="1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14773" y="4433764"/>
            <a:ext cx="24066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315" i="1">
                <a:latin typeface="Arial"/>
                <a:cs typeface="Arial"/>
              </a:rPr>
              <a:t>r</a:t>
            </a:r>
            <a:r>
              <a:rPr dirty="0" sz="2500" spc="-15" i="1">
                <a:latin typeface="Arial"/>
                <a:cs typeface="Arial"/>
              </a:rPr>
              <a:t>’</a:t>
            </a:r>
            <a:endParaRPr sz="2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87542" y="3574794"/>
            <a:ext cx="211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33845" y="4066585"/>
            <a:ext cx="612775" cy="85090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400"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  <a:p>
            <a:pPr marL="173990">
              <a:lnSpc>
                <a:spcPct val="100000"/>
              </a:lnSpc>
              <a:spcBef>
                <a:spcPts val="330"/>
              </a:spcBef>
            </a:pPr>
            <a:r>
              <a:rPr dirty="0" sz="2500" spc="5" i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500" spc="-15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2500" spc="-125" i="1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25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54896" y="6078189"/>
            <a:ext cx="111125" cy="434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50" spc="5">
                <a:latin typeface="Symbol"/>
                <a:cs typeface="Symbol"/>
              </a:rPr>
              <a:t>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98834" y="6078189"/>
            <a:ext cx="328930" cy="434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50" spc="15" i="1">
                <a:latin typeface="Times New Roman"/>
                <a:cs typeface="Times New Roman"/>
              </a:rPr>
              <a:t>d</a:t>
            </a:r>
            <a:r>
              <a:rPr dirty="0" sz="2650" spc="10" i="1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41668" y="6332792"/>
            <a:ext cx="12509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66804" y="6088952"/>
            <a:ext cx="9969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Times New Roman"/>
                <a:cs typeface="Times New Roman"/>
              </a:rPr>
              <a:t>o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82381" y="6323935"/>
            <a:ext cx="1127125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981075" algn="l"/>
              </a:tabLst>
            </a:pPr>
            <a:r>
              <a:rPr dirty="0" sz="2650" spc="50">
                <a:latin typeface="Times New Roman"/>
                <a:cs typeface="Times New Roman"/>
              </a:rPr>
              <a:t>4</a:t>
            </a:r>
            <a:r>
              <a:rPr dirty="0" sz="2800" spc="-65" i="1">
                <a:latin typeface="Symbol"/>
                <a:cs typeface="Symbol"/>
              </a:rPr>
              <a:t>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650" spc="10" i="1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16341" y="5843875"/>
            <a:ext cx="1639570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8145" algn="l"/>
                <a:tab pos="822960" algn="l"/>
              </a:tabLst>
            </a:pPr>
            <a:r>
              <a:rPr dirty="0" u="heavy" sz="2800" spc="-70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dirty="0" u="heavy" sz="2800" spc="-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sz="2650" spc="10" i="1">
                <a:latin typeface="Times New Roman"/>
                <a:cs typeface="Times New Roman"/>
              </a:rPr>
              <a:t>	</a:t>
            </a:r>
            <a:r>
              <a:rPr dirty="0" u="heavy" sz="26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</a:t>
            </a:r>
            <a:r>
              <a:rPr dirty="0" u="heavy" sz="2650" spc="-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60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</a:t>
            </a:r>
            <a:r>
              <a:rPr dirty="0" u="heavy" sz="28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99890" y="5754113"/>
            <a:ext cx="3559810" cy="79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>
              <a:lnSpc>
                <a:spcPts val="208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The </a:t>
            </a:r>
            <a:r>
              <a:rPr dirty="0" sz="2400" spc="-5">
                <a:latin typeface="Comic Sans MS"/>
                <a:cs typeface="Comic Sans MS"/>
              </a:rPr>
              <a:t>total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field</a:t>
            </a:r>
            <a:endParaRPr sz="2400">
              <a:latin typeface="Comic Sans MS"/>
              <a:cs typeface="Comic Sans MS"/>
            </a:endParaRPr>
          </a:p>
          <a:p>
            <a:pPr marL="50800">
              <a:lnSpc>
                <a:spcPts val="4000"/>
              </a:lnSpc>
              <a:tabLst>
                <a:tab pos="2581910" algn="l"/>
                <a:tab pos="3057525" algn="l"/>
              </a:tabLst>
            </a:pPr>
            <a:r>
              <a:rPr dirty="0" sz="2400" spc="-5">
                <a:latin typeface="Comic Sans MS"/>
                <a:cs typeface="Comic Sans MS"/>
              </a:rPr>
              <a:t>(x-component)</a:t>
            </a:r>
            <a:r>
              <a:rPr dirty="0" sz="2400" spc="5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is	</a:t>
            </a:r>
            <a:r>
              <a:rPr dirty="0" baseline="1048" sz="3975" spc="209" i="1">
                <a:latin typeface="Times New Roman"/>
                <a:cs typeface="Times New Roman"/>
              </a:rPr>
              <a:t>B</a:t>
            </a:r>
            <a:r>
              <a:rPr dirty="0" baseline="-21505" sz="2325" spc="209" i="1">
                <a:latin typeface="Times New Roman"/>
                <a:cs typeface="Times New Roman"/>
              </a:rPr>
              <a:t>x	</a:t>
            </a:r>
            <a:r>
              <a:rPr dirty="0" baseline="1048" sz="3975" spc="22">
                <a:latin typeface="Symbol"/>
                <a:cs typeface="Symbol"/>
              </a:rPr>
              <a:t></a:t>
            </a:r>
            <a:r>
              <a:rPr dirty="0" baseline="1048" sz="3975" spc="367">
                <a:latin typeface="Times New Roman"/>
                <a:cs typeface="Times New Roman"/>
              </a:rPr>
              <a:t> </a:t>
            </a:r>
            <a:r>
              <a:rPr dirty="0" baseline="-12500" sz="6000" spc="-1342">
                <a:latin typeface="Georgia"/>
                <a:cs typeface="Georgia"/>
              </a:rPr>
              <a:t>∫</a:t>
            </a:r>
            <a:endParaRPr baseline="-12500" sz="6000">
              <a:latin typeface="Georgia"/>
              <a:cs typeface="Georgi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59608" y="5381244"/>
            <a:ext cx="6116320" cy="1760220"/>
          </a:xfrm>
          <a:custGeom>
            <a:avLst/>
            <a:gdLst/>
            <a:ahLst/>
            <a:cxnLst/>
            <a:rect l="l" t="t" r="r" b="b"/>
            <a:pathLst>
              <a:path w="6116320" h="1760220">
                <a:moveTo>
                  <a:pt x="6115812" y="1754124"/>
                </a:moveTo>
                <a:lnTo>
                  <a:pt x="6115812" y="4572"/>
                </a:lnTo>
                <a:lnTo>
                  <a:pt x="6109716" y="0"/>
                </a:lnTo>
                <a:lnTo>
                  <a:pt x="6096" y="0"/>
                </a:lnTo>
                <a:lnTo>
                  <a:pt x="0" y="4572"/>
                </a:lnTo>
                <a:lnTo>
                  <a:pt x="0" y="1754124"/>
                </a:lnTo>
                <a:lnTo>
                  <a:pt x="6096" y="1760220"/>
                </a:lnTo>
                <a:lnTo>
                  <a:pt x="12192" y="1760220"/>
                </a:ln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lnTo>
                  <a:pt x="6089904" y="24384"/>
                </a:lnTo>
                <a:lnTo>
                  <a:pt x="6089904" y="12192"/>
                </a:lnTo>
                <a:lnTo>
                  <a:pt x="6102096" y="24384"/>
                </a:lnTo>
                <a:lnTo>
                  <a:pt x="6102096" y="1760220"/>
                </a:lnTo>
                <a:lnTo>
                  <a:pt x="6109716" y="1760220"/>
                </a:lnTo>
                <a:lnTo>
                  <a:pt x="6115812" y="1754124"/>
                </a:lnTo>
                <a:close/>
              </a:path>
              <a:path w="6116320" h="1760220">
                <a:moveTo>
                  <a:pt x="25908" y="24384"/>
                </a:move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close/>
              </a:path>
              <a:path w="6116320" h="1760220">
                <a:moveTo>
                  <a:pt x="25908" y="1734312"/>
                </a:moveTo>
                <a:lnTo>
                  <a:pt x="25908" y="24384"/>
                </a:lnTo>
                <a:lnTo>
                  <a:pt x="12192" y="24384"/>
                </a:lnTo>
                <a:lnTo>
                  <a:pt x="12192" y="1734312"/>
                </a:lnTo>
                <a:lnTo>
                  <a:pt x="25908" y="1734312"/>
                </a:lnTo>
                <a:close/>
              </a:path>
              <a:path w="6116320" h="1760220">
                <a:moveTo>
                  <a:pt x="6102096" y="1734312"/>
                </a:moveTo>
                <a:lnTo>
                  <a:pt x="12192" y="1734312"/>
                </a:lnTo>
                <a:lnTo>
                  <a:pt x="25908" y="1748028"/>
                </a:lnTo>
                <a:lnTo>
                  <a:pt x="25908" y="1760220"/>
                </a:lnTo>
                <a:lnTo>
                  <a:pt x="6089904" y="1760220"/>
                </a:lnTo>
                <a:lnTo>
                  <a:pt x="6089904" y="1748028"/>
                </a:lnTo>
                <a:lnTo>
                  <a:pt x="6102096" y="1734312"/>
                </a:lnTo>
                <a:close/>
              </a:path>
              <a:path w="6116320" h="1760220">
                <a:moveTo>
                  <a:pt x="25908" y="1760220"/>
                </a:moveTo>
                <a:lnTo>
                  <a:pt x="25908" y="1748028"/>
                </a:lnTo>
                <a:lnTo>
                  <a:pt x="12192" y="1734312"/>
                </a:lnTo>
                <a:lnTo>
                  <a:pt x="12192" y="1760220"/>
                </a:lnTo>
                <a:lnTo>
                  <a:pt x="25908" y="1760220"/>
                </a:lnTo>
                <a:close/>
              </a:path>
              <a:path w="6116320" h="1760220">
                <a:moveTo>
                  <a:pt x="6102096" y="24384"/>
                </a:moveTo>
                <a:lnTo>
                  <a:pt x="6089904" y="12192"/>
                </a:lnTo>
                <a:lnTo>
                  <a:pt x="6089904" y="24384"/>
                </a:lnTo>
                <a:lnTo>
                  <a:pt x="6102096" y="24384"/>
                </a:lnTo>
                <a:close/>
              </a:path>
              <a:path w="6116320" h="1760220">
                <a:moveTo>
                  <a:pt x="6102096" y="1734312"/>
                </a:moveTo>
                <a:lnTo>
                  <a:pt x="6102096" y="24384"/>
                </a:lnTo>
                <a:lnTo>
                  <a:pt x="6089904" y="24384"/>
                </a:lnTo>
                <a:lnTo>
                  <a:pt x="6089904" y="1734312"/>
                </a:lnTo>
                <a:lnTo>
                  <a:pt x="6102096" y="1734312"/>
                </a:lnTo>
                <a:close/>
              </a:path>
              <a:path w="6116320" h="1760220">
                <a:moveTo>
                  <a:pt x="6102096" y="1760220"/>
                </a:moveTo>
                <a:lnTo>
                  <a:pt x="6102096" y="1734312"/>
                </a:lnTo>
                <a:lnTo>
                  <a:pt x="6089904" y="1748028"/>
                </a:lnTo>
                <a:lnTo>
                  <a:pt x="6089904" y="1760220"/>
                </a:lnTo>
                <a:lnTo>
                  <a:pt x="6102096" y="1760220"/>
                </a:lnTo>
                <a:close/>
              </a:path>
            </a:pathLst>
          </a:custGeom>
          <a:solidFill>
            <a:srgbClr val="2D2DB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85" y="808729"/>
            <a:ext cx="8108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232CC"/>
                </a:solidFill>
                <a:latin typeface="Comic Sans MS"/>
                <a:cs typeface="Comic Sans MS"/>
              </a:rPr>
              <a:t>Qui</a:t>
            </a:r>
            <a:r>
              <a:rPr dirty="0" sz="2800" spc="-5">
                <a:solidFill>
                  <a:srgbClr val="3232CC"/>
                </a:solidFill>
                <a:latin typeface="Comic Sans MS"/>
                <a:cs typeface="Comic Sans MS"/>
              </a:rPr>
              <a:t>z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39739" y="1109465"/>
            <a:ext cx="3022600" cy="2449195"/>
            <a:chOff x="5539739" y="1109465"/>
            <a:chExt cx="3022600" cy="2449195"/>
          </a:xfrm>
        </p:grpSpPr>
        <p:sp>
          <p:nvSpPr>
            <p:cNvPr id="4" name="object 4"/>
            <p:cNvSpPr/>
            <p:nvPr/>
          </p:nvSpPr>
          <p:spPr>
            <a:xfrm>
              <a:off x="5539740" y="1109471"/>
              <a:ext cx="3022600" cy="2449195"/>
            </a:xfrm>
            <a:custGeom>
              <a:avLst/>
              <a:gdLst/>
              <a:ahLst/>
              <a:cxnLst/>
              <a:rect l="l" t="t" r="r" b="b"/>
              <a:pathLst>
                <a:path w="3022600" h="2449195">
                  <a:moveTo>
                    <a:pt x="3022092" y="1222248"/>
                  </a:moveTo>
                  <a:lnTo>
                    <a:pt x="370319" y="1220914"/>
                  </a:lnTo>
                  <a:lnTo>
                    <a:pt x="367284" y="0"/>
                  </a:lnTo>
                  <a:lnTo>
                    <a:pt x="341376" y="0"/>
                  </a:lnTo>
                  <a:lnTo>
                    <a:pt x="344411" y="1220901"/>
                  </a:lnTo>
                  <a:lnTo>
                    <a:pt x="0" y="1220724"/>
                  </a:lnTo>
                  <a:lnTo>
                    <a:pt x="0" y="1245108"/>
                  </a:lnTo>
                  <a:lnTo>
                    <a:pt x="344474" y="1245285"/>
                  </a:lnTo>
                  <a:lnTo>
                    <a:pt x="347472" y="2449068"/>
                  </a:lnTo>
                  <a:lnTo>
                    <a:pt x="373380" y="2449068"/>
                  </a:lnTo>
                  <a:lnTo>
                    <a:pt x="370382" y="1245298"/>
                  </a:lnTo>
                  <a:lnTo>
                    <a:pt x="3022092" y="1246632"/>
                  </a:lnTo>
                  <a:lnTo>
                    <a:pt x="3022092" y="1222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70448" y="2193036"/>
              <a:ext cx="140208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549641" y="2283966"/>
            <a:ext cx="205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x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816" y="1178045"/>
            <a:ext cx="2687320" cy="2295525"/>
            <a:chOff x="5766816" y="1178045"/>
            <a:chExt cx="2687320" cy="2295525"/>
          </a:xfrm>
        </p:grpSpPr>
        <p:sp>
          <p:nvSpPr>
            <p:cNvPr id="8" name="object 8"/>
            <p:cNvSpPr/>
            <p:nvPr/>
          </p:nvSpPr>
          <p:spPr>
            <a:xfrm>
              <a:off x="7853172" y="2334768"/>
              <a:ext cx="600710" cy="841375"/>
            </a:xfrm>
            <a:custGeom>
              <a:avLst/>
              <a:gdLst/>
              <a:ahLst/>
              <a:cxnLst/>
              <a:rect l="l" t="t" r="r" b="b"/>
              <a:pathLst>
                <a:path w="600709" h="841375">
                  <a:moveTo>
                    <a:pt x="566100" y="772026"/>
                  </a:moveTo>
                  <a:lnTo>
                    <a:pt x="19812" y="0"/>
                  </a:lnTo>
                  <a:lnTo>
                    <a:pt x="0" y="15240"/>
                  </a:lnTo>
                  <a:lnTo>
                    <a:pt x="545709" y="786449"/>
                  </a:lnTo>
                  <a:lnTo>
                    <a:pt x="566100" y="772026"/>
                  </a:lnTo>
                  <a:close/>
                </a:path>
                <a:path w="600709" h="841375">
                  <a:moveTo>
                    <a:pt x="573024" y="826983"/>
                  </a:moveTo>
                  <a:lnTo>
                    <a:pt x="573024" y="781812"/>
                  </a:lnTo>
                  <a:lnTo>
                    <a:pt x="553212" y="797052"/>
                  </a:lnTo>
                  <a:lnTo>
                    <a:pt x="545709" y="786449"/>
                  </a:lnTo>
                  <a:lnTo>
                    <a:pt x="524256" y="801624"/>
                  </a:lnTo>
                  <a:lnTo>
                    <a:pt x="573024" y="826983"/>
                  </a:lnTo>
                  <a:close/>
                </a:path>
                <a:path w="600709" h="841375">
                  <a:moveTo>
                    <a:pt x="573024" y="781812"/>
                  </a:moveTo>
                  <a:lnTo>
                    <a:pt x="566100" y="772026"/>
                  </a:lnTo>
                  <a:lnTo>
                    <a:pt x="545709" y="786449"/>
                  </a:lnTo>
                  <a:lnTo>
                    <a:pt x="553212" y="797052"/>
                  </a:lnTo>
                  <a:lnTo>
                    <a:pt x="573024" y="781812"/>
                  </a:lnTo>
                  <a:close/>
                </a:path>
                <a:path w="600709" h="841375">
                  <a:moveTo>
                    <a:pt x="600456" y="841248"/>
                  </a:moveTo>
                  <a:lnTo>
                    <a:pt x="586740" y="757428"/>
                  </a:lnTo>
                  <a:lnTo>
                    <a:pt x="566100" y="772026"/>
                  </a:lnTo>
                  <a:lnTo>
                    <a:pt x="573024" y="781812"/>
                  </a:lnTo>
                  <a:lnTo>
                    <a:pt x="573024" y="826983"/>
                  </a:lnTo>
                  <a:lnTo>
                    <a:pt x="600456" y="8412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90260" y="1269491"/>
              <a:ext cx="2292350" cy="2100580"/>
            </a:xfrm>
            <a:custGeom>
              <a:avLst/>
              <a:gdLst/>
              <a:ahLst/>
              <a:cxnLst/>
              <a:rect l="l" t="t" r="r" b="b"/>
              <a:pathLst>
                <a:path w="2292350" h="2100579">
                  <a:moveTo>
                    <a:pt x="102108" y="2052840"/>
                  </a:moveTo>
                  <a:lnTo>
                    <a:pt x="89916" y="2029980"/>
                  </a:lnTo>
                  <a:lnTo>
                    <a:pt x="0" y="2077224"/>
                  </a:lnTo>
                  <a:lnTo>
                    <a:pt x="12192" y="2100084"/>
                  </a:lnTo>
                  <a:lnTo>
                    <a:pt x="102108" y="2052840"/>
                  </a:lnTo>
                  <a:close/>
                </a:path>
                <a:path w="2292350" h="2100579">
                  <a:moveTo>
                    <a:pt x="260604" y="1972068"/>
                  </a:moveTo>
                  <a:lnTo>
                    <a:pt x="248412" y="1949208"/>
                  </a:lnTo>
                  <a:lnTo>
                    <a:pt x="158496" y="1994928"/>
                  </a:lnTo>
                  <a:lnTo>
                    <a:pt x="169164" y="2017788"/>
                  </a:lnTo>
                  <a:lnTo>
                    <a:pt x="260604" y="1972068"/>
                  </a:lnTo>
                  <a:close/>
                </a:path>
                <a:path w="2292350" h="2100579">
                  <a:moveTo>
                    <a:pt x="417576" y="1889772"/>
                  </a:moveTo>
                  <a:lnTo>
                    <a:pt x="406908" y="1866912"/>
                  </a:lnTo>
                  <a:lnTo>
                    <a:pt x="315468" y="1914156"/>
                  </a:lnTo>
                  <a:lnTo>
                    <a:pt x="327660" y="1937016"/>
                  </a:lnTo>
                  <a:lnTo>
                    <a:pt x="417576" y="1889772"/>
                  </a:lnTo>
                  <a:close/>
                </a:path>
                <a:path w="2292350" h="2100579">
                  <a:moveTo>
                    <a:pt x="576072" y="1809000"/>
                  </a:moveTo>
                  <a:lnTo>
                    <a:pt x="563880" y="1786140"/>
                  </a:lnTo>
                  <a:lnTo>
                    <a:pt x="473964" y="1831860"/>
                  </a:lnTo>
                  <a:lnTo>
                    <a:pt x="486156" y="1854720"/>
                  </a:lnTo>
                  <a:lnTo>
                    <a:pt x="576072" y="1809000"/>
                  </a:lnTo>
                  <a:close/>
                </a:path>
                <a:path w="2292350" h="2100579">
                  <a:moveTo>
                    <a:pt x="734568" y="1726704"/>
                  </a:moveTo>
                  <a:lnTo>
                    <a:pt x="722376" y="1703844"/>
                  </a:lnTo>
                  <a:lnTo>
                    <a:pt x="632460" y="1751088"/>
                  </a:lnTo>
                  <a:lnTo>
                    <a:pt x="643128" y="1773948"/>
                  </a:lnTo>
                  <a:lnTo>
                    <a:pt x="734568" y="1726704"/>
                  </a:lnTo>
                  <a:close/>
                </a:path>
                <a:path w="2292350" h="2100579">
                  <a:moveTo>
                    <a:pt x="891540" y="1645932"/>
                  </a:moveTo>
                  <a:lnTo>
                    <a:pt x="880872" y="1623072"/>
                  </a:lnTo>
                  <a:lnTo>
                    <a:pt x="789432" y="1670316"/>
                  </a:lnTo>
                  <a:lnTo>
                    <a:pt x="801624" y="1691652"/>
                  </a:lnTo>
                  <a:lnTo>
                    <a:pt x="891540" y="1645932"/>
                  </a:lnTo>
                  <a:close/>
                </a:path>
                <a:path w="2292350" h="2100579">
                  <a:moveTo>
                    <a:pt x="1050036" y="1563636"/>
                  </a:moveTo>
                  <a:lnTo>
                    <a:pt x="1037844" y="1542300"/>
                  </a:lnTo>
                  <a:lnTo>
                    <a:pt x="947928" y="1588020"/>
                  </a:lnTo>
                  <a:lnTo>
                    <a:pt x="960120" y="1610880"/>
                  </a:lnTo>
                  <a:lnTo>
                    <a:pt x="1050036" y="1563636"/>
                  </a:lnTo>
                  <a:close/>
                </a:path>
                <a:path w="2292350" h="2100579">
                  <a:moveTo>
                    <a:pt x="1208532" y="1482864"/>
                  </a:moveTo>
                  <a:lnTo>
                    <a:pt x="1196340" y="1460004"/>
                  </a:lnTo>
                  <a:lnTo>
                    <a:pt x="1106424" y="1507248"/>
                  </a:lnTo>
                  <a:lnTo>
                    <a:pt x="1118616" y="1530108"/>
                  </a:lnTo>
                  <a:lnTo>
                    <a:pt x="1208532" y="1482864"/>
                  </a:lnTo>
                  <a:close/>
                </a:path>
                <a:path w="2292350" h="2100579">
                  <a:moveTo>
                    <a:pt x="1367028" y="1402092"/>
                  </a:moveTo>
                  <a:lnTo>
                    <a:pt x="1354836" y="1379232"/>
                  </a:lnTo>
                  <a:lnTo>
                    <a:pt x="1264920" y="1424952"/>
                  </a:lnTo>
                  <a:lnTo>
                    <a:pt x="1275588" y="1447812"/>
                  </a:lnTo>
                  <a:lnTo>
                    <a:pt x="1367028" y="1402092"/>
                  </a:lnTo>
                  <a:close/>
                </a:path>
                <a:path w="2292350" h="2100579">
                  <a:moveTo>
                    <a:pt x="1524000" y="1319796"/>
                  </a:moveTo>
                  <a:lnTo>
                    <a:pt x="1513332" y="1296936"/>
                  </a:lnTo>
                  <a:lnTo>
                    <a:pt x="1421892" y="1344180"/>
                  </a:lnTo>
                  <a:lnTo>
                    <a:pt x="1434084" y="1367040"/>
                  </a:lnTo>
                  <a:lnTo>
                    <a:pt x="1524000" y="1319796"/>
                  </a:lnTo>
                  <a:close/>
                </a:path>
                <a:path w="2292350" h="2100579">
                  <a:moveTo>
                    <a:pt x="1682496" y="1239024"/>
                  </a:moveTo>
                  <a:lnTo>
                    <a:pt x="1670304" y="1216164"/>
                  </a:lnTo>
                  <a:lnTo>
                    <a:pt x="1580388" y="1261884"/>
                  </a:lnTo>
                  <a:lnTo>
                    <a:pt x="1592580" y="1284744"/>
                  </a:lnTo>
                  <a:lnTo>
                    <a:pt x="1682496" y="1239024"/>
                  </a:lnTo>
                  <a:close/>
                </a:path>
                <a:path w="2292350" h="2100579">
                  <a:moveTo>
                    <a:pt x="1912620" y="1106436"/>
                  </a:moveTo>
                  <a:lnTo>
                    <a:pt x="1769364" y="1107960"/>
                  </a:lnTo>
                  <a:lnTo>
                    <a:pt x="1827999" y="1134287"/>
                  </a:lnTo>
                  <a:lnTo>
                    <a:pt x="1738884" y="1181112"/>
                  </a:lnTo>
                  <a:lnTo>
                    <a:pt x="1749552" y="1203972"/>
                  </a:lnTo>
                  <a:lnTo>
                    <a:pt x="1840992" y="1156728"/>
                  </a:lnTo>
                  <a:lnTo>
                    <a:pt x="1829333" y="1134884"/>
                  </a:lnTo>
                  <a:lnTo>
                    <a:pt x="1844040" y="1141488"/>
                  </a:lnTo>
                  <a:lnTo>
                    <a:pt x="1828800" y="1220736"/>
                  </a:lnTo>
                  <a:lnTo>
                    <a:pt x="1844040" y="1199946"/>
                  </a:lnTo>
                  <a:lnTo>
                    <a:pt x="1912620" y="1106436"/>
                  </a:lnTo>
                  <a:close/>
                </a:path>
                <a:path w="2292350" h="2100579">
                  <a:moveTo>
                    <a:pt x="1920240" y="1013472"/>
                  </a:moveTo>
                  <a:lnTo>
                    <a:pt x="1853184" y="919099"/>
                  </a:lnTo>
                  <a:lnTo>
                    <a:pt x="1853184" y="978420"/>
                  </a:lnTo>
                  <a:lnTo>
                    <a:pt x="1852650" y="978636"/>
                  </a:lnTo>
                  <a:lnTo>
                    <a:pt x="1853069" y="977849"/>
                  </a:lnTo>
                  <a:lnTo>
                    <a:pt x="1853184" y="978420"/>
                  </a:lnTo>
                  <a:lnTo>
                    <a:pt x="1853184" y="919099"/>
                  </a:lnTo>
                  <a:lnTo>
                    <a:pt x="1837944" y="897648"/>
                  </a:lnTo>
                  <a:lnTo>
                    <a:pt x="1849958" y="961351"/>
                  </a:lnTo>
                  <a:lnTo>
                    <a:pt x="12192" y="0"/>
                  </a:lnTo>
                  <a:lnTo>
                    <a:pt x="0" y="21336"/>
                  </a:lnTo>
                  <a:lnTo>
                    <a:pt x="1838629" y="984656"/>
                  </a:lnTo>
                  <a:lnTo>
                    <a:pt x="1778508" y="1010424"/>
                  </a:lnTo>
                  <a:lnTo>
                    <a:pt x="1853184" y="1012024"/>
                  </a:lnTo>
                  <a:lnTo>
                    <a:pt x="1859280" y="1012151"/>
                  </a:lnTo>
                  <a:lnTo>
                    <a:pt x="1920240" y="1013472"/>
                  </a:lnTo>
                  <a:close/>
                </a:path>
                <a:path w="2292350" h="2100579">
                  <a:moveTo>
                    <a:pt x="2292096" y="1054620"/>
                  </a:moveTo>
                  <a:lnTo>
                    <a:pt x="2290572" y="1025664"/>
                  </a:lnTo>
                  <a:lnTo>
                    <a:pt x="2281428" y="941844"/>
                  </a:lnTo>
                  <a:lnTo>
                    <a:pt x="2275332" y="917460"/>
                  </a:lnTo>
                  <a:lnTo>
                    <a:pt x="2270760" y="894600"/>
                  </a:lnTo>
                  <a:lnTo>
                    <a:pt x="2263140" y="873264"/>
                  </a:lnTo>
                  <a:lnTo>
                    <a:pt x="2257044" y="853452"/>
                  </a:lnTo>
                  <a:lnTo>
                    <a:pt x="2249424" y="835164"/>
                  </a:lnTo>
                  <a:lnTo>
                    <a:pt x="2226564" y="800112"/>
                  </a:lnTo>
                  <a:lnTo>
                    <a:pt x="2209800" y="786396"/>
                  </a:lnTo>
                  <a:lnTo>
                    <a:pt x="2203704" y="781824"/>
                  </a:lnTo>
                  <a:lnTo>
                    <a:pt x="2197608" y="780300"/>
                  </a:lnTo>
                  <a:lnTo>
                    <a:pt x="2196084" y="780300"/>
                  </a:lnTo>
                  <a:lnTo>
                    <a:pt x="2191512" y="778776"/>
                  </a:lnTo>
                  <a:lnTo>
                    <a:pt x="2185416" y="778776"/>
                  </a:lnTo>
                  <a:lnTo>
                    <a:pt x="2182368" y="803160"/>
                  </a:lnTo>
                  <a:lnTo>
                    <a:pt x="2185416" y="803160"/>
                  </a:lnTo>
                  <a:lnTo>
                    <a:pt x="2188464" y="804176"/>
                  </a:lnTo>
                  <a:lnTo>
                    <a:pt x="2189988" y="804684"/>
                  </a:lnTo>
                  <a:lnTo>
                    <a:pt x="2188464" y="804684"/>
                  </a:lnTo>
                  <a:lnTo>
                    <a:pt x="2189988" y="805065"/>
                  </a:lnTo>
                  <a:lnTo>
                    <a:pt x="2194560" y="806208"/>
                  </a:lnTo>
                  <a:lnTo>
                    <a:pt x="2197608" y="807732"/>
                  </a:lnTo>
                  <a:lnTo>
                    <a:pt x="2203704" y="813828"/>
                  </a:lnTo>
                  <a:lnTo>
                    <a:pt x="2208276" y="816876"/>
                  </a:lnTo>
                  <a:lnTo>
                    <a:pt x="2211324" y="821448"/>
                  </a:lnTo>
                  <a:lnTo>
                    <a:pt x="2214372" y="827544"/>
                  </a:lnTo>
                  <a:lnTo>
                    <a:pt x="2218944" y="833640"/>
                  </a:lnTo>
                  <a:lnTo>
                    <a:pt x="2221992" y="839736"/>
                  </a:lnTo>
                  <a:lnTo>
                    <a:pt x="2226564" y="847356"/>
                  </a:lnTo>
                  <a:lnTo>
                    <a:pt x="2232660" y="862596"/>
                  </a:lnTo>
                  <a:lnTo>
                    <a:pt x="2246376" y="902220"/>
                  </a:lnTo>
                  <a:lnTo>
                    <a:pt x="2260092" y="972324"/>
                  </a:lnTo>
                  <a:lnTo>
                    <a:pt x="2267712" y="1085100"/>
                  </a:lnTo>
                  <a:lnTo>
                    <a:pt x="2292096" y="1085100"/>
                  </a:lnTo>
                  <a:lnTo>
                    <a:pt x="2292096" y="1054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40980" y="1514849"/>
              <a:ext cx="586740" cy="836930"/>
            </a:xfrm>
            <a:custGeom>
              <a:avLst/>
              <a:gdLst/>
              <a:ahLst/>
              <a:cxnLst/>
              <a:rect l="l" t="t" r="r" b="b"/>
              <a:pathLst>
                <a:path w="586740" h="836930">
                  <a:moveTo>
                    <a:pt x="553760" y="69629"/>
                  </a:moveTo>
                  <a:lnTo>
                    <a:pt x="532818" y="55327"/>
                  </a:lnTo>
                  <a:lnTo>
                    <a:pt x="0" y="821442"/>
                  </a:lnTo>
                  <a:lnTo>
                    <a:pt x="21336" y="836682"/>
                  </a:lnTo>
                  <a:lnTo>
                    <a:pt x="553760" y="69629"/>
                  </a:lnTo>
                  <a:close/>
                </a:path>
                <a:path w="586740" h="836930">
                  <a:moveTo>
                    <a:pt x="586740" y="0"/>
                  </a:moveTo>
                  <a:lnTo>
                    <a:pt x="512064" y="41154"/>
                  </a:lnTo>
                  <a:lnTo>
                    <a:pt x="532818" y="55327"/>
                  </a:lnTo>
                  <a:lnTo>
                    <a:pt x="539496" y="45726"/>
                  </a:lnTo>
                  <a:lnTo>
                    <a:pt x="560832" y="59442"/>
                  </a:lnTo>
                  <a:lnTo>
                    <a:pt x="560832" y="74459"/>
                  </a:lnTo>
                  <a:lnTo>
                    <a:pt x="574548" y="83826"/>
                  </a:lnTo>
                  <a:lnTo>
                    <a:pt x="586740" y="0"/>
                  </a:lnTo>
                  <a:close/>
                </a:path>
                <a:path w="586740" h="836930">
                  <a:moveTo>
                    <a:pt x="560832" y="59442"/>
                  </a:moveTo>
                  <a:lnTo>
                    <a:pt x="539496" y="45726"/>
                  </a:lnTo>
                  <a:lnTo>
                    <a:pt x="532818" y="55327"/>
                  </a:lnTo>
                  <a:lnTo>
                    <a:pt x="553760" y="69629"/>
                  </a:lnTo>
                  <a:lnTo>
                    <a:pt x="560832" y="59442"/>
                  </a:lnTo>
                  <a:close/>
                </a:path>
                <a:path w="586740" h="836930">
                  <a:moveTo>
                    <a:pt x="560832" y="74459"/>
                  </a:moveTo>
                  <a:lnTo>
                    <a:pt x="560832" y="59442"/>
                  </a:lnTo>
                  <a:lnTo>
                    <a:pt x="553760" y="69629"/>
                  </a:lnTo>
                  <a:lnTo>
                    <a:pt x="560832" y="744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50252" y="2071115"/>
              <a:ext cx="893444" cy="631190"/>
            </a:xfrm>
            <a:custGeom>
              <a:avLst/>
              <a:gdLst/>
              <a:ahLst/>
              <a:cxnLst/>
              <a:rect l="l" t="t" r="r" b="b"/>
              <a:pathLst>
                <a:path w="893445" h="631189">
                  <a:moveTo>
                    <a:pt x="118872" y="24384"/>
                  </a:moveTo>
                  <a:lnTo>
                    <a:pt x="117348" y="0"/>
                  </a:lnTo>
                  <a:lnTo>
                    <a:pt x="112776" y="0"/>
                  </a:lnTo>
                  <a:lnTo>
                    <a:pt x="68580" y="22860"/>
                  </a:lnTo>
                  <a:lnTo>
                    <a:pt x="39624" y="64008"/>
                  </a:lnTo>
                  <a:lnTo>
                    <a:pt x="24384" y="99060"/>
                  </a:lnTo>
                  <a:lnTo>
                    <a:pt x="12192" y="140208"/>
                  </a:lnTo>
                  <a:lnTo>
                    <a:pt x="4572" y="185928"/>
                  </a:lnTo>
                  <a:lnTo>
                    <a:pt x="0" y="236220"/>
                  </a:lnTo>
                  <a:lnTo>
                    <a:pt x="0" y="262128"/>
                  </a:lnTo>
                  <a:lnTo>
                    <a:pt x="24384" y="263652"/>
                  </a:lnTo>
                  <a:lnTo>
                    <a:pt x="25908" y="237744"/>
                  </a:lnTo>
                  <a:lnTo>
                    <a:pt x="27432" y="213360"/>
                  </a:lnTo>
                  <a:lnTo>
                    <a:pt x="28956" y="190500"/>
                  </a:lnTo>
                  <a:lnTo>
                    <a:pt x="33528" y="167640"/>
                  </a:lnTo>
                  <a:lnTo>
                    <a:pt x="36576" y="146304"/>
                  </a:lnTo>
                  <a:lnTo>
                    <a:pt x="42672" y="126492"/>
                  </a:lnTo>
                  <a:lnTo>
                    <a:pt x="48768" y="108204"/>
                  </a:lnTo>
                  <a:lnTo>
                    <a:pt x="54864" y="91440"/>
                  </a:lnTo>
                  <a:lnTo>
                    <a:pt x="62484" y="76200"/>
                  </a:lnTo>
                  <a:lnTo>
                    <a:pt x="68580" y="62484"/>
                  </a:lnTo>
                  <a:lnTo>
                    <a:pt x="77724" y="50292"/>
                  </a:lnTo>
                  <a:lnTo>
                    <a:pt x="85344" y="41148"/>
                  </a:lnTo>
                  <a:lnTo>
                    <a:pt x="92964" y="33528"/>
                  </a:lnTo>
                  <a:lnTo>
                    <a:pt x="97536" y="32004"/>
                  </a:lnTo>
                  <a:lnTo>
                    <a:pt x="102108" y="28956"/>
                  </a:lnTo>
                  <a:lnTo>
                    <a:pt x="105156" y="27432"/>
                  </a:lnTo>
                  <a:lnTo>
                    <a:pt x="109728" y="25908"/>
                  </a:lnTo>
                  <a:lnTo>
                    <a:pt x="112776" y="25908"/>
                  </a:lnTo>
                  <a:lnTo>
                    <a:pt x="118872" y="24384"/>
                  </a:lnTo>
                  <a:close/>
                </a:path>
                <a:path w="893445" h="631189">
                  <a:moveTo>
                    <a:pt x="135636" y="44196"/>
                  </a:moveTo>
                  <a:lnTo>
                    <a:pt x="89916" y="59436"/>
                  </a:lnTo>
                  <a:lnTo>
                    <a:pt x="67056" y="102108"/>
                  </a:lnTo>
                  <a:lnTo>
                    <a:pt x="59436" y="117348"/>
                  </a:lnTo>
                  <a:lnTo>
                    <a:pt x="54864" y="134112"/>
                  </a:lnTo>
                  <a:lnTo>
                    <a:pt x="48768" y="150876"/>
                  </a:lnTo>
                  <a:lnTo>
                    <a:pt x="44196" y="169164"/>
                  </a:lnTo>
                  <a:lnTo>
                    <a:pt x="35052" y="224028"/>
                  </a:lnTo>
                  <a:lnTo>
                    <a:pt x="32004" y="263652"/>
                  </a:lnTo>
                  <a:lnTo>
                    <a:pt x="32004" y="283464"/>
                  </a:lnTo>
                  <a:lnTo>
                    <a:pt x="56388" y="283464"/>
                  </a:lnTo>
                  <a:lnTo>
                    <a:pt x="57912" y="265176"/>
                  </a:lnTo>
                  <a:lnTo>
                    <a:pt x="57912" y="246888"/>
                  </a:lnTo>
                  <a:lnTo>
                    <a:pt x="59436" y="227076"/>
                  </a:lnTo>
                  <a:lnTo>
                    <a:pt x="62484" y="210312"/>
                  </a:lnTo>
                  <a:lnTo>
                    <a:pt x="65532" y="192024"/>
                  </a:lnTo>
                  <a:lnTo>
                    <a:pt x="68580" y="175260"/>
                  </a:lnTo>
                  <a:lnTo>
                    <a:pt x="89916" y="112776"/>
                  </a:lnTo>
                  <a:lnTo>
                    <a:pt x="109728" y="74676"/>
                  </a:lnTo>
                  <a:lnTo>
                    <a:pt x="126492" y="53340"/>
                  </a:lnTo>
                  <a:lnTo>
                    <a:pt x="135636" y="44196"/>
                  </a:lnTo>
                  <a:close/>
                </a:path>
                <a:path w="893445" h="631189">
                  <a:moveTo>
                    <a:pt x="893064" y="283476"/>
                  </a:moveTo>
                  <a:lnTo>
                    <a:pt x="868680" y="283476"/>
                  </a:lnTo>
                  <a:lnTo>
                    <a:pt x="864108" y="382536"/>
                  </a:lnTo>
                  <a:lnTo>
                    <a:pt x="859536" y="411492"/>
                  </a:lnTo>
                  <a:lnTo>
                    <a:pt x="851916" y="467880"/>
                  </a:lnTo>
                  <a:lnTo>
                    <a:pt x="839724" y="516648"/>
                  </a:lnTo>
                  <a:lnTo>
                    <a:pt x="835152" y="527316"/>
                  </a:lnTo>
                  <a:lnTo>
                    <a:pt x="832104" y="537984"/>
                  </a:lnTo>
                  <a:lnTo>
                    <a:pt x="829056" y="547128"/>
                  </a:lnTo>
                  <a:lnTo>
                    <a:pt x="824484" y="556272"/>
                  </a:lnTo>
                  <a:lnTo>
                    <a:pt x="821436" y="563892"/>
                  </a:lnTo>
                  <a:lnTo>
                    <a:pt x="816864" y="571512"/>
                  </a:lnTo>
                  <a:lnTo>
                    <a:pt x="813816" y="579132"/>
                  </a:lnTo>
                  <a:lnTo>
                    <a:pt x="809244" y="583704"/>
                  </a:lnTo>
                  <a:lnTo>
                    <a:pt x="804672" y="589800"/>
                  </a:lnTo>
                  <a:lnTo>
                    <a:pt x="801624" y="594372"/>
                  </a:lnTo>
                  <a:lnTo>
                    <a:pt x="797052" y="597420"/>
                  </a:lnTo>
                  <a:lnTo>
                    <a:pt x="794004" y="600468"/>
                  </a:lnTo>
                  <a:lnTo>
                    <a:pt x="789432" y="603516"/>
                  </a:lnTo>
                  <a:lnTo>
                    <a:pt x="790956" y="603516"/>
                  </a:lnTo>
                  <a:lnTo>
                    <a:pt x="784860" y="605040"/>
                  </a:lnTo>
                  <a:lnTo>
                    <a:pt x="778764" y="605040"/>
                  </a:lnTo>
                  <a:lnTo>
                    <a:pt x="781812" y="630948"/>
                  </a:lnTo>
                  <a:lnTo>
                    <a:pt x="787908" y="630948"/>
                  </a:lnTo>
                  <a:lnTo>
                    <a:pt x="790956" y="630186"/>
                  </a:lnTo>
                  <a:lnTo>
                    <a:pt x="794004" y="629424"/>
                  </a:lnTo>
                  <a:lnTo>
                    <a:pt x="795528" y="627900"/>
                  </a:lnTo>
                  <a:lnTo>
                    <a:pt x="800100" y="626376"/>
                  </a:lnTo>
                  <a:lnTo>
                    <a:pt x="801624" y="626376"/>
                  </a:lnTo>
                  <a:lnTo>
                    <a:pt x="801624" y="624852"/>
                  </a:lnTo>
                  <a:lnTo>
                    <a:pt x="833628" y="592848"/>
                  </a:lnTo>
                  <a:lnTo>
                    <a:pt x="839724" y="583704"/>
                  </a:lnTo>
                  <a:lnTo>
                    <a:pt x="842772" y="576084"/>
                  </a:lnTo>
                  <a:lnTo>
                    <a:pt x="847344" y="566940"/>
                  </a:lnTo>
                  <a:lnTo>
                    <a:pt x="851916" y="556272"/>
                  </a:lnTo>
                  <a:lnTo>
                    <a:pt x="856488" y="547128"/>
                  </a:lnTo>
                  <a:lnTo>
                    <a:pt x="859536" y="534936"/>
                  </a:lnTo>
                  <a:lnTo>
                    <a:pt x="864108" y="524268"/>
                  </a:lnTo>
                  <a:lnTo>
                    <a:pt x="876300" y="473976"/>
                  </a:lnTo>
                  <a:lnTo>
                    <a:pt x="885444" y="416064"/>
                  </a:lnTo>
                  <a:lnTo>
                    <a:pt x="891540" y="352056"/>
                  </a:lnTo>
                  <a:lnTo>
                    <a:pt x="893064" y="318528"/>
                  </a:lnTo>
                  <a:lnTo>
                    <a:pt x="893064" y="283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86627" y="3230879"/>
              <a:ext cx="220979" cy="228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74436" y="3218688"/>
              <a:ext cx="245745" cy="254635"/>
            </a:xfrm>
            <a:custGeom>
              <a:avLst/>
              <a:gdLst/>
              <a:ahLst/>
              <a:cxnLst/>
              <a:rect l="l" t="t" r="r" b="b"/>
              <a:pathLst>
                <a:path w="245745" h="254635">
                  <a:moveTo>
                    <a:pt x="245364" y="138684"/>
                  </a:moveTo>
                  <a:lnTo>
                    <a:pt x="245364" y="112776"/>
                  </a:lnTo>
                  <a:lnTo>
                    <a:pt x="243840" y="100584"/>
                  </a:lnTo>
                  <a:lnTo>
                    <a:pt x="224028" y="54864"/>
                  </a:lnTo>
                  <a:lnTo>
                    <a:pt x="190500" y="21336"/>
                  </a:lnTo>
                  <a:lnTo>
                    <a:pt x="146304" y="1524"/>
                  </a:lnTo>
                  <a:lnTo>
                    <a:pt x="134112" y="0"/>
                  </a:lnTo>
                  <a:lnTo>
                    <a:pt x="109728" y="0"/>
                  </a:lnTo>
                  <a:lnTo>
                    <a:pt x="64008" y="15240"/>
                  </a:lnTo>
                  <a:lnTo>
                    <a:pt x="19812" y="56388"/>
                  </a:lnTo>
                  <a:lnTo>
                    <a:pt x="1524" y="102108"/>
                  </a:lnTo>
                  <a:lnTo>
                    <a:pt x="0" y="114300"/>
                  </a:lnTo>
                  <a:lnTo>
                    <a:pt x="0" y="140208"/>
                  </a:lnTo>
                  <a:lnTo>
                    <a:pt x="21336" y="198120"/>
                  </a:lnTo>
                  <a:lnTo>
                    <a:pt x="24384" y="202692"/>
                  </a:lnTo>
                  <a:lnTo>
                    <a:pt x="24384" y="126492"/>
                  </a:lnTo>
                  <a:lnTo>
                    <a:pt x="27432" y="105156"/>
                  </a:lnTo>
                  <a:lnTo>
                    <a:pt x="28956" y="96012"/>
                  </a:lnTo>
                  <a:lnTo>
                    <a:pt x="33528" y="86868"/>
                  </a:lnTo>
                  <a:lnTo>
                    <a:pt x="36576" y="77724"/>
                  </a:lnTo>
                  <a:lnTo>
                    <a:pt x="42672" y="68580"/>
                  </a:lnTo>
                  <a:lnTo>
                    <a:pt x="47244" y="60960"/>
                  </a:lnTo>
                  <a:lnTo>
                    <a:pt x="60960" y="47244"/>
                  </a:lnTo>
                  <a:lnTo>
                    <a:pt x="94488" y="28956"/>
                  </a:lnTo>
                  <a:lnTo>
                    <a:pt x="123444" y="24384"/>
                  </a:lnTo>
                  <a:lnTo>
                    <a:pt x="132588" y="25908"/>
                  </a:lnTo>
                  <a:lnTo>
                    <a:pt x="143256" y="27432"/>
                  </a:lnTo>
                  <a:lnTo>
                    <a:pt x="161544" y="33528"/>
                  </a:lnTo>
                  <a:lnTo>
                    <a:pt x="169164" y="38100"/>
                  </a:lnTo>
                  <a:lnTo>
                    <a:pt x="178308" y="42672"/>
                  </a:lnTo>
                  <a:lnTo>
                    <a:pt x="185928" y="48768"/>
                  </a:lnTo>
                  <a:lnTo>
                    <a:pt x="192024" y="54864"/>
                  </a:lnTo>
                  <a:lnTo>
                    <a:pt x="204216" y="70104"/>
                  </a:lnTo>
                  <a:lnTo>
                    <a:pt x="208788" y="79248"/>
                  </a:lnTo>
                  <a:lnTo>
                    <a:pt x="213360" y="86868"/>
                  </a:lnTo>
                  <a:lnTo>
                    <a:pt x="216408" y="97536"/>
                  </a:lnTo>
                  <a:lnTo>
                    <a:pt x="217932" y="106680"/>
                  </a:lnTo>
                  <a:lnTo>
                    <a:pt x="220980" y="128016"/>
                  </a:lnTo>
                  <a:lnTo>
                    <a:pt x="220980" y="202996"/>
                  </a:lnTo>
                  <a:lnTo>
                    <a:pt x="225552" y="196596"/>
                  </a:lnTo>
                  <a:lnTo>
                    <a:pt x="231648" y="185928"/>
                  </a:lnTo>
                  <a:lnTo>
                    <a:pt x="236220" y="175260"/>
                  </a:lnTo>
                  <a:lnTo>
                    <a:pt x="240792" y="163068"/>
                  </a:lnTo>
                  <a:lnTo>
                    <a:pt x="243840" y="152400"/>
                  </a:lnTo>
                  <a:lnTo>
                    <a:pt x="245364" y="138684"/>
                  </a:lnTo>
                  <a:close/>
                </a:path>
                <a:path w="245745" h="254635">
                  <a:moveTo>
                    <a:pt x="220980" y="202996"/>
                  </a:moveTo>
                  <a:lnTo>
                    <a:pt x="220980" y="128016"/>
                  </a:lnTo>
                  <a:lnTo>
                    <a:pt x="219456" y="137160"/>
                  </a:lnTo>
                  <a:lnTo>
                    <a:pt x="217932" y="147828"/>
                  </a:lnTo>
                  <a:lnTo>
                    <a:pt x="216408" y="156972"/>
                  </a:lnTo>
                  <a:lnTo>
                    <a:pt x="211836" y="167640"/>
                  </a:lnTo>
                  <a:lnTo>
                    <a:pt x="208788" y="175260"/>
                  </a:lnTo>
                  <a:lnTo>
                    <a:pt x="202692" y="184404"/>
                  </a:lnTo>
                  <a:lnTo>
                    <a:pt x="169164" y="216408"/>
                  </a:lnTo>
                  <a:lnTo>
                    <a:pt x="132588" y="228600"/>
                  </a:lnTo>
                  <a:lnTo>
                    <a:pt x="112776" y="228600"/>
                  </a:lnTo>
                  <a:lnTo>
                    <a:pt x="102108" y="225552"/>
                  </a:lnTo>
                  <a:lnTo>
                    <a:pt x="92964" y="224028"/>
                  </a:lnTo>
                  <a:lnTo>
                    <a:pt x="53340" y="198120"/>
                  </a:lnTo>
                  <a:lnTo>
                    <a:pt x="32004" y="166116"/>
                  </a:lnTo>
                  <a:lnTo>
                    <a:pt x="27432" y="146304"/>
                  </a:lnTo>
                  <a:lnTo>
                    <a:pt x="25908" y="137160"/>
                  </a:lnTo>
                  <a:lnTo>
                    <a:pt x="24384" y="126492"/>
                  </a:lnTo>
                  <a:lnTo>
                    <a:pt x="24384" y="202692"/>
                  </a:lnTo>
                  <a:lnTo>
                    <a:pt x="27432" y="207264"/>
                  </a:lnTo>
                  <a:lnTo>
                    <a:pt x="36576" y="216408"/>
                  </a:lnTo>
                  <a:lnTo>
                    <a:pt x="44196" y="225552"/>
                  </a:lnTo>
                  <a:lnTo>
                    <a:pt x="54864" y="231648"/>
                  </a:lnTo>
                  <a:lnTo>
                    <a:pt x="64008" y="239268"/>
                  </a:lnTo>
                  <a:lnTo>
                    <a:pt x="74676" y="243840"/>
                  </a:lnTo>
                  <a:lnTo>
                    <a:pt x="86868" y="248412"/>
                  </a:lnTo>
                  <a:lnTo>
                    <a:pt x="99060" y="251460"/>
                  </a:lnTo>
                  <a:lnTo>
                    <a:pt x="123444" y="254508"/>
                  </a:lnTo>
                  <a:lnTo>
                    <a:pt x="147828" y="251460"/>
                  </a:lnTo>
                  <a:lnTo>
                    <a:pt x="192024" y="231648"/>
                  </a:lnTo>
                  <a:lnTo>
                    <a:pt x="217932" y="207264"/>
                  </a:lnTo>
                  <a:lnTo>
                    <a:pt x="220980" y="202996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79007" y="1190237"/>
              <a:ext cx="218440" cy="227329"/>
            </a:xfrm>
            <a:custGeom>
              <a:avLst/>
              <a:gdLst/>
              <a:ahLst/>
              <a:cxnLst/>
              <a:rect l="l" t="t" r="r" b="b"/>
              <a:pathLst>
                <a:path w="218439" h="227330">
                  <a:moveTo>
                    <a:pt x="217931" y="114299"/>
                  </a:moveTo>
                  <a:lnTo>
                    <a:pt x="209383" y="69437"/>
                  </a:lnTo>
                  <a:lnTo>
                    <a:pt x="186118" y="33146"/>
                  </a:lnTo>
                  <a:lnTo>
                    <a:pt x="151709" y="8858"/>
                  </a:lnTo>
                  <a:lnTo>
                    <a:pt x="109727" y="0"/>
                  </a:lnTo>
                  <a:lnTo>
                    <a:pt x="66865" y="8858"/>
                  </a:lnTo>
                  <a:lnTo>
                    <a:pt x="32003" y="33146"/>
                  </a:lnTo>
                  <a:lnTo>
                    <a:pt x="8572" y="69437"/>
                  </a:lnTo>
                  <a:lnTo>
                    <a:pt x="0" y="114299"/>
                  </a:lnTo>
                  <a:lnTo>
                    <a:pt x="8572" y="158281"/>
                  </a:lnTo>
                  <a:lnTo>
                    <a:pt x="32003" y="194119"/>
                  </a:lnTo>
                  <a:lnTo>
                    <a:pt x="66865" y="218241"/>
                  </a:lnTo>
                  <a:lnTo>
                    <a:pt x="109727" y="227075"/>
                  </a:lnTo>
                  <a:lnTo>
                    <a:pt x="151709" y="218241"/>
                  </a:lnTo>
                  <a:lnTo>
                    <a:pt x="186118" y="194119"/>
                  </a:lnTo>
                  <a:lnTo>
                    <a:pt x="209383" y="158281"/>
                  </a:lnTo>
                  <a:lnTo>
                    <a:pt x="217931" y="11429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66816" y="1178045"/>
              <a:ext cx="243840" cy="253365"/>
            </a:xfrm>
            <a:custGeom>
              <a:avLst/>
              <a:gdLst/>
              <a:ahLst/>
              <a:cxnLst/>
              <a:rect l="l" t="t" r="r" b="b"/>
              <a:pathLst>
                <a:path w="243839" h="253365">
                  <a:moveTo>
                    <a:pt x="243840" y="124968"/>
                  </a:moveTo>
                  <a:lnTo>
                    <a:pt x="233172" y="76200"/>
                  </a:lnTo>
                  <a:lnTo>
                    <a:pt x="207264" y="36576"/>
                  </a:lnTo>
                  <a:lnTo>
                    <a:pt x="169164" y="9144"/>
                  </a:lnTo>
                  <a:lnTo>
                    <a:pt x="132588" y="0"/>
                  </a:lnTo>
                  <a:lnTo>
                    <a:pt x="108204" y="0"/>
                  </a:lnTo>
                  <a:lnTo>
                    <a:pt x="96012" y="1524"/>
                  </a:lnTo>
                  <a:lnTo>
                    <a:pt x="83820" y="6096"/>
                  </a:lnTo>
                  <a:lnTo>
                    <a:pt x="73152" y="9144"/>
                  </a:lnTo>
                  <a:lnTo>
                    <a:pt x="35052" y="36576"/>
                  </a:lnTo>
                  <a:lnTo>
                    <a:pt x="4572" y="88392"/>
                  </a:lnTo>
                  <a:lnTo>
                    <a:pt x="0" y="114300"/>
                  </a:lnTo>
                  <a:lnTo>
                    <a:pt x="0" y="138684"/>
                  </a:lnTo>
                  <a:lnTo>
                    <a:pt x="13716" y="185928"/>
                  </a:lnTo>
                  <a:lnTo>
                    <a:pt x="24384" y="202996"/>
                  </a:lnTo>
                  <a:lnTo>
                    <a:pt x="24384" y="124968"/>
                  </a:lnTo>
                  <a:lnTo>
                    <a:pt x="25908" y="114300"/>
                  </a:lnTo>
                  <a:lnTo>
                    <a:pt x="28956" y="96012"/>
                  </a:lnTo>
                  <a:lnTo>
                    <a:pt x="32004" y="85344"/>
                  </a:lnTo>
                  <a:lnTo>
                    <a:pt x="36576" y="77724"/>
                  </a:lnTo>
                  <a:lnTo>
                    <a:pt x="41148" y="68580"/>
                  </a:lnTo>
                  <a:lnTo>
                    <a:pt x="68580" y="41148"/>
                  </a:lnTo>
                  <a:lnTo>
                    <a:pt x="112776" y="25908"/>
                  </a:lnTo>
                  <a:lnTo>
                    <a:pt x="121920" y="24384"/>
                  </a:lnTo>
                  <a:lnTo>
                    <a:pt x="132588" y="25908"/>
                  </a:lnTo>
                  <a:lnTo>
                    <a:pt x="150876" y="28956"/>
                  </a:lnTo>
                  <a:lnTo>
                    <a:pt x="160020" y="33528"/>
                  </a:lnTo>
                  <a:lnTo>
                    <a:pt x="167640" y="36576"/>
                  </a:lnTo>
                  <a:lnTo>
                    <a:pt x="190500" y="54864"/>
                  </a:lnTo>
                  <a:lnTo>
                    <a:pt x="196596" y="62484"/>
                  </a:lnTo>
                  <a:lnTo>
                    <a:pt x="201168" y="70104"/>
                  </a:lnTo>
                  <a:lnTo>
                    <a:pt x="207264" y="77724"/>
                  </a:lnTo>
                  <a:lnTo>
                    <a:pt x="213360" y="96012"/>
                  </a:lnTo>
                  <a:lnTo>
                    <a:pt x="216408" y="106680"/>
                  </a:lnTo>
                  <a:lnTo>
                    <a:pt x="217932" y="115824"/>
                  </a:lnTo>
                  <a:lnTo>
                    <a:pt x="217932" y="203454"/>
                  </a:lnTo>
                  <a:lnTo>
                    <a:pt x="222504" y="196596"/>
                  </a:lnTo>
                  <a:lnTo>
                    <a:pt x="240792" y="150876"/>
                  </a:lnTo>
                  <a:lnTo>
                    <a:pt x="242316" y="138684"/>
                  </a:lnTo>
                  <a:lnTo>
                    <a:pt x="243840" y="124968"/>
                  </a:lnTo>
                  <a:close/>
                </a:path>
                <a:path w="243839" h="253365">
                  <a:moveTo>
                    <a:pt x="217932" y="203454"/>
                  </a:moveTo>
                  <a:lnTo>
                    <a:pt x="217932" y="137160"/>
                  </a:lnTo>
                  <a:lnTo>
                    <a:pt x="216408" y="147828"/>
                  </a:lnTo>
                  <a:lnTo>
                    <a:pt x="210312" y="166116"/>
                  </a:lnTo>
                  <a:lnTo>
                    <a:pt x="188976" y="198120"/>
                  </a:lnTo>
                  <a:lnTo>
                    <a:pt x="166116" y="214884"/>
                  </a:lnTo>
                  <a:lnTo>
                    <a:pt x="158496" y="219456"/>
                  </a:lnTo>
                  <a:lnTo>
                    <a:pt x="140208" y="225552"/>
                  </a:lnTo>
                  <a:lnTo>
                    <a:pt x="131064" y="227076"/>
                  </a:lnTo>
                  <a:lnTo>
                    <a:pt x="111252" y="227076"/>
                  </a:lnTo>
                  <a:lnTo>
                    <a:pt x="102108" y="225552"/>
                  </a:lnTo>
                  <a:lnTo>
                    <a:pt x="83820" y="219456"/>
                  </a:lnTo>
                  <a:lnTo>
                    <a:pt x="74676" y="214884"/>
                  </a:lnTo>
                  <a:lnTo>
                    <a:pt x="67056" y="208788"/>
                  </a:lnTo>
                  <a:lnTo>
                    <a:pt x="59436" y="204216"/>
                  </a:lnTo>
                  <a:lnTo>
                    <a:pt x="53340" y="196596"/>
                  </a:lnTo>
                  <a:lnTo>
                    <a:pt x="47244" y="190500"/>
                  </a:lnTo>
                  <a:lnTo>
                    <a:pt x="41148" y="181356"/>
                  </a:lnTo>
                  <a:lnTo>
                    <a:pt x="36576" y="173736"/>
                  </a:lnTo>
                  <a:lnTo>
                    <a:pt x="32004" y="164592"/>
                  </a:lnTo>
                  <a:lnTo>
                    <a:pt x="25908" y="146304"/>
                  </a:lnTo>
                  <a:lnTo>
                    <a:pt x="25908" y="135636"/>
                  </a:lnTo>
                  <a:lnTo>
                    <a:pt x="24384" y="124968"/>
                  </a:lnTo>
                  <a:lnTo>
                    <a:pt x="24384" y="202996"/>
                  </a:lnTo>
                  <a:lnTo>
                    <a:pt x="27432" y="207264"/>
                  </a:lnTo>
                  <a:lnTo>
                    <a:pt x="64008" y="237744"/>
                  </a:lnTo>
                  <a:lnTo>
                    <a:pt x="121920" y="252984"/>
                  </a:lnTo>
                  <a:lnTo>
                    <a:pt x="146304" y="249936"/>
                  </a:lnTo>
                  <a:lnTo>
                    <a:pt x="190500" y="230124"/>
                  </a:lnTo>
                  <a:lnTo>
                    <a:pt x="216408" y="205740"/>
                  </a:lnTo>
                  <a:lnTo>
                    <a:pt x="217932" y="203454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816597" y="1092199"/>
            <a:ext cx="143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89164" y="2282952"/>
            <a:ext cx="100584" cy="111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071105" y="1523491"/>
            <a:ext cx="211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97879" y="1377689"/>
            <a:ext cx="250190" cy="1864360"/>
            <a:chOff x="5897879" y="1377689"/>
            <a:chExt cx="250190" cy="1864360"/>
          </a:xfrm>
        </p:grpSpPr>
        <p:sp>
          <p:nvSpPr>
            <p:cNvPr id="20" name="object 20"/>
            <p:cNvSpPr/>
            <p:nvPr/>
          </p:nvSpPr>
          <p:spPr>
            <a:xfrm>
              <a:off x="5897879" y="1377689"/>
              <a:ext cx="208915" cy="253365"/>
            </a:xfrm>
            <a:custGeom>
              <a:avLst/>
              <a:gdLst/>
              <a:ahLst/>
              <a:cxnLst/>
              <a:rect l="l" t="t" r="r" b="b"/>
              <a:pathLst>
                <a:path w="208914" h="253364">
                  <a:moveTo>
                    <a:pt x="208787" y="1523"/>
                  </a:moveTo>
                  <a:lnTo>
                    <a:pt x="182879" y="0"/>
                  </a:lnTo>
                  <a:lnTo>
                    <a:pt x="182879" y="24383"/>
                  </a:lnTo>
                  <a:lnTo>
                    <a:pt x="179831" y="47243"/>
                  </a:lnTo>
                  <a:lnTo>
                    <a:pt x="169163" y="89915"/>
                  </a:lnTo>
                  <a:lnTo>
                    <a:pt x="152399" y="128015"/>
                  </a:lnTo>
                  <a:lnTo>
                    <a:pt x="129539" y="161550"/>
                  </a:lnTo>
                  <a:lnTo>
                    <a:pt x="102107" y="188982"/>
                  </a:lnTo>
                  <a:lnTo>
                    <a:pt x="54863" y="216414"/>
                  </a:lnTo>
                  <a:lnTo>
                    <a:pt x="10667" y="227082"/>
                  </a:lnTo>
                  <a:lnTo>
                    <a:pt x="0" y="227082"/>
                  </a:lnTo>
                  <a:lnTo>
                    <a:pt x="0" y="252990"/>
                  </a:lnTo>
                  <a:lnTo>
                    <a:pt x="10667" y="251466"/>
                  </a:lnTo>
                  <a:lnTo>
                    <a:pt x="21335" y="251466"/>
                  </a:lnTo>
                  <a:lnTo>
                    <a:pt x="32003" y="249942"/>
                  </a:lnTo>
                  <a:lnTo>
                    <a:pt x="82295" y="233178"/>
                  </a:lnTo>
                  <a:lnTo>
                    <a:pt x="117347" y="208794"/>
                  </a:lnTo>
                  <a:lnTo>
                    <a:pt x="147827" y="178314"/>
                  </a:lnTo>
                  <a:lnTo>
                    <a:pt x="173735" y="141731"/>
                  </a:lnTo>
                  <a:lnTo>
                    <a:pt x="192023" y="99059"/>
                  </a:lnTo>
                  <a:lnTo>
                    <a:pt x="204215" y="51815"/>
                  </a:lnTo>
                  <a:lnTo>
                    <a:pt x="207263" y="27431"/>
                  </a:lnTo>
                  <a:lnTo>
                    <a:pt x="208787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07023" y="3069335"/>
              <a:ext cx="240791" cy="1722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793737" y="2844799"/>
            <a:ext cx="42227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885">
              <a:lnSpc>
                <a:spcPts val="258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580"/>
              </a:lnSpc>
            </a:pP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1656" y="1129730"/>
            <a:ext cx="39624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5" i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500" spc="-15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7577" y="3333433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00541" y="988002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66460" y="1295393"/>
            <a:ext cx="474345" cy="268605"/>
          </a:xfrm>
          <a:custGeom>
            <a:avLst/>
            <a:gdLst/>
            <a:ahLst/>
            <a:cxnLst/>
            <a:rect l="l" t="t" r="r" b="b"/>
            <a:pathLst>
              <a:path w="474345" h="268605">
                <a:moveTo>
                  <a:pt x="288524" y="130088"/>
                </a:moveTo>
                <a:lnTo>
                  <a:pt x="35052" y="0"/>
                </a:lnTo>
                <a:lnTo>
                  <a:pt x="0" y="67056"/>
                </a:lnTo>
                <a:lnTo>
                  <a:pt x="254081" y="197457"/>
                </a:lnTo>
                <a:lnTo>
                  <a:pt x="288524" y="130088"/>
                </a:lnTo>
                <a:close/>
              </a:path>
              <a:path w="474345" h="268605">
                <a:moveTo>
                  <a:pt x="323088" y="266423"/>
                </a:moveTo>
                <a:lnTo>
                  <a:pt x="323088" y="147828"/>
                </a:lnTo>
                <a:lnTo>
                  <a:pt x="288036" y="214884"/>
                </a:lnTo>
                <a:lnTo>
                  <a:pt x="254081" y="197457"/>
                </a:lnTo>
                <a:lnTo>
                  <a:pt x="219456" y="265182"/>
                </a:lnTo>
                <a:lnTo>
                  <a:pt x="323088" y="266423"/>
                </a:lnTo>
                <a:close/>
              </a:path>
              <a:path w="474345" h="268605">
                <a:moveTo>
                  <a:pt x="323088" y="147828"/>
                </a:moveTo>
                <a:lnTo>
                  <a:pt x="288524" y="130088"/>
                </a:lnTo>
                <a:lnTo>
                  <a:pt x="254081" y="197457"/>
                </a:lnTo>
                <a:lnTo>
                  <a:pt x="288036" y="214884"/>
                </a:lnTo>
                <a:lnTo>
                  <a:pt x="323088" y="147828"/>
                </a:lnTo>
                <a:close/>
              </a:path>
              <a:path w="474345" h="268605">
                <a:moveTo>
                  <a:pt x="473964" y="268230"/>
                </a:moveTo>
                <a:lnTo>
                  <a:pt x="323088" y="62484"/>
                </a:lnTo>
                <a:lnTo>
                  <a:pt x="288524" y="130088"/>
                </a:lnTo>
                <a:lnTo>
                  <a:pt x="323088" y="147828"/>
                </a:lnTo>
                <a:lnTo>
                  <a:pt x="323088" y="266423"/>
                </a:lnTo>
                <a:lnTo>
                  <a:pt x="473964" y="268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412481" y="1166306"/>
            <a:ext cx="17208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320" i="1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09944" y="1199381"/>
            <a:ext cx="1571625" cy="1420495"/>
            <a:chOff x="6409944" y="1199381"/>
            <a:chExt cx="1571625" cy="1420495"/>
          </a:xfrm>
        </p:grpSpPr>
        <p:sp>
          <p:nvSpPr>
            <p:cNvPr id="29" name="object 29"/>
            <p:cNvSpPr/>
            <p:nvPr/>
          </p:nvSpPr>
          <p:spPr>
            <a:xfrm>
              <a:off x="6409944" y="1199381"/>
              <a:ext cx="99059" cy="746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706868" y="2063508"/>
              <a:ext cx="274320" cy="556260"/>
            </a:xfrm>
            <a:custGeom>
              <a:avLst/>
              <a:gdLst/>
              <a:ahLst/>
              <a:cxnLst/>
              <a:rect l="l" t="t" r="r" b="b"/>
              <a:pathLst>
                <a:path w="274320" h="556260">
                  <a:moveTo>
                    <a:pt x="272796" y="111252"/>
                  </a:moveTo>
                  <a:lnTo>
                    <a:pt x="254584" y="96316"/>
                  </a:lnTo>
                  <a:lnTo>
                    <a:pt x="254584" y="113614"/>
                  </a:lnTo>
                  <a:lnTo>
                    <a:pt x="146164" y="244563"/>
                  </a:lnTo>
                  <a:lnTo>
                    <a:pt x="29667" y="149377"/>
                  </a:lnTo>
                  <a:lnTo>
                    <a:pt x="134112" y="23228"/>
                  </a:lnTo>
                  <a:lnTo>
                    <a:pt x="138785" y="17589"/>
                  </a:lnTo>
                  <a:lnTo>
                    <a:pt x="143256" y="21297"/>
                  </a:lnTo>
                  <a:lnTo>
                    <a:pt x="254584" y="113614"/>
                  </a:lnTo>
                  <a:lnTo>
                    <a:pt x="254584" y="96316"/>
                  </a:lnTo>
                  <a:lnTo>
                    <a:pt x="137160" y="0"/>
                  </a:lnTo>
                  <a:lnTo>
                    <a:pt x="12192" y="150876"/>
                  </a:lnTo>
                  <a:lnTo>
                    <a:pt x="25908" y="162115"/>
                  </a:lnTo>
                  <a:lnTo>
                    <a:pt x="141732" y="257124"/>
                  </a:lnTo>
                  <a:lnTo>
                    <a:pt x="147828" y="262128"/>
                  </a:lnTo>
                  <a:lnTo>
                    <a:pt x="150876" y="258445"/>
                  </a:lnTo>
                  <a:lnTo>
                    <a:pt x="259080" y="127800"/>
                  </a:lnTo>
                  <a:lnTo>
                    <a:pt x="272796" y="111252"/>
                  </a:lnTo>
                  <a:close/>
                </a:path>
                <a:path w="274320" h="556260">
                  <a:moveTo>
                    <a:pt x="274320" y="406908"/>
                  </a:moveTo>
                  <a:lnTo>
                    <a:pt x="256044" y="388861"/>
                  </a:lnTo>
                  <a:lnTo>
                    <a:pt x="256044" y="406984"/>
                  </a:lnTo>
                  <a:lnTo>
                    <a:pt x="127927" y="537946"/>
                  </a:lnTo>
                  <a:lnTo>
                    <a:pt x="18262" y="429679"/>
                  </a:lnTo>
                  <a:lnTo>
                    <a:pt x="141732" y="303479"/>
                  </a:lnTo>
                  <a:lnTo>
                    <a:pt x="146380" y="298716"/>
                  </a:lnTo>
                  <a:lnTo>
                    <a:pt x="150876" y="303149"/>
                  </a:lnTo>
                  <a:lnTo>
                    <a:pt x="256044" y="406984"/>
                  </a:lnTo>
                  <a:lnTo>
                    <a:pt x="256044" y="388861"/>
                  </a:lnTo>
                  <a:lnTo>
                    <a:pt x="146304" y="280416"/>
                  </a:lnTo>
                  <a:lnTo>
                    <a:pt x="0" y="429768"/>
                  </a:lnTo>
                  <a:lnTo>
                    <a:pt x="13716" y="443318"/>
                  </a:lnTo>
                  <a:lnTo>
                    <a:pt x="123444" y="551738"/>
                  </a:lnTo>
                  <a:lnTo>
                    <a:pt x="128016" y="556260"/>
                  </a:lnTo>
                  <a:lnTo>
                    <a:pt x="132588" y="551586"/>
                  </a:lnTo>
                  <a:lnTo>
                    <a:pt x="260604" y="420903"/>
                  </a:lnTo>
                  <a:lnTo>
                    <a:pt x="274320" y="406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7220201" y="1666178"/>
            <a:ext cx="17208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320" i="1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74225" y="2043175"/>
            <a:ext cx="211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74808" y="2447034"/>
            <a:ext cx="513715" cy="718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6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  <a:p>
            <a:pPr marL="74930">
              <a:lnSpc>
                <a:spcPts val="2780"/>
              </a:lnSpc>
            </a:pPr>
            <a:r>
              <a:rPr dirty="0" sz="2500" spc="5" i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500" spc="-15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2500" spc="-125" i="1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2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32665" y="1970523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 h="0">
                <a:moveTo>
                  <a:pt x="0" y="0"/>
                </a:moveTo>
                <a:lnTo>
                  <a:pt x="676651" y="0"/>
                </a:lnTo>
              </a:path>
            </a:pathLst>
          </a:custGeom>
          <a:ln w="15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966975" y="1621372"/>
            <a:ext cx="181610" cy="707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50" spc="-1000">
                <a:latin typeface="Georgia"/>
                <a:cs typeface="Georgia"/>
              </a:rPr>
              <a:t>∫</a:t>
            </a:r>
            <a:endParaRPr sz="445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2205" y="1675105"/>
            <a:ext cx="762635" cy="4800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41020" algn="l"/>
              </a:tabLst>
            </a:pPr>
            <a:r>
              <a:rPr dirty="0" sz="2950" spc="20" i="1">
                <a:latin typeface="Times New Roman"/>
                <a:cs typeface="Times New Roman"/>
              </a:rPr>
              <a:t>B</a:t>
            </a:r>
            <a:r>
              <a:rPr dirty="0" sz="2950" spc="20" i="1">
                <a:latin typeface="Times New Roman"/>
                <a:cs typeface="Times New Roman"/>
              </a:rPr>
              <a:t>	</a:t>
            </a:r>
            <a:r>
              <a:rPr dirty="0" sz="2950" spc="2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80230" y="1800073"/>
            <a:ext cx="400685" cy="4800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5423" sz="4425" spc="15" i="1">
                <a:latin typeface="Times New Roman"/>
                <a:cs typeface="Times New Roman"/>
              </a:rPr>
              <a:t>r</a:t>
            </a:r>
            <a:r>
              <a:rPr dirty="0" baseline="-25423" sz="4425" spc="-427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31135" y="1414219"/>
            <a:ext cx="2284730" cy="506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46125" algn="l"/>
              </a:tabLst>
            </a:pPr>
            <a:r>
              <a:rPr dirty="0" sz="3150" spc="-95" i="1">
                <a:latin typeface="Symbol"/>
                <a:cs typeface="Symbol"/>
              </a:rPr>
              <a:t></a:t>
            </a:r>
            <a:r>
              <a:rPr dirty="0" sz="3150" spc="-434" i="1">
                <a:latin typeface="Times New Roman"/>
                <a:cs typeface="Times New Roman"/>
              </a:rPr>
              <a:t> </a:t>
            </a:r>
            <a:r>
              <a:rPr dirty="0" baseline="-24509" sz="2550" spc="30">
                <a:latin typeface="Times New Roman"/>
                <a:cs typeface="Times New Roman"/>
              </a:rPr>
              <a:t>o</a:t>
            </a:r>
            <a:r>
              <a:rPr dirty="0" baseline="-24509" sz="2550" spc="15">
                <a:latin typeface="Times New Roman"/>
                <a:cs typeface="Times New Roman"/>
              </a:rPr>
              <a:t> </a:t>
            </a:r>
            <a:r>
              <a:rPr dirty="0" sz="2950" spc="10" i="1">
                <a:latin typeface="Times New Roman"/>
                <a:cs typeface="Times New Roman"/>
              </a:rPr>
              <a:t>I	</a:t>
            </a:r>
            <a:r>
              <a:rPr dirty="0" baseline="-35781" sz="4425" spc="7">
                <a:latin typeface="Symbol"/>
                <a:cs typeface="Symbol"/>
              </a:rPr>
              <a:t></a:t>
            </a:r>
            <a:r>
              <a:rPr dirty="0" baseline="-35781" sz="4425" spc="7">
                <a:latin typeface="Times New Roman"/>
                <a:cs typeface="Times New Roman"/>
              </a:rPr>
              <a:t> </a:t>
            </a:r>
            <a:r>
              <a:rPr dirty="0" u="heavy" sz="295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 </a:t>
            </a:r>
            <a:r>
              <a:rPr dirty="0" u="heavy" sz="3150" spc="-85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</a:t>
            </a:r>
            <a:r>
              <a:rPr dirty="0" sz="3150" spc="470" i="1">
                <a:latin typeface="Times New Roman"/>
                <a:cs typeface="Times New Roman"/>
              </a:rPr>
              <a:t> </a:t>
            </a:r>
            <a:r>
              <a:rPr dirty="0" baseline="-35781" sz="4425" spc="22" i="1">
                <a:latin typeface="Times New Roman"/>
                <a:cs typeface="Times New Roman"/>
              </a:rPr>
              <a:t>ds</a:t>
            </a:r>
            <a:endParaRPr baseline="-35781" sz="44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60415" y="1927404"/>
            <a:ext cx="123825" cy="2908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700" spc="15" i="1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4447" y="1949143"/>
            <a:ext cx="430530" cy="506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65">
                <a:latin typeface="Times New Roman"/>
                <a:cs typeface="Times New Roman"/>
              </a:rPr>
              <a:t>4</a:t>
            </a:r>
            <a:r>
              <a:rPr dirty="0" sz="3150" spc="-90" i="1">
                <a:latin typeface="Symbol"/>
                <a:cs typeface="Symbol"/>
              </a:rPr>
              <a:t>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9980" y="2629345"/>
            <a:ext cx="3655695" cy="114363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30"/>
              </a:spcBef>
            </a:pPr>
            <a:r>
              <a:rPr dirty="0" sz="2500" spc="45" i="1">
                <a:solidFill>
                  <a:srgbClr val="2C2CB9"/>
                </a:solidFill>
                <a:latin typeface="Arial"/>
                <a:cs typeface="Arial"/>
              </a:rPr>
              <a:t>Which </a:t>
            </a:r>
            <a:r>
              <a:rPr dirty="0" sz="2500" spc="30" i="1">
                <a:solidFill>
                  <a:srgbClr val="2C2CB9"/>
                </a:solidFill>
                <a:latin typeface="Arial"/>
                <a:cs typeface="Arial"/>
              </a:rPr>
              <a:t>quantities </a:t>
            </a:r>
            <a:r>
              <a:rPr dirty="0" sz="2500" spc="-110" i="1">
                <a:solidFill>
                  <a:srgbClr val="2C2CB9"/>
                </a:solidFill>
                <a:latin typeface="Arial"/>
                <a:cs typeface="Arial"/>
              </a:rPr>
              <a:t>can </a:t>
            </a:r>
            <a:r>
              <a:rPr dirty="0" sz="2500" spc="-25" i="1">
                <a:solidFill>
                  <a:srgbClr val="2C2CB9"/>
                </a:solidFill>
                <a:latin typeface="Arial"/>
                <a:cs typeface="Arial"/>
              </a:rPr>
              <a:t>be  </a:t>
            </a:r>
            <a:r>
              <a:rPr dirty="0" sz="2500" spc="125" i="1">
                <a:solidFill>
                  <a:srgbClr val="2C2CB9"/>
                </a:solidFill>
                <a:latin typeface="Arial"/>
                <a:cs typeface="Arial"/>
              </a:rPr>
              <a:t>treated </a:t>
            </a:r>
            <a:r>
              <a:rPr dirty="0" sz="2500" spc="-125" i="1">
                <a:solidFill>
                  <a:srgbClr val="2C2CB9"/>
                </a:solidFill>
                <a:latin typeface="Arial"/>
                <a:cs typeface="Arial"/>
              </a:rPr>
              <a:t>as </a:t>
            </a:r>
            <a:r>
              <a:rPr dirty="0" sz="2500" spc="35" i="1">
                <a:solidFill>
                  <a:srgbClr val="2C2CB9"/>
                </a:solidFill>
                <a:latin typeface="Arial"/>
                <a:cs typeface="Arial"/>
              </a:rPr>
              <a:t>constant</a:t>
            </a:r>
            <a:r>
              <a:rPr dirty="0" sz="2500" spc="-20" i="1">
                <a:solidFill>
                  <a:srgbClr val="2C2CB9"/>
                </a:solidFill>
                <a:latin typeface="Arial"/>
                <a:cs typeface="Arial"/>
              </a:rPr>
              <a:t> </a:t>
            </a:r>
            <a:r>
              <a:rPr dirty="0" sz="2500" spc="-95" i="1">
                <a:solidFill>
                  <a:srgbClr val="2C2CB9"/>
                </a:solidFill>
                <a:latin typeface="Arial"/>
                <a:cs typeface="Arial"/>
              </a:rPr>
              <a:t>when  </a:t>
            </a:r>
            <a:r>
              <a:rPr dirty="0" sz="2500" spc="-55" i="1">
                <a:solidFill>
                  <a:srgbClr val="2C2CB9"/>
                </a:solidFill>
                <a:latin typeface="Arial"/>
                <a:cs typeface="Arial"/>
              </a:rPr>
              <a:t>doing </a:t>
            </a:r>
            <a:r>
              <a:rPr dirty="0" sz="2500" spc="114" i="1">
                <a:solidFill>
                  <a:srgbClr val="2C2CB9"/>
                </a:solidFill>
                <a:latin typeface="Arial"/>
                <a:cs typeface="Arial"/>
              </a:rPr>
              <a:t>the </a:t>
            </a:r>
            <a:r>
              <a:rPr dirty="0" sz="2500" spc="55" i="1">
                <a:solidFill>
                  <a:srgbClr val="2C2CB9"/>
                </a:solidFill>
                <a:latin typeface="Arial"/>
                <a:cs typeface="Arial"/>
              </a:rPr>
              <a:t>integral</a:t>
            </a:r>
            <a:r>
              <a:rPr dirty="0" sz="2500" spc="-35" i="1">
                <a:solidFill>
                  <a:srgbClr val="2C2CB9"/>
                </a:solidFill>
                <a:latin typeface="Arial"/>
                <a:cs typeface="Arial"/>
              </a:rPr>
              <a:t> </a:t>
            </a:r>
            <a:r>
              <a:rPr dirty="0" sz="2500" spc="-95" i="1">
                <a:solidFill>
                  <a:srgbClr val="2C2CB9"/>
                </a:solidFill>
                <a:latin typeface="Arial"/>
                <a:cs typeface="Arial"/>
              </a:rPr>
              <a:t>above?</a:t>
            </a:r>
            <a:endParaRPr sz="2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68242" y="4264785"/>
            <a:ext cx="3388995" cy="2178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6580" indent="-563880">
              <a:lnSpc>
                <a:spcPts val="3450"/>
              </a:lnSpc>
              <a:spcBef>
                <a:spcPts val="105"/>
              </a:spcBef>
              <a:buSzPct val="94915"/>
              <a:buFont typeface="Comic Sans MS"/>
              <a:buAutoNum type="alphaUcParenR"/>
              <a:tabLst>
                <a:tab pos="575945" algn="l"/>
                <a:tab pos="576580" algn="l"/>
              </a:tabLst>
            </a:pPr>
            <a:r>
              <a:rPr dirty="0" sz="2950" spc="705" i="1">
                <a:latin typeface="Arial"/>
                <a:cs typeface="Arial"/>
              </a:rPr>
              <a:t>I</a:t>
            </a:r>
            <a:endParaRPr sz="2950">
              <a:latin typeface="Arial"/>
              <a:cs typeface="Arial"/>
            </a:endParaRPr>
          </a:p>
          <a:p>
            <a:pPr marL="576580" indent="-563880">
              <a:lnSpc>
                <a:spcPts val="3370"/>
              </a:lnSpc>
              <a:buSzPct val="94915"/>
              <a:buFont typeface="Comic Sans MS"/>
              <a:buAutoNum type="alphaUcParenR"/>
              <a:tabLst>
                <a:tab pos="575945" algn="l"/>
                <a:tab pos="576580" algn="l"/>
              </a:tabLst>
            </a:pPr>
            <a:r>
              <a:rPr dirty="0" sz="2950" spc="360" i="1">
                <a:latin typeface="Arial"/>
                <a:cs typeface="Arial"/>
              </a:rPr>
              <a:t>r</a:t>
            </a:r>
            <a:endParaRPr sz="2950">
              <a:latin typeface="Arial"/>
              <a:cs typeface="Arial"/>
            </a:endParaRPr>
          </a:p>
          <a:p>
            <a:pPr marL="576580" indent="-563880">
              <a:lnSpc>
                <a:spcPts val="3435"/>
              </a:lnSpc>
              <a:buSzPct val="94915"/>
              <a:buFont typeface="Comic Sans MS"/>
              <a:buAutoNum type="alphaUcParenR"/>
              <a:tabLst>
                <a:tab pos="575945" algn="l"/>
                <a:tab pos="576580" algn="l"/>
              </a:tabLst>
            </a:pPr>
            <a:r>
              <a:rPr dirty="0" sz="2950" spc="-85" i="1">
                <a:latin typeface="Symbol"/>
                <a:cs typeface="Symbol"/>
              </a:rPr>
              <a:t></a:t>
            </a:r>
            <a:endParaRPr sz="2950">
              <a:latin typeface="Symbol"/>
              <a:cs typeface="Symbol"/>
            </a:endParaRPr>
          </a:p>
          <a:p>
            <a:pPr marL="576580" indent="-564515">
              <a:lnSpc>
                <a:spcPts val="3335"/>
              </a:lnSpc>
              <a:buAutoNum type="alphaUcParenR"/>
              <a:tabLst>
                <a:tab pos="575945" algn="l"/>
                <a:tab pos="577215" algn="l"/>
              </a:tabLst>
            </a:pPr>
            <a:r>
              <a:rPr dirty="0" sz="2800" spc="-5">
                <a:latin typeface="Comic Sans MS"/>
                <a:cs typeface="Comic Sans MS"/>
              </a:rPr>
              <a:t>all </a:t>
            </a:r>
            <a:r>
              <a:rPr dirty="0" sz="2800">
                <a:latin typeface="Comic Sans MS"/>
                <a:cs typeface="Comic Sans MS"/>
              </a:rPr>
              <a:t>of </a:t>
            </a:r>
            <a:r>
              <a:rPr dirty="0" sz="2800" spc="-5">
                <a:latin typeface="Comic Sans MS"/>
                <a:cs typeface="Comic Sans MS"/>
              </a:rPr>
              <a:t>the</a:t>
            </a:r>
            <a:r>
              <a:rPr dirty="0" sz="2800" spc="-7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above</a:t>
            </a:r>
            <a:endParaRPr sz="2800">
              <a:latin typeface="Comic Sans MS"/>
              <a:cs typeface="Comic Sans MS"/>
            </a:endParaRPr>
          </a:p>
          <a:p>
            <a:pPr marL="576580" indent="-564515">
              <a:lnSpc>
                <a:spcPct val="100000"/>
              </a:lnSpc>
              <a:buAutoNum type="alphaUcParenR"/>
              <a:tabLst>
                <a:tab pos="576580" algn="l"/>
                <a:tab pos="577215" algn="l"/>
              </a:tabLst>
            </a:pPr>
            <a:r>
              <a:rPr dirty="0" sz="2800" spc="-5">
                <a:latin typeface="Comic Sans MS"/>
                <a:cs typeface="Comic Sans MS"/>
              </a:rPr>
              <a:t>two </a:t>
            </a:r>
            <a:r>
              <a:rPr dirty="0" sz="2800">
                <a:latin typeface="Comic Sans MS"/>
                <a:cs typeface="Comic Sans MS"/>
              </a:rPr>
              <a:t>of </a:t>
            </a:r>
            <a:r>
              <a:rPr dirty="0" sz="2800" spc="-5">
                <a:latin typeface="Comic Sans MS"/>
                <a:cs typeface="Comic Sans MS"/>
              </a:rPr>
              <a:t>the</a:t>
            </a:r>
            <a:r>
              <a:rPr dirty="0" sz="2800" spc="-7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above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725" y="913891"/>
            <a:ext cx="2604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232CC"/>
                </a:solidFill>
                <a:latin typeface="Comic Sans MS"/>
                <a:cs typeface="Comic Sans MS"/>
              </a:rPr>
              <a:t>Field</a:t>
            </a:r>
            <a:r>
              <a:rPr dirty="0" sz="2800" spc="355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800" spc="50">
                <a:solidFill>
                  <a:srgbClr val="3232CC"/>
                </a:solidFill>
                <a:latin typeface="Comic Sans MS"/>
                <a:cs typeface="Comic Sans MS"/>
              </a:rPr>
              <a:t>patterns: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58867" y="922013"/>
            <a:ext cx="4170045" cy="3217545"/>
            <a:chOff x="4658867" y="922013"/>
            <a:chExt cx="4170045" cy="3217545"/>
          </a:xfrm>
        </p:grpSpPr>
        <p:sp>
          <p:nvSpPr>
            <p:cNvPr id="4" name="object 4"/>
            <p:cNvSpPr/>
            <p:nvPr/>
          </p:nvSpPr>
          <p:spPr>
            <a:xfrm>
              <a:off x="5963412" y="1691640"/>
              <a:ext cx="588645" cy="1626235"/>
            </a:xfrm>
            <a:custGeom>
              <a:avLst/>
              <a:gdLst/>
              <a:ahLst/>
              <a:cxnLst/>
              <a:rect l="l" t="t" r="r" b="b"/>
              <a:pathLst>
                <a:path w="588645" h="1626235">
                  <a:moveTo>
                    <a:pt x="420624" y="68580"/>
                  </a:moveTo>
                  <a:lnTo>
                    <a:pt x="408432" y="54864"/>
                  </a:lnTo>
                  <a:lnTo>
                    <a:pt x="394716" y="41148"/>
                  </a:lnTo>
                  <a:lnTo>
                    <a:pt x="379476" y="30480"/>
                  </a:lnTo>
                  <a:lnTo>
                    <a:pt x="365760" y="19812"/>
                  </a:lnTo>
                  <a:lnTo>
                    <a:pt x="348996" y="12192"/>
                  </a:lnTo>
                  <a:lnTo>
                    <a:pt x="333756" y="6096"/>
                  </a:lnTo>
                  <a:lnTo>
                    <a:pt x="316992" y="1524"/>
                  </a:lnTo>
                  <a:lnTo>
                    <a:pt x="312420" y="1524"/>
                  </a:lnTo>
                  <a:lnTo>
                    <a:pt x="300228" y="0"/>
                  </a:lnTo>
                  <a:lnTo>
                    <a:pt x="295656" y="0"/>
                  </a:lnTo>
                  <a:lnTo>
                    <a:pt x="281940" y="1524"/>
                  </a:lnTo>
                  <a:lnTo>
                    <a:pt x="277368" y="1524"/>
                  </a:lnTo>
                  <a:lnTo>
                    <a:pt x="230124" y="18288"/>
                  </a:lnTo>
                  <a:lnTo>
                    <a:pt x="199644" y="41148"/>
                  </a:lnTo>
                  <a:lnTo>
                    <a:pt x="172212" y="71628"/>
                  </a:lnTo>
                  <a:lnTo>
                    <a:pt x="160020" y="88392"/>
                  </a:lnTo>
                  <a:lnTo>
                    <a:pt x="146304" y="106680"/>
                  </a:lnTo>
                  <a:lnTo>
                    <a:pt x="123444" y="147828"/>
                  </a:lnTo>
                  <a:lnTo>
                    <a:pt x="102108" y="195072"/>
                  </a:lnTo>
                  <a:lnTo>
                    <a:pt x="82296" y="246888"/>
                  </a:lnTo>
                  <a:lnTo>
                    <a:pt x="64008" y="304800"/>
                  </a:lnTo>
                  <a:lnTo>
                    <a:pt x="48768" y="365760"/>
                  </a:lnTo>
                  <a:lnTo>
                    <a:pt x="33528" y="432816"/>
                  </a:lnTo>
                  <a:lnTo>
                    <a:pt x="9144" y="612648"/>
                  </a:lnTo>
                  <a:lnTo>
                    <a:pt x="3048" y="690372"/>
                  </a:lnTo>
                  <a:lnTo>
                    <a:pt x="0" y="769620"/>
                  </a:lnTo>
                  <a:lnTo>
                    <a:pt x="0" y="851916"/>
                  </a:lnTo>
                  <a:lnTo>
                    <a:pt x="4572" y="970788"/>
                  </a:lnTo>
                  <a:lnTo>
                    <a:pt x="10668" y="1046988"/>
                  </a:lnTo>
                  <a:lnTo>
                    <a:pt x="15240" y="1085088"/>
                  </a:lnTo>
                  <a:lnTo>
                    <a:pt x="24384" y="1155192"/>
                  </a:lnTo>
                  <a:lnTo>
                    <a:pt x="36576" y="1223772"/>
                  </a:lnTo>
                  <a:lnTo>
                    <a:pt x="51816" y="1287780"/>
                  </a:lnTo>
                  <a:lnTo>
                    <a:pt x="56388" y="1306068"/>
                  </a:lnTo>
                  <a:lnTo>
                    <a:pt x="56388" y="812292"/>
                  </a:lnTo>
                  <a:lnTo>
                    <a:pt x="62484" y="655320"/>
                  </a:lnTo>
                  <a:lnTo>
                    <a:pt x="83820" y="477012"/>
                  </a:lnTo>
                  <a:lnTo>
                    <a:pt x="96012" y="411480"/>
                  </a:lnTo>
                  <a:lnTo>
                    <a:pt x="118872" y="321564"/>
                  </a:lnTo>
                  <a:lnTo>
                    <a:pt x="135636" y="266700"/>
                  </a:lnTo>
                  <a:lnTo>
                    <a:pt x="153924" y="217932"/>
                  </a:lnTo>
                  <a:lnTo>
                    <a:pt x="173736" y="175260"/>
                  </a:lnTo>
                  <a:lnTo>
                    <a:pt x="195072" y="138684"/>
                  </a:lnTo>
                  <a:lnTo>
                    <a:pt x="204216" y="121920"/>
                  </a:lnTo>
                  <a:lnTo>
                    <a:pt x="216408" y="108204"/>
                  </a:lnTo>
                  <a:lnTo>
                    <a:pt x="225552" y="96012"/>
                  </a:lnTo>
                  <a:lnTo>
                    <a:pt x="236220" y="85344"/>
                  </a:lnTo>
                  <a:lnTo>
                    <a:pt x="246888" y="76200"/>
                  </a:lnTo>
                  <a:lnTo>
                    <a:pt x="257556" y="70104"/>
                  </a:lnTo>
                  <a:lnTo>
                    <a:pt x="266700" y="64008"/>
                  </a:lnTo>
                  <a:lnTo>
                    <a:pt x="277368" y="60960"/>
                  </a:lnTo>
                  <a:lnTo>
                    <a:pt x="286512" y="58674"/>
                  </a:lnTo>
                  <a:lnTo>
                    <a:pt x="286512" y="57912"/>
                  </a:lnTo>
                  <a:lnTo>
                    <a:pt x="295656" y="56896"/>
                  </a:lnTo>
                  <a:lnTo>
                    <a:pt x="295656" y="56388"/>
                  </a:lnTo>
                  <a:lnTo>
                    <a:pt x="300228" y="56388"/>
                  </a:lnTo>
                  <a:lnTo>
                    <a:pt x="300228" y="56896"/>
                  </a:lnTo>
                  <a:lnTo>
                    <a:pt x="309372" y="57912"/>
                  </a:lnTo>
                  <a:lnTo>
                    <a:pt x="309372" y="58674"/>
                  </a:lnTo>
                  <a:lnTo>
                    <a:pt x="355092" y="82296"/>
                  </a:lnTo>
                  <a:lnTo>
                    <a:pt x="377952" y="106680"/>
                  </a:lnTo>
                  <a:lnTo>
                    <a:pt x="420624" y="68580"/>
                  </a:lnTo>
                  <a:close/>
                </a:path>
                <a:path w="588645" h="1626235">
                  <a:moveTo>
                    <a:pt x="271858" y="1565616"/>
                  </a:moveTo>
                  <a:lnTo>
                    <a:pt x="233172" y="1540764"/>
                  </a:lnTo>
                  <a:lnTo>
                    <a:pt x="188976" y="1487424"/>
                  </a:lnTo>
                  <a:lnTo>
                    <a:pt x="179832" y="1469136"/>
                  </a:lnTo>
                  <a:lnTo>
                    <a:pt x="158496" y="1429512"/>
                  </a:lnTo>
                  <a:lnTo>
                    <a:pt x="149352" y="1406652"/>
                  </a:lnTo>
                  <a:lnTo>
                    <a:pt x="131064" y="1357884"/>
                  </a:lnTo>
                  <a:lnTo>
                    <a:pt x="123444" y="1330452"/>
                  </a:lnTo>
                  <a:lnTo>
                    <a:pt x="114300" y="1303020"/>
                  </a:lnTo>
                  <a:lnTo>
                    <a:pt x="106680" y="1274064"/>
                  </a:lnTo>
                  <a:lnTo>
                    <a:pt x="100584" y="1243584"/>
                  </a:lnTo>
                  <a:lnTo>
                    <a:pt x="92964" y="1213104"/>
                  </a:lnTo>
                  <a:lnTo>
                    <a:pt x="86868" y="1181100"/>
                  </a:lnTo>
                  <a:lnTo>
                    <a:pt x="82296" y="1147572"/>
                  </a:lnTo>
                  <a:lnTo>
                    <a:pt x="76200" y="1112520"/>
                  </a:lnTo>
                  <a:lnTo>
                    <a:pt x="71628" y="1077468"/>
                  </a:lnTo>
                  <a:lnTo>
                    <a:pt x="68580" y="1042416"/>
                  </a:lnTo>
                  <a:lnTo>
                    <a:pt x="64008" y="1005840"/>
                  </a:lnTo>
                  <a:lnTo>
                    <a:pt x="62484" y="967740"/>
                  </a:lnTo>
                  <a:lnTo>
                    <a:pt x="59436" y="929640"/>
                  </a:lnTo>
                  <a:lnTo>
                    <a:pt x="57912" y="891540"/>
                  </a:lnTo>
                  <a:lnTo>
                    <a:pt x="57912" y="851916"/>
                  </a:lnTo>
                  <a:lnTo>
                    <a:pt x="56388" y="812292"/>
                  </a:lnTo>
                  <a:lnTo>
                    <a:pt x="56388" y="1306068"/>
                  </a:lnTo>
                  <a:lnTo>
                    <a:pt x="59436" y="1318260"/>
                  </a:lnTo>
                  <a:lnTo>
                    <a:pt x="68580" y="1347216"/>
                  </a:lnTo>
                  <a:lnTo>
                    <a:pt x="76200" y="1374648"/>
                  </a:lnTo>
                  <a:lnTo>
                    <a:pt x="86868" y="1402080"/>
                  </a:lnTo>
                  <a:lnTo>
                    <a:pt x="96012" y="1427988"/>
                  </a:lnTo>
                  <a:lnTo>
                    <a:pt x="128016" y="1496568"/>
                  </a:lnTo>
                  <a:lnTo>
                    <a:pt x="152400" y="1534668"/>
                  </a:lnTo>
                  <a:lnTo>
                    <a:pt x="192024" y="1581912"/>
                  </a:lnTo>
                  <a:lnTo>
                    <a:pt x="254508" y="1620012"/>
                  </a:lnTo>
                  <a:lnTo>
                    <a:pt x="257556" y="1620012"/>
                  </a:lnTo>
                  <a:lnTo>
                    <a:pt x="269748" y="1622721"/>
                  </a:lnTo>
                  <a:lnTo>
                    <a:pt x="269748" y="1565148"/>
                  </a:lnTo>
                  <a:lnTo>
                    <a:pt x="271858" y="1565616"/>
                  </a:lnTo>
                  <a:close/>
                </a:path>
                <a:path w="588645" h="1626235">
                  <a:moveTo>
                    <a:pt x="274320" y="1566672"/>
                  </a:moveTo>
                  <a:lnTo>
                    <a:pt x="271858" y="1565616"/>
                  </a:lnTo>
                  <a:lnTo>
                    <a:pt x="269748" y="1565148"/>
                  </a:lnTo>
                  <a:lnTo>
                    <a:pt x="274320" y="1566672"/>
                  </a:lnTo>
                  <a:close/>
                </a:path>
                <a:path w="588645" h="1626235">
                  <a:moveTo>
                    <a:pt x="274320" y="1623314"/>
                  </a:moveTo>
                  <a:lnTo>
                    <a:pt x="274320" y="1566672"/>
                  </a:lnTo>
                  <a:lnTo>
                    <a:pt x="269748" y="1565148"/>
                  </a:lnTo>
                  <a:lnTo>
                    <a:pt x="269748" y="1622721"/>
                  </a:lnTo>
                  <a:lnTo>
                    <a:pt x="271272" y="1623060"/>
                  </a:lnTo>
                  <a:lnTo>
                    <a:pt x="274320" y="1623314"/>
                  </a:lnTo>
                  <a:close/>
                </a:path>
                <a:path w="588645" h="1626235">
                  <a:moveTo>
                    <a:pt x="294132" y="1624584"/>
                  </a:moveTo>
                  <a:lnTo>
                    <a:pt x="294132" y="1568196"/>
                  </a:lnTo>
                  <a:lnTo>
                    <a:pt x="283464" y="1568196"/>
                  </a:lnTo>
                  <a:lnTo>
                    <a:pt x="271858" y="1565616"/>
                  </a:lnTo>
                  <a:lnTo>
                    <a:pt x="274320" y="1566672"/>
                  </a:lnTo>
                  <a:lnTo>
                    <a:pt x="274320" y="1623314"/>
                  </a:lnTo>
                  <a:lnTo>
                    <a:pt x="289560" y="1624584"/>
                  </a:lnTo>
                  <a:lnTo>
                    <a:pt x="289560" y="1626108"/>
                  </a:lnTo>
                  <a:lnTo>
                    <a:pt x="291084" y="1626108"/>
                  </a:lnTo>
                  <a:lnTo>
                    <a:pt x="292608" y="1624584"/>
                  </a:lnTo>
                  <a:lnTo>
                    <a:pt x="294132" y="1624584"/>
                  </a:lnTo>
                  <a:close/>
                </a:path>
                <a:path w="588645" h="1626235">
                  <a:moveTo>
                    <a:pt x="289560" y="57912"/>
                  </a:moveTo>
                  <a:lnTo>
                    <a:pt x="286512" y="57912"/>
                  </a:lnTo>
                  <a:lnTo>
                    <a:pt x="286512" y="58674"/>
                  </a:lnTo>
                  <a:lnTo>
                    <a:pt x="289560" y="57912"/>
                  </a:lnTo>
                  <a:close/>
                </a:path>
                <a:path w="588645" h="1626235">
                  <a:moveTo>
                    <a:pt x="303276" y="1566672"/>
                  </a:moveTo>
                  <a:lnTo>
                    <a:pt x="289560" y="1568196"/>
                  </a:lnTo>
                  <a:lnTo>
                    <a:pt x="294132" y="1568196"/>
                  </a:lnTo>
                  <a:lnTo>
                    <a:pt x="294132" y="1624584"/>
                  </a:lnTo>
                  <a:lnTo>
                    <a:pt x="298704" y="1624584"/>
                  </a:lnTo>
                  <a:lnTo>
                    <a:pt x="298704" y="1568196"/>
                  </a:lnTo>
                  <a:lnTo>
                    <a:pt x="303276" y="1566672"/>
                  </a:lnTo>
                  <a:close/>
                </a:path>
                <a:path w="588645" h="1626235">
                  <a:moveTo>
                    <a:pt x="300228" y="56388"/>
                  </a:moveTo>
                  <a:lnTo>
                    <a:pt x="295656" y="56388"/>
                  </a:lnTo>
                  <a:lnTo>
                    <a:pt x="297942" y="56642"/>
                  </a:lnTo>
                  <a:lnTo>
                    <a:pt x="300228" y="56388"/>
                  </a:lnTo>
                  <a:close/>
                </a:path>
                <a:path w="588645" h="1626235">
                  <a:moveTo>
                    <a:pt x="297942" y="56642"/>
                  </a:moveTo>
                  <a:lnTo>
                    <a:pt x="295656" y="56388"/>
                  </a:lnTo>
                  <a:lnTo>
                    <a:pt x="295656" y="56896"/>
                  </a:lnTo>
                  <a:lnTo>
                    <a:pt x="297942" y="56642"/>
                  </a:lnTo>
                  <a:close/>
                </a:path>
                <a:path w="588645" h="1626235">
                  <a:moveTo>
                    <a:pt x="300228" y="56896"/>
                  </a:moveTo>
                  <a:lnTo>
                    <a:pt x="300228" y="56388"/>
                  </a:lnTo>
                  <a:lnTo>
                    <a:pt x="297942" y="56642"/>
                  </a:lnTo>
                  <a:lnTo>
                    <a:pt x="300228" y="56896"/>
                  </a:lnTo>
                  <a:close/>
                </a:path>
                <a:path w="588645" h="1626235">
                  <a:moveTo>
                    <a:pt x="531876" y="1295654"/>
                  </a:moveTo>
                  <a:lnTo>
                    <a:pt x="531876" y="853440"/>
                  </a:lnTo>
                  <a:lnTo>
                    <a:pt x="528828" y="931164"/>
                  </a:lnTo>
                  <a:lnTo>
                    <a:pt x="519684" y="1043940"/>
                  </a:lnTo>
                  <a:lnTo>
                    <a:pt x="510540" y="1114044"/>
                  </a:lnTo>
                  <a:lnTo>
                    <a:pt x="492252" y="1214628"/>
                  </a:lnTo>
                  <a:lnTo>
                    <a:pt x="478536" y="1275588"/>
                  </a:lnTo>
                  <a:lnTo>
                    <a:pt x="469392" y="1304544"/>
                  </a:lnTo>
                  <a:lnTo>
                    <a:pt x="461772" y="1331976"/>
                  </a:lnTo>
                  <a:lnTo>
                    <a:pt x="452628" y="1357884"/>
                  </a:lnTo>
                  <a:lnTo>
                    <a:pt x="445008" y="1383792"/>
                  </a:lnTo>
                  <a:lnTo>
                    <a:pt x="434340" y="1406652"/>
                  </a:lnTo>
                  <a:lnTo>
                    <a:pt x="425196" y="1429512"/>
                  </a:lnTo>
                  <a:lnTo>
                    <a:pt x="414528" y="1449324"/>
                  </a:lnTo>
                  <a:lnTo>
                    <a:pt x="405384" y="1469136"/>
                  </a:lnTo>
                  <a:lnTo>
                    <a:pt x="384048" y="1502664"/>
                  </a:lnTo>
                  <a:lnTo>
                    <a:pt x="352044" y="1539240"/>
                  </a:lnTo>
                  <a:lnTo>
                    <a:pt x="321564" y="1560576"/>
                  </a:lnTo>
                  <a:lnTo>
                    <a:pt x="312420" y="1565148"/>
                  </a:lnTo>
                  <a:lnTo>
                    <a:pt x="298704" y="1568196"/>
                  </a:lnTo>
                  <a:lnTo>
                    <a:pt x="298704" y="1624584"/>
                  </a:lnTo>
                  <a:lnTo>
                    <a:pt x="309372" y="1624584"/>
                  </a:lnTo>
                  <a:lnTo>
                    <a:pt x="310896" y="1623060"/>
                  </a:lnTo>
                  <a:lnTo>
                    <a:pt x="324612" y="1621536"/>
                  </a:lnTo>
                  <a:lnTo>
                    <a:pt x="373380" y="1595628"/>
                  </a:lnTo>
                  <a:lnTo>
                    <a:pt x="402336" y="1569720"/>
                  </a:lnTo>
                  <a:lnTo>
                    <a:pt x="429768" y="1537716"/>
                  </a:lnTo>
                  <a:lnTo>
                    <a:pt x="454152" y="1498092"/>
                  </a:lnTo>
                  <a:lnTo>
                    <a:pt x="464820" y="1476756"/>
                  </a:lnTo>
                  <a:lnTo>
                    <a:pt x="477012" y="1453896"/>
                  </a:lnTo>
                  <a:lnTo>
                    <a:pt x="487680" y="1429512"/>
                  </a:lnTo>
                  <a:lnTo>
                    <a:pt x="496824" y="1405128"/>
                  </a:lnTo>
                  <a:lnTo>
                    <a:pt x="507492" y="1377696"/>
                  </a:lnTo>
                  <a:lnTo>
                    <a:pt x="516636" y="1350264"/>
                  </a:lnTo>
                  <a:lnTo>
                    <a:pt x="524256" y="1319784"/>
                  </a:lnTo>
                  <a:lnTo>
                    <a:pt x="531876" y="1295654"/>
                  </a:lnTo>
                  <a:close/>
                </a:path>
                <a:path w="588645" h="1626235">
                  <a:moveTo>
                    <a:pt x="309372" y="58674"/>
                  </a:moveTo>
                  <a:lnTo>
                    <a:pt x="309372" y="57912"/>
                  </a:lnTo>
                  <a:lnTo>
                    <a:pt x="304800" y="57912"/>
                  </a:lnTo>
                  <a:lnTo>
                    <a:pt x="309372" y="58674"/>
                  </a:lnTo>
                  <a:close/>
                </a:path>
                <a:path w="588645" h="1626235">
                  <a:moveTo>
                    <a:pt x="560832" y="216408"/>
                  </a:moveTo>
                  <a:lnTo>
                    <a:pt x="408432" y="99060"/>
                  </a:lnTo>
                  <a:lnTo>
                    <a:pt x="405384" y="291084"/>
                  </a:lnTo>
                  <a:lnTo>
                    <a:pt x="445008" y="272048"/>
                  </a:lnTo>
                  <a:lnTo>
                    <a:pt x="445008" y="239268"/>
                  </a:lnTo>
                  <a:lnTo>
                    <a:pt x="496824" y="216408"/>
                  </a:lnTo>
                  <a:lnTo>
                    <a:pt x="507883" y="241844"/>
                  </a:lnTo>
                  <a:lnTo>
                    <a:pt x="560832" y="216408"/>
                  </a:lnTo>
                  <a:close/>
                </a:path>
                <a:path w="588645" h="1626235">
                  <a:moveTo>
                    <a:pt x="507883" y="241844"/>
                  </a:moveTo>
                  <a:lnTo>
                    <a:pt x="496824" y="216408"/>
                  </a:lnTo>
                  <a:lnTo>
                    <a:pt x="445008" y="239268"/>
                  </a:lnTo>
                  <a:lnTo>
                    <a:pt x="457657" y="265972"/>
                  </a:lnTo>
                  <a:lnTo>
                    <a:pt x="507883" y="241844"/>
                  </a:lnTo>
                  <a:close/>
                </a:path>
                <a:path w="588645" h="1626235">
                  <a:moveTo>
                    <a:pt x="457657" y="265972"/>
                  </a:moveTo>
                  <a:lnTo>
                    <a:pt x="445008" y="239268"/>
                  </a:lnTo>
                  <a:lnTo>
                    <a:pt x="445008" y="272048"/>
                  </a:lnTo>
                  <a:lnTo>
                    <a:pt x="457657" y="265972"/>
                  </a:lnTo>
                  <a:close/>
                </a:path>
                <a:path w="588645" h="1626235">
                  <a:moveTo>
                    <a:pt x="588264" y="854964"/>
                  </a:moveTo>
                  <a:lnTo>
                    <a:pt x="588264" y="755904"/>
                  </a:lnTo>
                  <a:lnTo>
                    <a:pt x="586740" y="699516"/>
                  </a:lnTo>
                  <a:lnTo>
                    <a:pt x="583692" y="643128"/>
                  </a:lnTo>
                  <a:lnTo>
                    <a:pt x="579120" y="588264"/>
                  </a:lnTo>
                  <a:lnTo>
                    <a:pt x="573024" y="534924"/>
                  </a:lnTo>
                  <a:lnTo>
                    <a:pt x="557784" y="432816"/>
                  </a:lnTo>
                  <a:lnTo>
                    <a:pt x="548640" y="384048"/>
                  </a:lnTo>
                  <a:lnTo>
                    <a:pt x="537972" y="338328"/>
                  </a:lnTo>
                  <a:lnTo>
                    <a:pt x="525780" y="292608"/>
                  </a:lnTo>
                  <a:lnTo>
                    <a:pt x="512064" y="251460"/>
                  </a:lnTo>
                  <a:lnTo>
                    <a:pt x="507883" y="241844"/>
                  </a:lnTo>
                  <a:lnTo>
                    <a:pt x="457657" y="265972"/>
                  </a:lnTo>
                  <a:lnTo>
                    <a:pt x="458724" y="268224"/>
                  </a:lnTo>
                  <a:lnTo>
                    <a:pt x="470916" y="307848"/>
                  </a:lnTo>
                  <a:lnTo>
                    <a:pt x="475488" y="329184"/>
                  </a:lnTo>
                  <a:lnTo>
                    <a:pt x="481584" y="350520"/>
                  </a:lnTo>
                  <a:lnTo>
                    <a:pt x="492252" y="394716"/>
                  </a:lnTo>
                  <a:lnTo>
                    <a:pt x="501396" y="441960"/>
                  </a:lnTo>
                  <a:lnTo>
                    <a:pt x="516636" y="541020"/>
                  </a:lnTo>
                  <a:lnTo>
                    <a:pt x="525780" y="646176"/>
                  </a:lnTo>
                  <a:lnTo>
                    <a:pt x="531876" y="757428"/>
                  </a:lnTo>
                  <a:lnTo>
                    <a:pt x="531876" y="1295654"/>
                  </a:lnTo>
                  <a:lnTo>
                    <a:pt x="533400" y="1290828"/>
                  </a:lnTo>
                  <a:lnTo>
                    <a:pt x="548640" y="1226820"/>
                  </a:lnTo>
                  <a:lnTo>
                    <a:pt x="566928" y="1123188"/>
                  </a:lnTo>
                  <a:lnTo>
                    <a:pt x="576072" y="1050036"/>
                  </a:lnTo>
                  <a:lnTo>
                    <a:pt x="585216" y="935736"/>
                  </a:lnTo>
                  <a:lnTo>
                    <a:pt x="588264" y="8549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49696" y="2894076"/>
              <a:ext cx="179832" cy="242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58868" y="922019"/>
              <a:ext cx="4170045" cy="3217545"/>
            </a:xfrm>
            <a:custGeom>
              <a:avLst/>
              <a:gdLst/>
              <a:ahLst/>
              <a:cxnLst/>
              <a:rect l="l" t="t" r="r" b="b"/>
              <a:pathLst>
                <a:path w="4170045" h="3217545">
                  <a:moveTo>
                    <a:pt x="1237488" y="1575816"/>
                  </a:moveTo>
                  <a:lnTo>
                    <a:pt x="0" y="1578864"/>
                  </a:lnTo>
                  <a:lnTo>
                    <a:pt x="0" y="1604772"/>
                  </a:lnTo>
                  <a:lnTo>
                    <a:pt x="1237488" y="1601724"/>
                  </a:lnTo>
                  <a:lnTo>
                    <a:pt x="1237488" y="1575816"/>
                  </a:lnTo>
                  <a:close/>
                </a:path>
                <a:path w="4170045" h="3217545">
                  <a:moveTo>
                    <a:pt x="1319784" y="1935480"/>
                  </a:moveTo>
                  <a:lnTo>
                    <a:pt x="1312164" y="1911096"/>
                  </a:lnTo>
                  <a:lnTo>
                    <a:pt x="1271016" y="1923288"/>
                  </a:lnTo>
                  <a:lnTo>
                    <a:pt x="1231392" y="1938528"/>
                  </a:lnTo>
                  <a:lnTo>
                    <a:pt x="1191768" y="1952244"/>
                  </a:lnTo>
                  <a:lnTo>
                    <a:pt x="1152144" y="1967484"/>
                  </a:lnTo>
                  <a:lnTo>
                    <a:pt x="1114044" y="1984248"/>
                  </a:lnTo>
                  <a:lnTo>
                    <a:pt x="1075944" y="2002536"/>
                  </a:lnTo>
                  <a:lnTo>
                    <a:pt x="1039368" y="2020824"/>
                  </a:lnTo>
                  <a:lnTo>
                    <a:pt x="1001268" y="2040636"/>
                  </a:lnTo>
                  <a:lnTo>
                    <a:pt x="966216" y="2060448"/>
                  </a:lnTo>
                  <a:lnTo>
                    <a:pt x="929640" y="2081784"/>
                  </a:lnTo>
                  <a:lnTo>
                    <a:pt x="896112" y="2103120"/>
                  </a:lnTo>
                  <a:lnTo>
                    <a:pt x="861060" y="2125980"/>
                  </a:lnTo>
                  <a:lnTo>
                    <a:pt x="829056" y="2148840"/>
                  </a:lnTo>
                  <a:lnTo>
                    <a:pt x="795528" y="2173224"/>
                  </a:lnTo>
                  <a:lnTo>
                    <a:pt x="763524" y="2199132"/>
                  </a:lnTo>
                  <a:lnTo>
                    <a:pt x="702564" y="2250948"/>
                  </a:lnTo>
                  <a:lnTo>
                    <a:pt x="673608" y="2278380"/>
                  </a:lnTo>
                  <a:lnTo>
                    <a:pt x="644652" y="2307336"/>
                  </a:lnTo>
                  <a:lnTo>
                    <a:pt x="589788" y="2365248"/>
                  </a:lnTo>
                  <a:lnTo>
                    <a:pt x="563880" y="2395728"/>
                  </a:lnTo>
                  <a:lnTo>
                    <a:pt x="539496" y="2426208"/>
                  </a:lnTo>
                  <a:lnTo>
                    <a:pt x="515112" y="2458212"/>
                  </a:lnTo>
                  <a:lnTo>
                    <a:pt x="469392" y="2522220"/>
                  </a:lnTo>
                  <a:lnTo>
                    <a:pt x="448056" y="2555748"/>
                  </a:lnTo>
                  <a:lnTo>
                    <a:pt x="428244" y="2590800"/>
                  </a:lnTo>
                  <a:lnTo>
                    <a:pt x="408432" y="2624328"/>
                  </a:lnTo>
                  <a:lnTo>
                    <a:pt x="390144" y="2659380"/>
                  </a:lnTo>
                  <a:lnTo>
                    <a:pt x="371856" y="2695956"/>
                  </a:lnTo>
                  <a:lnTo>
                    <a:pt x="356616" y="2731008"/>
                  </a:lnTo>
                  <a:lnTo>
                    <a:pt x="379476" y="2741676"/>
                  </a:lnTo>
                  <a:lnTo>
                    <a:pt x="394716" y="2706624"/>
                  </a:lnTo>
                  <a:lnTo>
                    <a:pt x="413004" y="2671572"/>
                  </a:lnTo>
                  <a:lnTo>
                    <a:pt x="429768" y="2636520"/>
                  </a:lnTo>
                  <a:lnTo>
                    <a:pt x="469392" y="2569464"/>
                  </a:lnTo>
                  <a:lnTo>
                    <a:pt x="512064" y="2505456"/>
                  </a:lnTo>
                  <a:lnTo>
                    <a:pt x="534924" y="2473452"/>
                  </a:lnTo>
                  <a:lnTo>
                    <a:pt x="583692" y="2412492"/>
                  </a:lnTo>
                  <a:lnTo>
                    <a:pt x="609600" y="2382012"/>
                  </a:lnTo>
                  <a:lnTo>
                    <a:pt x="635508" y="2353056"/>
                  </a:lnTo>
                  <a:lnTo>
                    <a:pt x="690372" y="2298192"/>
                  </a:lnTo>
                  <a:lnTo>
                    <a:pt x="719328" y="2270760"/>
                  </a:lnTo>
                  <a:lnTo>
                    <a:pt x="780288" y="2218944"/>
                  </a:lnTo>
                  <a:lnTo>
                    <a:pt x="810768" y="2194560"/>
                  </a:lnTo>
                  <a:lnTo>
                    <a:pt x="842772" y="2170176"/>
                  </a:lnTo>
                  <a:lnTo>
                    <a:pt x="909828" y="2124456"/>
                  </a:lnTo>
                  <a:lnTo>
                    <a:pt x="943356" y="2103120"/>
                  </a:lnTo>
                  <a:lnTo>
                    <a:pt x="978408" y="2081784"/>
                  </a:lnTo>
                  <a:lnTo>
                    <a:pt x="1013460" y="2061972"/>
                  </a:lnTo>
                  <a:lnTo>
                    <a:pt x="1086612" y="2025396"/>
                  </a:lnTo>
                  <a:lnTo>
                    <a:pt x="1124712" y="2008632"/>
                  </a:lnTo>
                  <a:lnTo>
                    <a:pt x="1161288" y="1991868"/>
                  </a:lnTo>
                  <a:lnTo>
                    <a:pt x="1200912" y="1976628"/>
                  </a:lnTo>
                  <a:lnTo>
                    <a:pt x="1239012" y="1961388"/>
                  </a:lnTo>
                  <a:lnTo>
                    <a:pt x="1278636" y="1947672"/>
                  </a:lnTo>
                  <a:lnTo>
                    <a:pt x="1319784" y="1935480"/>
                  </a:lnTo>
                  <a:close/>
                </a:path>
                <a:path w="4170045" h="3217545">
                  <a:moveTo>
                    <a:pt x="2068068" y="2665488"/>
                  </a:moveTo>
                  <a:lnTo>
                    <a:pt x="2063496" y="2610624"/>
                  </a:lnTo>
                  <a:lnTo>
                    <a:pt x="2054352" y="2558808"/>
                  </a:lnTo>
                  <a:lnTo>
                    <a:pt x="2033016" y="2484132"/>
                  </a:lnTo>
                  <a:lnTo>
                    <a:pt x="2023872" y="2461272"/>
                  </a:lnTo>
                  <a:lnTo>
                    <a:pt x="2014728" y="2436888"/>
                  </a:lnTo>
                  <a:lnTo>
                    <a:pt x="2004060" y="2415552"/>
                  </a:lnTo>
                  <a:lnTo>
                    <a:pt x="1991868" y="2392692"/>
                  </a:lnTo>
                  <a:lnTo>
                    <a:pt x="1979676" y="2372880"/>
                  </a:lnTo>
                  <a:lnTo>
                    <a:pt x="1967484" y="2351544"/>
                  </a:lnTo>
                  <a:lnTo>
                    <a:pt x="1952244" y="2331732"/>
                  </a:lnTo>
                  <a:lnTo>
                    <a:pt x="1938528" y="2313444"/>
                  </a:lnTo>
                  <a:lnTo>
                    <a:pt x="1923288" y="2295156"/>
                  </a:lnTo>
                  <a:lnTo>
                    <a:pt x="1872996" y="2247912"/>
                  </a:lnTo>
                  <a:lnTo>
                    <a:pt x="1836420" y="2220480"/>
                  </a:lnTo>
                  <a:lnTo>
                    <a:pt x="1776984" y="2186952"/>
                  </a:lnTo>
                  <a:lnTo>
                    <a:pt x="1714500" y="2164092"/>
                  </a:lnTo>
                  <a:lnTo>
                    <a:pt x="1647444" y="2153424"/>
                  </a:lnTo>
                  <a:lnTo>
                    <a:pt x="1626108" y="2151900"/>
                  </a:lnTo>
                  <a:lnTo>
                    <a:pt x="1604772" y="2153323"/>
                  </a:lnTo>
                  <a:lnTo>
                    <a:pt x="1584960" y="2153424"/>
                  </a:lnTo>
                  <a:lnTo>
                    <a:pt x="1568196" y="2156472"/>
                  </a:lnTo>
                  <a:lnTo>
                    <a:pt x="1549908" y="2159520"/>
                  </a:lnTo>
                  <a:lnTo>
                    <a:pt x="1533144" y="2162568"/>
                  </a:lnTo>
                  <a:lnTo>
                    <a:pt x="1499616" y="2171712"/>
                  </a:lnTo>
                  <a:lnTo>
                    <a:pt x="1482852" y="2177808"/>
                  </a:lnTo>
                  <a:lnTo>
                    <a:pt x="1466088" y="2185428"/>
                  </a:lnTo>
                  <a:lnTo>
                    <a:pt x="1476756" y="2208288"/>
                  </a:lnTo>
                  <a:lnTo>
                    <a:pt x="1507236" y="2196096"/>
                  </a:lnTo>
                  <a:lnTo>
                    <a:pt x="1524000" y="2191524"/>
                  </a:lnTo>
                  <a:lnTo>
                    <a:pt x="1539240" y="2186952"/>
                  </a:lnTo>
                  <a:lnTo>
                    <a:pt x="1556004" y="2183904"/>
                  </a:lnTo>
                  <a:lnTo>
                    <a:pt x="1571244" y="2180856"/>
                  </a:lnTo>
                  <a:lnTo>
                    <a:pt x="1604772" y="2177808"/>
                  </a:lnTo>
                  <a:lnTo>
                    <a:pt x="1626108" y="2177808"/>
                  </a:lnTo>
                  <a:lnTo>
                    <a:pt x="1667256" y="2180856"/>
                  </a:lnTo>
                  <a:lnTo>
                    <a:pt x="1748028" y="2202192"/>
                  </a:lnTo>
                  <a:lnTo>
                    <a:pt x="1804416" y="2229624"/>
                  </a:lnTo>
                  <a:lnTo>
                    <a:pt x="1839468" y="2254008"/>
                  </a:lnTo>
                  <a:lnTo>
                    <a:pt x="1872996" y="2281440"/>
                  </a:lnTo>
                  <a:lnTo>
                    <a:pt x="1905000" y="2313444"/>
                  </a:lnTo>
                  <a:lnTo>
                    <a:pt x="1946148" y="2366784"/>
                  </a:lnTo>
                  <a:lnTo>
                    <a:pt x="1970532" y="2406408"/>
                  </a:lnTo>
                  <a:lnTo>
                    <a:pt x="1991868" y="2449080"/>
                  </a:lnTo>
                  <a:lnTo>
                    <a:pt x="2010156" y="2493276"/>
                  </a:lnTo>
                  <a:lnTo>
                    <a:pt x="2016252" y="2516136"/>
                  </a:lnTo>
                  <a:lnTo>
                    <a:pt x="2023872" y="2540520"/>
                  </a:lnTo>
                  <a:lnTo>
                    <a:pt x="2029968" y="2564904"/>
                  </a:lnTo>
                  <a:lnTo>
                    <a:pt x="2034540" y="2589288"/>
                  </a:lnTo>
                  <a:lnTo>
                    <a:pt x="2040636" y="2641104"/>
                  </a:lnTo>
                  <a:lnTo>
                    <a:pt x="2043684" y="2692920"/>
                  </a:lnTo>
                  <a:lnTo>
                    <a:pt x="2040636" y="2744736"/>
                  </a:lnTo>
                  <a:lnTo>
                    <a:pt x="2034540" y="2795028"/>
                  </a:lnTo>
                  <a:lnTo>
                    <a:pt x="2023872" y="2843796"/>
                  </a:lnTo>
                  <a:lnTo>
                    <a:pt x="2010156" y="2889516"/>
                  </a:lnTo>
                  <a:lnTo>
                    <a:pt x="1993392" y="2933712"/>
                  </a:lnTo>
                  <a:lnTo>
                    <a:pt x="1972056" y="2974860"/>
                  </a:lnTo>
                  <a:lnTo>
                    <a:pt x="1935480" y="3031248"/>
                  </a:lnTo>
                  <a:lnTo>
                    <a:pt x="1906524" y="3064776"/>
                  </a:lnTo>
                  <a:lnTo>
                    <a:pt x="1891284" y="3081540"/>
                  </a:lnTo>
                  <a:lnTo>
                    <a:pt x="1876044" y="3095256"/>
                  </a:lnTo>
                  <a:lnTo>
                    <a:pt x="1859280" y="3110496"/>
                  </a:lnTo>
                  <a:lnTo>
                    <a:pt x="1825752" y="3134880"/>
                  </a:lnTo>
                  <a:lnTo>
                    <a:pt x="1789176" y="3154692"/>
                  </a:lnTo>
                  <a:lnTo>
                    <a:pt x="1749552" y="3171456"/>
                  </a:lnTo>
                  <a:lnTo>
                    <a:pt x="1709928" y="3183648"/>
                  </a:lnTo>
                  <a:lnTo>
                    <a:pt x="1668780" y="3189744"/>
                  </a:lnTo>
                  <a:lnTo>
                    <a:pt x="1604772" y="3191268"/>
                  </a:lnTo>
                  <a:lnTo>
                    <a:pt x="1583436" y="3188220"/>
                  </a:lnTo>
                  <a:lnTo>
                    <a:pt x="1543812" y="3180600"/>
                  </a:lnTo>
                  <a:lnTo>
                    <a:pt x="1484376" y="3159264"/>
                  </a:lnTo>
                  <a:lnTo>
                    <a:pt x="1447800" y="3139452"/>
                  </a:lnTo>
                  <a:lnTo>
                    <a:pt x="1412748" y="3115068"/>
                  </a:lnTo>
                  <a:lnTo>
                    <a:pt x="1379220" y="3087636"/>
                  </a:lnTo>
                  <a:lnTo>
                    <a:pt x="1347216" y="3057156"/>
                  </a:lnTo>
                  <a:lnTo>
                    <a:pt x="1333500" y="3038868"/>
                  </a:lnTo>
                  <a:lnTo>
                    <a:pt x="1319784" y="3022104"/>
                  </a:lnTo>
                  <a:lnTo>
                    <a:pt x="1293876" y="2984004"/>
                  </a:lnTo>
                  <a:lnTo>
                    <a:pt x="1260348" y="2921520"/>
                  </a:lnTo>
                  <a:lnTo>
                    <a:pt x="1242060" y="2875800"/>
                  </a:lnTo>
                  <a:lnTo>
                    <a:pt x="1222248" y="2804172"/>
                  </a:lnTo>
                  <a:lnTo>
                    <a:pt x="1211580" y="2727972"/>
                  </a:lnTo>
                  <a:lnTo>
                    <a:pt x="1210056" y="2702064"/>
                  </a:lnTo>
                  <a:lnTo>
                    <a:pt x="1208532" y="2683776"/>
                  </a:lnTo>
                  <a:lnTo>
                    <a:pt x="1208532" y="2665488"/>
                  </a:lnTo>
                  <a:lnTo>
                    <a:pt x="1214628" y="2590812"/>
                  </a:lnTo>
                  <a:lnTo>
                    <a:pt x="1229868" y="2520708"/>
                  </a:lnTo>
                  <a:lnTo>
                    <a:pt x="1251204" y="2453652"/>
                  </a:lnTo>
                  <a:lnTo>
                    <a:pt x="1281684" y="2391168"/>
                  </a:lnTo>
                  <a:lnTo>
                    <a:pt x="1318260" y="2336304"/>
                  </a:lnTo>
                  <a:lnTo>
                    <a:pt x="1338072" y="2312238"/>
                  </a:lnTo>
                  <a:lnTo>
                    <a:pt x="1339075" y="2311019"/>
                  </a:lnTo>
                  <a:lnTo>
                    <a:pt x="1339596" y="2310561"/>
                  </a:lnTo>
                  <a:lnTo>
                    <a:pt x="1342415" y="2308047"/>
                  </a:lnTo>
                  <a:lnTo>
                    <a:pt x="1351788" y="2319363"/>
                  </a:lnTo>
                  <a:lnTo>
                    <a:pt x="1374648" y="2346972"/>
                  </a:lnTo>
                  <a:lnTo>
                    <a:pt x="1431036" y="2217432"/>
                  </a:lnTo>
                  <a:lnTo>
                    <a:pt x="1293876" y="2249436"/>
                  </a:lnTo>
                  <a:lnTo>
                    <a:pt x="1325854" y="2288057"/>
                  </a:lnTo>
                  <a:lnTo>
                    <a:pt x="1321308" y="2292108"/>
                  </a:lnTo>
                  <a:lnTo>
                    <a:pt x="1321308" y="2293632"/>
                  </a:lnTo>
                  <a:lnTo>
                    <a:pt x="1319784" y="2293632"/>
                  </a:lnTo>
                  <a:lnTo>
                    <a:pt x="1298448" y="2321064"/>
                  </a:lnTo>
                  <a:lnTo>
                    <a:pt x="1258824" y="2380500"/>
                  </a:lnTo>
                  <a:lnTo>
                    <a:pt x="1228344" y="2444508"/>
                  </a:lnTo>
                  <a:lnTo>
                    <a:pt x="1203960" y="2514612"/>
                  </a:lnTo>
                  <a:lnTo>
                    <a:pt x="1190244" y="2587764"/>
                  </a:lnTo>
                  <a:lnTo>
                    <a:pt x="1185672" y="2625864"/>
                  </a:lnTo>
                  <a:lnTo>
                    <a:pt x="1184148" y="2645676"/>
                  </a:lnTo>
                  <a:lnTo>
                    <a:pt x="1184148" y="2703588"/>
                  </a:lnTo>
                  <a:lnTo>
                    <a:pt x="1188720" y="2758452"/>
                  </a:lnTo>
                  <a:lnTo>
                    <a:pt x="1197864" y="2810268"/>
                  </a:lnTo>
                  <a:lnTo>
                    <a:pt x="1208532" y="2854464"/>
                  </a:lnTo>
                  <a:lnTo>
                    <a:pt x="1210056" y="2860560"/>
                  </a:lnTo>
                  <a:lnTo>
                    <a:pt x="1228344" y="2909328"/>
                  </a:lnTo>
                  <a:lnTo>
                    <a:pt x="1248156" y="2955048"/>
                  </a:lnTo>
                  <a:lnTo>
                    <a:pt x="1272540" y="2997720"/>
                  </a:lnTo>
                  <a:lnTo>
                    <a:pt x="1298448" y="3037344"/>
                  </a:lnTo>
                  <a:lnTo>
                    <a:pt x="1328928" y="3073920"/>
                  </a:lnTo>
                  <a:lnTo>
                    <a:pt x="1362456" y="3107448"/>
                  </a:lnTo>
                  <a:lnTo>
                    <a:pt x="1397508" y="3136404"/>
                  </a:lnTo>
                  <a:lnTo>
                    <a:pt x="1435608" y="3160788"/>
                  </a:lnTo>
                  <a:lnTo>
                    <a:pt x="1453896" y="3172980"/>
                  </a:lnTo>
                  <a:lnTo>
                    <a:pt x="1475232" y="3182124"/>
                  </a:lnTo>
                  <a:lnTo>
                    <a:pt x="1495044" y="3191268"/>
                  </a:lnTo>
                  <a:lnTo>
                    <a:pt x="1516380" y="3198888"/>
                  </a:lnTo>
                  <a:lnTo>
                    <a:pt x="1559052" y="3209556"/>
                  </a:lnTo>
                  <a:lnTo>
                    <a:pt x="1604772" y="3215754"/>
                  </a:lnTo>
                  <a:lnTo>
                    <a:pt x="1626108" y="3217176"/>
                  </a:lnTo>
                  <a:lnTo>
                    <a:pt x="1648968" y="3217176"/>
                  </a:lnTo>
                  <a:lnTo>
                    <a:pt x="1694688" y="3212604"/>
                  </a:lnTo>
                  <a:lnTo>
                    <a:pt x="1738884" y="3201936"/>
                  </a:lnTo>
                  <a:lnTo>
                    <a:pt x="1780032" y="3186696"/>
                  </a:lnTo>
                  <a:lnTo>
                    <a:pt x="1819656" y="3166884"/>
                  </a:lnTo>
                  <a:lnTo>
                    <a:pt x="1857756" y="3142500"/>
                  </a:lnTo>
                  <a:lnTo>
                    <a:pt x="1892808" y="3115068"/>
                  </a:lnTo>
                  <a:lnTo>
                    <a:pt x="1926336" y="3081540"/>
                  </a:lnTo>
                  <a:lnTo>
                    <a:pt x="1955292" y="3046488"/>
                  </a:lnTo>
                  <a:lnTo>
                    <a:pt x="1982724" y="3006864"/>
                  </a:lnTo>
                  <a:lnTo>
                    <a:pt x="2005584" y="2965716"/>
                  </a:lnTo>
                  <a:lnTo>
                    <a:pt x="2034540" y="2897136"/>
                  </a:lnTo>
                  <a:lnTo>
                    <a:pt x="2043684" y="2867876"/>
                  </a:lnTo>
                  <a:lnTo>
                    <a:pt x="2049780" y="2848368"/>
                  </a:lnTo>
                  <a:lnTo>
                    <a:pt x="2054352" y="2823984"/>
                  </a:lnTo>
                  <a:lnTo>
                    <a:pt x="2060448" y="2798076"/>
                  </a:lnTo>
                  <a:lnTo>
                    <a:pt x="2066544" y="2746260"/>
                  </a:lnTo>
                  <a:lnTo>
                    <a:pt x="2068068" y="2720352"/>
                  </a:lnTo>
                  <a:lnTo>
                    <a:pt x="2068068" y="2665488"/>
                  </a:lnTo>
                  <a:close/>
                </a:path>
                <a:path w="4170045" h="3217545">
                  <a:moveTo>
                    <a:pt x="2127504" y="513588"/>
                  </a:moveTo>
                  <a:lnTo>
                    <a:pt x="2124456" y="461772"/>
                  </a:lnTo>
                  <a:lnTo>
                    <a:pt x="2118360" y="409956"/>
                  </a:lnTo>
                  <a:lnTo>
                    <a:pt x="2107692" y="361188"/>
                  </a:lnTo>
                  <a:lnTo>
                    <a:pt x="2093976" y="315468"/>
                  </a:lnTo>
                  <a:lnTo>
                    <a:pt x="2075688" y="271272"/>
                  </a:lnTo>
                  <a:lnTo>
                    <a:pt x="2054352" y="228600"/>
                  </a:lnTo>
                  <a:lnTo>
                    <a:pt x="2029968" y="188976"/>
                  </a:lnTo>
                  <a:lnTo>
                    <a:pt x="2002536" y="152400"/>
                  </a:lnTo>
                  <a:lnTo>
                    <a:pt x="1956816" y="105156"/>
                  </a:lnTo>
                  <a:lnTo>
                    <a:pt x="1921764" y="76200"/>
                  </a:lnTo>
                  <a:lnTo>
                    <a:pt x="1868424" y="42672"/>
                  </a:lnTo>
                  <a:lnTo>
                    <a:pt x="1828800" y="24384"/>
                  </a:lnTo>
                  <a:lnTo>
                    <a:pt x="1787652" y="12192"/>
                  </a:lnTo>
                  <a:lnTo>
                    <a:pt x="1767840" y="6096"/>
                  </a:lnTo>
                  <a:lnTo>
                    <a:pt x="1725168" y="0"/>
                  </a:lnTo>
                  <a:lnTo>
                    <a:pt x="1679448" y="114"/>
                  </a:lnTo>
                  <a:lnTo>
                    <a:pt x="1659636" y="1524"/>
                  </a:lnTo>
                  <a:lnTo>
                    <a:pt x="1615440" y="9144"/>
                  </a:lnTo>
                  <a:lnTo>
                    <a:pt x="1574292" y="19812"/>
                  </a:lnTo>
                  <a:lnTo>
                    <a:pt x="1554480" y="28956"/>
                  </a:lnTo>
                  <a:lnTo>
                    <a:pt x="1536192" y="36576"/>
                  </a:lnTo>
                  <a:lnTo>
                    <a:pt x="1498092" y="57912"/>
                  </a:lnTo>
                  <a:lnTo>
                    <a:pt x="1463040" y="82296"/>
                  </a:lnTo>
                  <a:lnTo>
                    <a:pt x="1446276" y="97536"/>
                  </a:lnTo>
                  <a:lnTo>
                    <a:pt x="1429512" y="111252"/>
                  </a:lnTo>
                  <a:lnTo>
                    <a:pt x="1400556" y="143256"/>
                  </a:lnTo>
                  <a:lnTo>
                    <a:pt x="1373124" y="179832"/>
                  </a:lnTo>
                  <a:lnTo>
                    <a:pt x="1348740" y="217932"/>
                  </a:lnTo>
                  <a:lnTo>
                    <a:pt x="1327404" y="259080"/>
                  </a:lnTo>
                  <a:lnTo>
                    <a:pt x="1295400" y="348996"/>
                  </a:lnTo>
                  <a:lnTo>
                    <a:pt x="1290828" y="373380"/>
                  </a:lnTo>
                  <a:lnTo>
                    <a:pt x="1286256" y="396240"/>
                  </a:lnTo>
                  <a:lnTo>
                    <a:pt x="1281684" y="422148"/>
                  </a:lnTo>
                  <a:lnTo>
                    <a:pt x="1277112" y="496824"/>
                  </a:lnTo>
                  <a:lnTo>
                    <a:pt x="1280160" y="550164"/>
                  </a:lnTo>
                  <a:lnTo>
                    <a:pt x="1286256" y="605040"/>
                  </a:lnTo>
                  <a:lnTo>
                    <a:pt x="1298448" y="656856"/>
                  </a:lnTo>
                  <a:lnTo>
                    <a:pt x="1303020" y="669810"/>
                  </a:lnTo>
                  <a:lnTo>
                    <a:pt x="1307592" y="682764"/>
                  </a:lnTo>
                  <a:lnTo>
                    <a:pt x="1325880" y="733056"/>
                  </a:lnTo>
                  <a:lnTo>
                    <a:pt x="1348740" y="780300"/>
                  </a:lnTo>
                  <a:lnTo>
                    <a:pt x="1362202" y="801027"/>
                  </a:lnTo>
                  <a:lnTo>
                    <a:pt x="1322832" y="833640"/>
                  </a:lnTo>
                  <a:lnTo>
                    <a:pt x="1389888" y="863612"/>
                  </a:lnTo>
                  <a:lnTo>
                    <a:pt x="1452372" y="891552"/>
                  </a:lnTo>
                  <a:lnTo>
                    <a:pt x="1420368" y="752868"/>
                  </a:lnTo>
                  <a:lnTo>
                    <a:pt x="1382395" y="784301"/>
                  </a:lnTo>
                  <a:lnTo>
                    <a:pt x="1371600" y="768108"/>
                  </a:lnTo>
                  <a:lnTo>
                    <a:pt x="1359408" y="745248"/>
                  </a:lnTo>
                  <a:lnTo>
                    <a:pt x="1339596" y="699528"/>
                  </a:lnTo>
                  <a:lnTo>
                    <a:pt x="1316736" y="626376"/>
                  </a:lnTo>
                  <a:lnTo>
                    <a:pt x="1307592" y="574548"/>
                  </a:lnTo>
                  <a:lnTo>
                    <a:pt x="1303020" y="522732"/>
                  </a:lnTo>
                  <a:lnTo>
                    <a:pt x="1303020" y="472440"/>
                  </a:lnTo>
                  <a:lnTo>
                    <a:pt x="1310640" y="402336"/>
                  </a:lnTo>
                  <a:lnTo>
                    <a:pt x="1319784" y="356616"/>
                  </a:lnTo>
                  <a:lnTo>
                    <a:pt x="1327404" y="333756"/>
                  </a:lnTo>
                  <a:lnTo>
                    <a:pt x="1333500" y="312420"/>
                  </a:lnTo>
                  <a:lnTo>
                    <a:pt x="1341120" y="291084"/>
                  </a:lnTo>
                  <a:lnTo>
                    <a:pt x="1350264" y="269748"/>
                  </a:lnTo>
                  <a:lnTo>
                    <a:pt x="1360932" y="249936"/>
                  </a:lnTo>
                  <a:lnTo>
                    <a:pt x="1370076" y="231648"/>
                  </a:lnTo>
                  <a:lnTo>
                    <a:pt x="1392936" y="195072"/>
                  </a:lnTo>
                  <a:lnTo>
                    <a:pt x="1418844" y="161544"/>
                  </a:lnTo>
                  <a:lnTo>
                    <a:pt x="1447800" y="131064"/>
                  </a:lnTo>
                  <a:lnTo>
                    <a:pt x="1463040" y="115824"/>
                  </a:lnTo>
                  <a:lnTo>
                    <a:pt x="1478280" y="103632"/>
                  </a:lnTo>
                  <a:lnTo>
                    <a:pt x="1511808" y="79248"/>
                  </a:lnTo>
                  <a:lnTo>
                    <a:pt x="1528572" y="70104"/>
                  </a:lnTo>
                  <a:lnTo>
                    <a:pt x="1545336" y="59436"/>
                  </a:lnTo>
                  <a:lnTo>
                    <a:pt x="1583436" y="44196"/>
                  </a:lnTo>
                  <a:lnTo>
                    <a:pt x="1641348" y="28956"/>
                  </a:lnTo>
                  <a:lnTo>
                    <a:pt x="1700784" y="24384"/>
                  </a:lnTo>
                  <a:lnTo>
                    <a:pt x="1725168" y="26136"/>
                  </a:lnTo>
                  <a:lnTo>
                    <a:pt x="1741932" y="27432"/>
                  </a:lnTo>
                  <a:lnTo>
                    <a:pt x="1781556" y="36576"/>
                  </a:lnTo>
                  <a:lnTo>
                    <a:pt x="1799844" y="41148"/>
                  </a:lnTo>
                  <a:lnTo>
                    <a:pt x="1818132" y="48768"/>
                  </a:lnTo>
                  <a:lnTo>
                    <a:pt x="1837944" y="56388"/>
                  </a:lnTo>
                  <a:lnTo>
                    <a:pt x="1872996" y="74676"/>
                  </a:lnTo>
                  <a:lnTo>
                    <a:pt x="1923288" y="109728"/>
                  </a:lnTo>
                  <a:lnTo>
                    <a:pt x="1953768" y="137160"/>
                  </a:lnTo>
                  <a:lnTo>
                    <a:pt x="1996440" y="185928"/>
                  </a:lnTo>
                  <a:lnTo>
                    <a:pt x="2020824" y="220980"/>
                  </a:lnTo>
                  <a:lnTo>
                    <a:pt x="2052828" y="280416"/>
                  </a:lnTo>
                  <a:lnTo>
                    <a:pt x="2077212" y="344424"/>
                  </a:lnTo>
                  <a:lnTo>
                    <a:pt x="2087880" y="390144"/>
                  </a:lnTo>
                  <a:lnTo>
                    <a:pt x="2097024" y="438912"/>
                  </a:lnTo>
                  <a:lnTo>
                    <a:pt x="2101596" y="487680"/>
                  </a:lnTo>
                  <a:lnTo>
                    <a:pt x="2101596" y="536448"/>
                  </a:lnTo>
                  <a:lnTo>
                    <a:pt x="2100072" y="560832"/>
                  </a:lnTo>
                  <a:lnTo>
                    <a:pt x="2093976" y="608088"/>
                  </a:lnTo>
                  <a:lnTo>
                    <a:pt x="2089404" y="632472"/>
                  </a:lnTo>
                  <a:lnTo>
                    <a:pt x="2083308" y="653808"/>
                  </a:lnTo>
                  <a:lnTo>
                    <a:pt x="2077212" y="676668"/>
                  </a:lnTo>
                  <a:lnTo>
                    <a:pt x="2071116" y="698004"/>
                  </a:lnTo>
                  <a:lnTo>
                    <a:pt x="2061972" y="719340"/>
                  </a:lnTo>
                  <a:lnTo>
                    <a:pt x="2054352" y="739152"/>
                  </a:lnTo>
                  <a:lnTo>
                    <a:pt x="2022348" y="797064"/>
                  </a:lnTo>
                  <a:lnTo>
                    <a:pt x="1985772" y="848880"/>
                  </a:lnTo>
                  <a:lnTo>
                    <a:pt x="1956816" y="879360"/>
                  </a:lnTo>
                  <a:lnTo>
                    <a:pt x="1941576" y="894600"/>
                  </a:lnTo>
                  <a:lnTo>
                    <a:pt x="1892808" y="931176"/>
                  </a:lnTo>
                  <a:lnTo>
                    <a:pt x="1839468" y="958608"/>
                  </a:lnTo>
                  <a:lnTo>
                    <a:pt x="1802892" y="972324"/>
                  </a:lnTo>
                  <a:lnTo>
                    <a:pt x="1743456" y="982992"/>
                  </a:lnTo>
                  <a:lnTo>
                    <a:pt x="1679448" y="984516"/>
                  </a:lnTo>
                  <a:lnTo>
                    <a:pt x="1665732" y="982992"/>
                  </a:lnTo>
                  <a:lnTo>
                    <a:pt x="1652016" y="979944"/>
                  </a:lnTo>
                  <a:lnTo>
                    <a:pt x="1636776" y="976896"/>
                  </a:lnTo>
                  <a:lnTo>
                    <a:pt x="1595628" y="966228"/>
                  </a:lnTo>
                  <a:lnTo>
                    <a:pt x="1554480" y="947940"/>
                  </a:lnTo>
                  <a:lnTo>
                    <a:pt x="1516380" y="926604"/>
                  </a:lnTo>
                  <a:lnTo>
                    <a:pt x="1502664" y="917460"/>
                  </a:lnTo>
                  <a:lnTo>
                    <a:pt x="1488948" y="937272"/>
                  </a:lnTo>
                  <a:lnTo>
                    <a:pt x="1501140" y="946416"/>
                  </a:lnTo>
                  <a:lnTo>
                    <a:pt x="1514856" y="955560"/>
                  </a:lnTo>
                  <a:lnTo>
                    <a:pt x="1528572" y="963180"/>
                  </a:lnTo>
                  <a:lnTo>
                    <a:pt x="1543812" y="970800"/>
                  </a:lnTo>
                  <a:lnTo>
                    <a:pt x="1557528" y="978420"/>
                  </a:lnTo>
                  <a:lnTo>
                    <a:pt x="1571244" y="984516"/>
                  </a:lnTo>
                  <a:lnTo>
                    <a:pt x="1632204" y="1002804"/>
                  </a:lnTo>
                  <a:lnTo>
                    <a:pt x="1645920" y="1005852"/>
                  </a:lnTo>
                  <a:lnTo>
                    <a:pt x="1662684" y="1007376"/>
                  </a:lnTo>
                  <a:lnTo>
                    <a:pt x="1693164" y="1010424"/>
                  </a:lnTo>
                  <a:lnTo>
                    <a:pt x="1725168" y="1010310"/>
                  </a:lnTo>
                  <a:lnTo>
                    <a:pt x="1744980" y="1008900"/>
                  </a:lnTo>
                  <a:lnTo>
                    <a:pt x="1767840" y="1005852"/>
                  </a:lnTo>
                  <a:lnTo>
                    <a:pt x="1787652" y="1001280"/>
                  </a:lnTo>
                  <a:lnTo>
                    <a:pt x="1808988" y="996708"/>
                  </a:lnTo>
                  <a:lnTo>
                    <a:pt x="1828800" y="989088"/>
                  </a:lnTo>
                  <a:lnTo>
                    <a:pt x="1850136" y="981468"/>
                  </a:lnTo>
                  <a:lnTo>
                    <a:pt x="1868424" y="973848"/>
                  </a:lnTo>
                  <a:lnTo>
                    <a:pt x="1906524" y="952512"/>
                  </a:lnTo>
                  <a:lnTo>
                    <a:pt x="1958340" y="912888"/>
                  </a:lnTo>
                  <a:lnTo>
                    <a:pt x="2004060" y="865644"/>
                  </a:lnTo>
                  <a:lnTo>
                    <a:pt x="2031492" y="830592"/>
                  </a:lnTo>
                  <a:lnTo>
                    <a:pt x="2055876" y="792492"/>
                  </a:lnTo>
                  <a:lnTo>
                    <a:pt x="2066544" y="771156"/>
                  </a:lnTo>
                  <a:lnTo>
                    <a:pt x="2077212" y="751344"/>
                  </a:lnTo>
                  <a:lnTo>
                    <a:pt x="2101596" y="684288"/>
                  </a:lnTo>
                  <a:lnTo>
                    <a:pt x="2113788" y="637044"/>
                  </a:lnTo>
                  <a:lnTo>
                    <a:pt x="2122932" y="588264"/>
                  </a:lnTo>
                  <a:lnTo>
                    <a:pt x="2127504" y="513588"/>
                  </a:lnTo>
                  <a:close/>
                </a:path>
                <a:path w="4170045" h="3217545">
                  <a:moveTo>
                    <a:pt x="3326892" y="2746260"/>
                  </a:moveTo>
                  <a:lnTo>
                    <a:pt x="3317748" y="2604528"/>
                  </a:lnTo>
                  <a:lnTo>
                    <a:pt x="3273018" y="2630614"/>
                  </a:lnTo>
                  <a:lnTo>
                    <a:pt x="3243072" y="2583192"/>
                  </a:lnTo>
                  <a:lnTo>
                    <a:pt x="3209544" y="2534424"/>
                  </a:lnTo>
                  <a:lnTo>
                    <a:pt x="3174492" y="2485656"/>
                  </a:lnTo>
                  <a:lnTo>
                    <a:pt x="3137916" y="2439936"/>
                  </a:lnTo>
                  <a:lnTo>
                    <a:pt x="3099816" y="2394216"/>
                  </a:lnTo>
                  <a:lnTo>
                    <a:pt x="3020568" y="2308872"/>
                  </a:lnTo>
                  <a:lnTo>
                    <a:pt x="2979420" y="2267724"/>
                  </a:lnTo>
                  <a:lnTo>
                    <a:pt x="2936748" y="2229624"/>
                  </a:lnTo>
                  <a:lnTo>
                    <a:pt x="2892552" y="2191524"/>
                  </a:lnTo>
                  <a:lnTo>
                    <a:pt x="2804160" y="2121420"/>
                  </a:lnTo>
                  <a:lnTo>
                    <a:pt x="2709672" y="2057412"/>
                  </a:lnTo>
                  <a:lnTo>
                    <a:pt x="2662428" y="2028456"/>
                  </a:lnTo>
                  <a:lnTo>
                    <a:pt x="2613660" y="2001024"/>
                  </a:lnTo>
                  <a:lnTo>
                    <a:pt x="2563368" y="1975116"/>
                  </a:lnTo>
                  <a:lnTo>
                    <a:pt x="2513076" y="1950732"/>
                  </a:lnTo>
                  <a:lnTo>
                    <a:pt x="2462784" y="1929396"/>
                  </a:lnTo>
                  <a:lnTo>
                    <a:pt x="2410968" y="1908060"/>
                  </a:lnTo>
                  <a:lnTo>
                    <a:pt x="2359152" y="1889772"/>
                  </a:lnTo>
                  <a:lnTo>
                    <a:pt x="2305812" y="1873008"/>
                  </a:lnTo>
                  <a:lnTo>
                    <a:pt x="2252472" y="1857768"/>
                  </a:lnTo>
                  <a:lnTo>
                    <a:pt x="2199132" y="1845576"/>
                  </a:lnTo>
                  <a:lnTo>
                    <a:pt x="2144268" y="1834908"/>
                  </a:lnTo>
                  <a:lnTo>
                    <a:pt x="2089404" y="1825764"/>
                  </a:lnTo>
                  <a:lnTo>
                    <a:pt x="2034540" y="1818144"/>
                  </a:lnTo>
                  <a:lnTo>
                    <a:pt x="1978152" y="1813572"/>
                  </a:lnTo>
                  <a:lnTo>
                    <a:pt x="1923288" y="1810524"/>
                  </a:lnTo>
                  <a:lnTo>
                    <a:pt x="1866900" y="1809000"/>
                  </a:lnTo>
                  <a:lnTo>
                    <a:pt x="1836420" y="1809000"/>
                  </a:lnTo>
                  <a:lnTo>
                    <a:pt x="1807464" y="1810524"/>
                  </a:lnTo>
                  <a:lnTo>
                    <a:pt x="1746504" y="1813572"/>
                  </a:lnTo>
                  <a:lnTo>
                    <a:pt x="1717548" y="1816620"/>
                  </a:lnTo>
                  <a:lnTo>
                    <a:pt x="1687068" y="1819668"/>
                  </a:lnTo>
                  <a:lnTo>
                    <a:pt x="1658112" y="1824240"/>
                  </a:lnTo>
                  <a:lnTo>
                    <a:pt x="1627632" y="1827288"/>
                  </a:lnTo>
                  <a:lnTo>
                    <a:pt x="1598676" y="1833384"/>
                  </a:lnTo>
                  <a:lnTo>
                    <a:pt x="1569720" y="1837956"/>
                  </a:lnTo>
                  <a:lnTo>
                    <a:pt x="1510284" y="1851672"/>
                  </a:lnTo>
                  <a:lnTo>
                    <a:pt x="1452372" y="1866912"/>
                  </a:lnTo>
                  <a:lnTo>
                    <a:pt x="1394460" y="1883676"/>
                  </a:lnTo>
                  <a:lnTo>
                    <a:pt x="1402080" y="1908060"/>
                  </a:lnTo>
                  <a:lnTo>
                    <a:pt x="1458468" y="1891296"/>
                  </a:lnTo>
                  <a:lnTo>
                    <a:pt x="1516380" y="1876056"/>
                  </a:lnTo>
                  <a:lnTo>
                    <a:pt x="1603248" y="1857768"/>
                  </a:lnTo>
                  <a:lnTo>
                    <a:pt x="1661160" y="1848624"/>
                  </a:lnTo>
                  <a:lnTo>
                    <a:pt x="1690116" y="1845576"/>
                  </a:lnTo>
                  <a:lnTo>
                    <a:pt x="1720596" y="1842528"/>
                  </a:lnTo>
                  <a:lnTo>
                    <a:pt x="1749552" y="1839480"/>
                  </a:lnTo>
                  <a:lnTo>
                    <a:pt x="1807464" y="1836432"/>
                  </a:lnTo>
                  <a:lnTo>
                    <a:pt x="1836420" y="1834984"/>
                  </a:lnTo>
                  <a:lnTo>
                    <a:pt x="1923288" y="1834984"/>
                  </a:lnTo>
                  <a:lnTo>
                    <a:pt x="1978152" y="1837956"/>
                  </a:lnTo>
                  <a:lnTo>
                    <a:pt x="2031492" y="1844052"/>
                  </a:lnTo>
                  <a:lnTo>
                    <a:pt x="2086356" y="1850148"/>
                  </a:lnTo>
                  <a:lnTo>
                    <a:pt x="2139696" y="1859292"/>
                  </a:lnTo>
                  <a:lnTo>
                    <a:pt x="2193036" y="1869960"/>
                  </a:lnTo>
                  <a:lnTo>
                    <a:pt x="2299716" y="1897392"/>
                  </a:lnTo>
                  <a:lnTo>
                    <a:pt x="2351532" y="1914156"/>
                  </a:lnTo>
                  <a:lnTo>
                    <a:pt x="2401824" y="1932444"/>
                  </a:lnTo>
                  <a:lnTo>
                    <a:pt x="2453640" y="1952256"/>
                  </a:lnTo>
                  <a:lnTo>
                    <a:pt x="2503932" y="1975116"/>
                  </a:lnTo>
                  <a:lnTo>
                    <a:pt x="2552700" y="1997976"/>
                  </a:lnTo>
                  <a:lnTo>
                    <a:pt x="2601468" y="2023884"/>
                  </a:lnTo>
                  <a:lnTo>
                    <a:pt x="2650236" y="2051316"/>
                  </a:lnTo>
                  <a:lnTo>
                    <a:pt x="2697480" y="2080272"/>
                  </a:lnTo>
                  <a:lnTo>
                    <a:pt x="2743200" y="2110752"/>
                  </a:lnTo>
                  <a:lnTo>
                    <a:pt x="2788920" y="2142756"/>
                  </a:lnTo>
                  <a:lnTo>
                    <a:pt x="2833116" y="2176284"/>
                  </a:lnTo>
                  <a:lnTo>
                    <a:pt x="2877312" y="2211336"/>
                  </a:lnTo>
                  <a:lnTo>
                    <a:pt x="2919984" y="2247912"/>
                  </a:lnTo>
                  <a:lnTo>
                    <a:pt x="3002280" y="2327160"/>
                  </a:lnTo>
                  <a:lnTo>
                    <a:pt x="3041904" y="2368308"/>
                  </a:lnTo>
                  <a:lnTo>
                    <a:pt x="3080004" y="2410980"/>
                  </a:lnTo>
                  <a:lnTo>
                    <a:pt x="3118104" y="2456700"/>
                  </a:lnTo>
                  <a:lnTo>
                    <a:pt x="3154680" y="2502420"/>
                  </a:lnTo>
                  <a:lnTo>
                    <a:pt x="3189732" y="2549664"/>
                  </a:lnTo>
                  <a:lnTo>
                    <a:pt x="3223260" y="2598432"/>
                  </a:lnTo>
                  <a:lnTo>
                    <a:pt x="3251174" y="2643352"/>
                  </a:lnTo>
                  <a:lnTo>
                    <a:pt x="3208020" y="2668536"/>
                  </a:lnTo>
                  <a:lnTo>
                    <a:pt x="3279648" y="2715361"/>
                  </a:lnTo>
                  <a:lnTo>
                    <a:pt x="3326892" y="2746260"/>
                  </a:lnTo>
                  <a:close/>
                </a:path>
                <a:path w="4170045" h="3217545">
                  <a:moveTo>
                    <a:pt x="4169664" y="1580400"/>
                  </a:moveTo>
                  <a:lnTo>
                    <a:pt x="4043172" y="1517916"/>
                  </a:lnTo>
                  <a:lnTo>
                    <a:pt x="4043172" y="1568221"/>
                  </a:lnTo>
                  <a:lnTo>
                    <a:pt x="4055364" y="1568208"/>
                  </a:lnTo>
                  <a:lnTo>
                    <a:pt x="1406652" y="1572780"/>
                  </a:lnTo>
                  <a:lnTo>
                    <a:pt x="1406652" y="1598688"/>
                  </a:lnTo>
                  <a:lnTo>
                    <a:pt x="4043172" y="1594142"/>
                  </a:lnTo>
                  <a:lnTo>
                    <a:pt x="4043172" y="1644408"/>
                  </a:lnTo>
                  <a:lnTo>
                    <a:pt x="4055364" y="1638236"/>
                  </a:lnTo>
                  <a:lnTo>
                    <a:pt x="4169664" y="1580400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750301" y="1806386"/>
            <a:ext cx="1945639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1727200" algn="l"/>
              </a:tabLst>
            </a:pPr>
            <a:r>
              <a:rPr dirty="0" sz="2500" spc="615" i="1">
                <a:solidFill>
                  <a:srgbClr val="FF0000"/>
                </a:solidFill>
                <a:latin typeface="Arial"/>
                <a:cs typeface="Arial"/>
              </a:rPr>
              <a:t>I	</a:t>
            </a:r>
            <a:r>
              <a:rPr dirty="0" baseline="-50000" sz="3750" spc="-232" i="1">
                <a:solidFill>
                  <a:srgbClr val="3232CC"/>
                </a:solidFill>
                <a:latin typeface="Arial"/>
                <a:cs typeface="Arial"/>
              </a:rPr>
              <a:t>B</a:t>
            </a:r>
            <a:endParaRPr baseline="-50000" sz="37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68595" y="806189"/>
            <a:ext cx="3616960" cy="2527300"/>
            <a:chOff x="4768595" y="806189"/>
            <a:chExt cx="3616960" cy="2527300"/>
          </a:xfrm>
        </p:grpSpPr>
        <p:sp>
          <p:nvSpPr>
            <p:cNvPr id="9" name="object 9"/>
            <p:cNvSpPr/>
            <p:nvPr/>
          </p:nvSpPr>
          <p:spPr>
            <a:xfrm>
              <a:off x="5030724" y="806195"/>
              <a:ext cx="3093720" cy="1458595"/>
            </a:xfrm>
            <a:custGeom>
              <a:avLst/>
              <a:gdLst/>
              <a:ahLst/>
              <a:cxnLst/>
              <a:rect l="l" t="t" r="r" b="b"/>
              <a:pathLst>
                <a:path w="3093720" h="1458595">
                  <a:moveTo>
                    <a:pt x="940308" y="1362456"/>
                  </a:moveTo>
                  <a:lnTo>
                    <a:pt x="897636" y="1347216"/>
                  </a:lnTo>
                  <a:lnTo>
                    <a:pt x="854964" y="1330452"/>
                  </a:lnTo>
                  <a:lnTo>
                    <a:pt x="812292" y="1312164"/>
                  </a:lnTo>
                  <a:lnTo>
                    <a:pt x="771144" y="1293876"/>
                  </a:lnTo>
                  <a:lnTo>
                    <a:pt x="691896" y="1251204"/>
                  </a:lnTo>
                  <a:lnTo>
                    <a:pt x="652272" y="1228344"/>
                  </a:lnTo>
                  <a:lnTo>
                    <a:pt x="614172" y="1203960"/>
                  </a:lnTo>
                  <a:lnTo>
                    <a:pt x="577596" y="1179576"/>
                  </a:lnTo>
                  <a:lnTo>
                    <a:pt x="541020" y="1153668"/>
                  </a:lnTo>
                  <a:lnTo>
                    <a:pt x="505968" y="1126236"/>
                  </a:lnTo>
                  <a:lnTo>
                    <a:pt x="472440" y="1097280"/>
                  </a:lnTo>
                  <a:lnTo>
                    <a:pt x="438912" y="1066800"/>
                  </a:lnTo>
                  <a:lnTo>
                    <a:pt x="374904" y="1005840"/>
                  </a:lnTo>
                  <a:lnTo>
                    <a:pt x="344424" y="972312"/>
                  </a:lnTo>
                  <a:lnTo>
                    <a:pt x="315468" y="938784"/>
                  </a:lnTo>
                  <a:lnTo>
                    <a:pt x="288036" y="905256"/>
                  </a:lnTo>
                  <a:lnTo>
                    <a:pt x="260604" y="868680"/>
                  </a:lnTo>
                  <a:lnTo>
                    <a:pt x="234696" y="832104"/>
                  </a:lnTo>
                  <a:lnTo>
                    <a:pt x="210312" y="795528"/>
                  </a:lnTo>
                  <a:lnTo>
                    <a:pt x="164592" y="719328"/>
                  </a:lnTo>
                  <a:lnTo>
                    <a:pt x="124968" y="640080"/>
                  </a:lnTo>
                  <a:lnTo>
                    <a:pt x="106680" y="598932"/>
                  </a:lnTo>
                  <a:lnTo>
                    <a:pt x="88392" y="556260"/>
                  </a:lnTo>
                  <a:lnTo>
                    <a:pt x="73152" y="515112"/>
                  </a:lnTo>
                  <a:lnTo>
                    <a:pt x="59436" y="470916"/>
                  </a:lnTo>
                  <a:lnTo>
                    <a:pt x="45720" y="428244"/>
                  </a:lnTo>
                  <a:lnTo>
                    <a:pt x="24384" y="339852"/>
                  </a:lnTo>
                  <a:lnTo>
                    <a:pt x="0" y="344424"/>
                  </a:lnTo>
                  <a:lnTo>
                    <a:pt x="9144" y="390144"/>
                  </a:lnTo>
                  <a:lnTo>
                    <a:pt x="21336" y="435864"/>
                  </a:lnTo>
                  <a:lnTo>
                    <a:pt x="35052" y="480060"/>
                  </a:lnTo>
                  <a:lnTo>
                    <a:pt x="50292" y="522732"/>
                  </a:lnTo>
                  <a:lnTo>
                    <a:pt x="65532" y="566928"/>
                  </a:lnTo>
                  <a:lnTo>
                    <a:pt x="82296" y="609600"/>
                  </a:lnTo>
                  <a:lnTo>
                    <a:pt x="121920" y="691896"/>
                  </a:lnTo>
                  <a:lnTo>
                    <a:pt x="143256" y="731520"/>
                  </a:lnTo>
                  <a:lnTo>
                    <a:pt x="166116" y="771144"/>
                  </a:lnTo>
                  <a:lnTo>
                    <a:pt x="188976" y="809244"/>
                  </a:lnTo>
                  <a:lnTo>
                    <a:pt x="214884" y="847344"/>
                  </a:lnTo>
                  <a:lnTo>
                    <a:pt x="240792" y="883920"/>
                  </a:lnTo>
                  <a:lnTo>
                    <a:pt x="268224" y="920496"/>
                  </a:lnTo>
                  <a:lnTo>
                    <a:pt x="326136" y="990600"/>
                  </a:lnTo>
                  <a:lnTo>
                    <a:pt x="356616" y="1022604"/>
                  </a:lnTo>
                  <a:lnTo>
                    <a:pt x="388620" y="1054608"/>
                  </a:lnTo>
                  <a:lnTo>
                    <a:pt x="422148" y="1086612"/>
                  </a:lnTo>
                  <a:lnTo>
                    <a:pt x="455676" y="1117092"/>
                  </a:lnTo>
                  <a:lnTo>
                    <a:pt x="490728" y="1146048"/>
                  </a:lnTo>
                  <a:lnTo>
                    <a:pt x="525780" y="1173480"/>
                  </a:lnTo>
                  <a:lnTo>
                    <a:pt x="563880" y="1200912"/>
                  </a:lnTo>
                  <a:lnTo>
                    <a:pt x="600456" y="1226820"/>
                  </a:lnTo>
                  <a:lnTo>
                    <a:pt x="640080" y="1251204"/>
                  </a:lnTo>
                  <a:lnTo>
                    <a:pt x="679704" y="1274064"/>
                  </a:lnTo>
                  <a:lnTo>
                    <a:pt x="719328" y="1295400"/>
                  </a:lnTo>
                  <a:lnTo>
                    <a:pt x="760476" y="1316736"/>
                  </a:lnTo>
                  <a:lnTo>
                    <a:pt x="803148" y="1336548"/>
                  </a:lnTo>
                  <a:lnTo>
                    <a:pt x="845820" y="1354836"/>
                  </a:lnTo>
                  <a:lnTo>
                    <a:pt x="888492" y="1371600"/>
                  </a:lnTo>
                  <a:lnTo>
                    <a:pt x="932688" y="1386840"/>
                  </a:lnTo>
                  <a:lnTo>
                    <a:pt x="940308" y="1362456"/>
                  </a:lnTo>
                  <a:close/>
                </a:path>
                <a:path w="3093720" h="1458595">
                  <a:moveTo>
                    <a:pt x="3093720" y="138684"/>
                  </a:moveTo>
                  <a:lnTo>
                    <a:pt x="3064764" y="0"/>
                  </a:lnTo>
                  <a:lnTo>
                    <a:pt x="2970276" y="106680"/>
                  </a:lnTo>
                  <a:lnTo>
                    <a:pt x="3019755" y="119507"/>
                  </a:lnTo>
                  <a:lnTo>
                    <a:pt x="3009900" y="152400"/>
                  </a:lnTo>
                  <a:lnTo>
                    <a:pt x="2983992" y="228600"/>
                  </a:lnTo>
                  <a:lnTo>
                    <a:pt x="2956560" y="301752"/>
                  </a:lnTo>
                  <a:lnTo>
                    <a:pt x="2926080" y="373380"/>
                  </a:lnTo>
                  <a:lnTo>
                    <a:pt x="2894076" y="443484"/>
                  </a:lnTo>
                  <a:lnTo>
                    <a:pt x="2859024" y="512064"/>
                  </a:lnTo>
                  <a:lnTo>
                    <a:pt x="2820924" y="579120"/>
                  </a:lnTo>
                  <a:lnTo>
                    <a:pt x="2781300" y="643128"/>
                  </a:lnTo>
                  <a:lnTo>
                    <a:pt x="2738628" y="705612"/>
                  </a:lnTo>
                  <a:lnTo>
                    <a:pt x="2694432" y="765060"/>
                  </a:lnTo>
                  <a:lnTo>
                    <a:pt x="2648712" y="822972"/>
                  </a:lnTo>
                  <a:lnTo>
                    <a:pt x="2601468" y="879360"/>
                  </a:lnTo>
                  <a:lnTo>
                    <a:pt x="2551176" y="932700"/>
                  </a:lnTo>
                  <a:lnTo>
                    <a:pt x="2499360" y="984516"/>
                  </a:lnTo>
                  <a:lnTo>
                    <a:pt x="2446020" y="1033284"/>
                  </a:lnTo>
                  <a:lnTo>
                    <a:pt x="2391156" y="1079004"/>
                  </a:lnTo>
                  <a:lnTo>
                    <a:pt x="2333244" y="1123200"/>
                  </a:lnTo>
                  <a:lnTo>
                    <a:pt x="2275332" y="1162824"/>
                  </a:lnTo>
                  <a:lnTo>
                    <a:pt x="2215896" y="1202448"/>
                  </a:lnTo>
                  <a:lnTo>
                    <a:pt x="2154936" y="1237500"/>
                  </a:lnTo>
                  <a:lnTo>
                    <a:pt x="2092452" y="1271028"/>
                  </a:lnTo>
                  <a:lnTo>
                    <a:pt x="2028444" y="1299984"/>
                  </a:lnTo>
                  <a:lnTo>
                    <a:pt x="1962912" y="1327416"/>
                  </a:lnTo>
                  <a:lnTo>
                    <a:pt x="1897380" y="1351800"/>
                  </a:lnTo>
                  <a:lnTo>
                    <a:pt x="1830324" y="1373136"/>
                  </a:lnTo>
                  <a:lnTo>
                    <a:pt x="1761744" y="1391424"/>
                  </a:lnTo>
                  <a:lnTo>
                    <a:pt x="1693164" y="1406664"/>
                  </a:lnTo>
                  <a:lnTo>
                    <a:pt x="1623060" y="1417332"/>
                  </a:lnTo>
                  <a:lnTo>
                    <a:pt x="1551432" y="1426476"/>
                  </a:lnTo>
                  <a:lnTo>
                    <a:pt x="1481328" y="1431048"/>
                  </a:lnTo>
                  <a:lnTo>
                    <a:pt x="1408176" y="1432572"/>
                  </a:lnTo>
                  <a:lnTo>
                    <a:pt x="1359408" y="1432471"/>
                  </a:lnTo>
                  <a:lnTo>
                    <a:pt x="1263396" y="1426476"/>
                  </a:lnTo>
                  <a:lnTo>
                    <a:pt x="1216152" y="1420380"/>
                  </a:lnTo>
                  <a:lnTo>
                    <a:pt x="1167384" y="1414284"/>
                  </a:lnTo>
                  <a:lnTo>
                    <a:pt x="1120140" y="1405140"/>
                  </a:lnTo>
                  <a:lnTo>
                    <a:pt x="1072896" y="1394472"/>
                  </a:lnTo>
                  <a:lnTo>
                    <a:pt x="1024128" y="1383804"/>
                  </a:lnTo>
                  <a:lnTo>
                    <a:pt x="1018032" y="1408188"/>
                  </a:lnTo>
                  <a:lnTo>
                    <a:pt x="1066800" y="1418856"/>
                  </a:lnTo>
                  <a:lnTo>
                    <a:pt x="1114044" y="1429524"/>
                  </a:lnTo>
                  <a:lnTo>
                    <a:pt x="1162812" y="1438668"/>
                  </a:lnTo>
                  <a:lnTo>
                    <a:pt x="1211580" y="1446288"/>
                  </a:lnTo>
                  <a:lnTo>
                    <a:pt x="1309116" y="1455432"/>
                  </a:lnTo>
                  <a:lnTo>
                    <a:pt x="1360932" y="1456994"/>
                  </a:lnTo>
                  <a:lnTo>
                    <a:pt x="1408176" y="1458480"/>
                  </a:lnTo>
                  <a:lnTo>
                    <a:pt x="1481328" y="1456956"/>
                  </a:lnTo>
                  <a:lnTo>
                    <a:pt x="1554480" y="1450860"/>
                  </a:lnTo>
                  <a:lnTo>
                    <a:pt x="1626108" y="1443240"/>
                  </a:lnTo>
                  <a:lnTo>
                    <a:pt x="1696212" y="1431048"/>
                  </a:lnTo>
                  <a:lnTo>
                    <a:pt x="1766316" y="1415808"/>
                  </a:lnTo>
                  <a:lnTo>
                    <a:pt x="1836420" y="1397520"/>
                  </a:lnTo>
                  <a:lnTo>
                    <a:pt x="1905000" y="1376184"/>
                  </a:lnTo>
                  <a:lnTo>
                    <a:pt x="1972056" y="1351800"/>
                  </a:lnTo>
                  <a:lnTo>
                    <a:pt x="2037588" y="1324368"/>
                  </a:lnTo>
                  <a:lnTo>
                    <a:pt x="2103120" y="1293888"/>
                  </a:lnTo>
                  <a:lnTo>
                    <a:pt x="2165604" y="1260360"/>
                  </a:lnTo>
                  <a:lnTo>
                    <a:pt x="2228088" y="1223784"/>
                  </a:lnTo>
                  <a:lnTo>
                    <a:pt x="2289048" y="1184160"/>
                  </a:lnTo>
                  <a:lnTo>
                    <a:pt x="2348484" y="1143012"/>
                  </a:lnTo>
                  <a:lnTo>
                    <a:pt x="2406396" y="1098816"/>
                  </a:lnTo>
                  <a:lnTo>
                    <a:pt x="2461260" y="1051572"/>
                  </a:lnTo>
                  <a:lnTo>
                    <a:pt x="2516124" y="1002804"/>
                  </a:lnTo>
                  <a:lnTo>
                    <a:pt x="2569464" y="950988"/>
                  </a:lnTo>
                  <a:lnTo>
                    <a:pt x="2619756" y="896124"/>
                  </a:lnTo>
                  <a:lnTo>
                    <a:pt x="2668524" y="839736"/>
                  </a:lnTo>
                  <a:lnTo>
                    <a:pt x="2714244" y="781824"/>
                  </a:lnTo>
                  <a:lnTo>
                    <a:pt x="2759964" y="720864"/>
                  </a:lnTo>
                  <a:lnTo>
                    <a:pt x="2802636" y="656844"/>
                  </a:lnTo>
                  <a:lnTo>
                    <a:pt x="2842260" y="591312"/>
                  </a:lnTo>
                  <a:lnTo>
                    <a:pt x="2880360" y="524256"/>
                  </a:lnTo>
                  <a:lnTo>
                    <a:pt x="2915412" y="455676"/>
                  </a:lnTo>
                  <a:lnTo>
                    <a:pt x="2948940" y="384048"/>
                  </a:lnTo>
                  <a:lnTo>
                    <a:pt x="2980944" y="312420"/>
                  </a:lnTo>
                  <a:lnTo>
                    <a:pt x="3008376" y="237744"/>
                  </a:lnTo>
                  <a:lnTo>
                    <a:pt x="3034284" y="160020"/>
                  </a:lnTo>
                  <a:lnTo>
                    <a:pt x="3044507" y="125920"/>
                  </a:lnTo>
                  <a:lnTo>
                    <a:pt x="3048000" y="126834"/>
                  </a:lnTo>
                  <a:lnTo>
                    <a:pt x="3093720" y="138684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10883" y="1734311"/>
              <a:ext cx="117475" cy="131445"/>
            </a:xfrm>
            <a:custGeom>
              <a:avLst/>
              <a:gdLst/>
              <a:ahLst/>
              <a:cxnLst/>
              <a:rect l="l" t="t" r="r" b="b"/>
              <a:pathLst>
                <a:path w="117475" h="131444">
                  <a:moveTo>
                    <a:pt x="117347" y="97535"/>
                  </a:moveTo>
                  <a:lnTo>
                    <a:pt x="45719" y="0"/>
                  </a:lnTo>
                  <a:lnTo>
                    <a:pt x="0" y="35051"/>
                  </a:lnTo>
                  <a:lnTo>
                    <a:pt x="70103" y="131063"/>
                  </a:lnTo>
                  <a:lnTo>
                    <a:pt x="117347" y="975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68596" y="1668792"/>
              <a:ext cx="3616960" cy="1664335"/>
            </a:xfrm>
            <a:custGeom>
              <a:avLst/>
              <a:gdLst/>
              <a:ahLst/>
              <a:cxnLst/>
              <a:rect l="l" t="t" r="r" b="b"/>
              <a:pathLst>
                <a:path w="3616959" h="1664335">
                  <a:moveTo>
                    <a:pt x="1164336" y="1022591"/>
                  </a:moveTo>
                  <a:lnTo>
                    <a:pt x="1159764" y="998207"/>
                  </a:lnTo>
                  <a:lnTo>
                    <a:pt x="1075944" y="1013447"/>
                  </a:lnTo>
                  <a:lnTo>
                    <a:pt x="992124" y="1031735"/>
                  </a:lnTo>
                  <a:lnTo>
                    <a:pt x="909828" y="1050023"/>
                  </a:lnTo>
                  <a:lnTo>
                    <a:pt x="829056" y="1071359"/>
                  </a:lnTo>
                  <a:lnTo>
                    <a:pt x="749808" y="1094219"/>
                  </a:lnTo>
                  <a:lnTo>
                    <a:pt x="672084" y="1117079"/>
                  </a:lnTo>
                  <a:lnTo>
                    <a:pt x="522732" y="1168895"/>
                  </a:lnTo>
                  <a:lnTo>
                    <a:pt x="379476" y="1226807"/>
                  </a:lnTo>
                  <a:lnTo>
                    <a:pt x="310896" y="1257287"/>
                  </a:lnTo>
                  <a:lnTo>
                    <a:pt x="245364" y="1289291"/>
                  </a:lnTo>
                  <a:lnTo>
                    <a:pt x="179832" y="1322819"/>
                  </a:lnTo>
                  <a:lnTo>
                    <a:pt x="118872" y="1357871"/>
                  </a:lnTo>
                  <a:lnTo>
                    <a:pt x="57912" y="1394447"/>
                  </a:lnTo>
                  <a:lnTo>
                    <a:pt x="0" y="1431023"/>
                  </a:lnTo>
                  <a:lnTo>
                    <a:pt x="13716" y="1452359"/>
                  </a:lnTo>
                  <a:lnTo>
                    <a:pt x="100584" y="1397495"/>
                  </a:lnTo>
                  <a:lnTo>
                    <a:pt x="131064" y="1380731"/>
                  </a:lnTo>
                  <a:lnTo>
                    <a:pt x="192024" y="1345679"/>
                  </a:lnTo>
                  <a:lnTo>
                    <a:pt x="256032" y="1312151"/>
                  </a:lnTo>
                  <a:lnTo>
                    <a:pt x="321564" y="1280147"/>
                  </a:lnTo>
                  <a:lnTo>
                    <a:pt x="390144" y="1249667"/>
                  </a:lnTo>
                  <a:lnTo>
                    <a:pt x="460248" y="1220711"/>
                  </a:lnTo>
                  <a:lnTo>
                    <a:pt x="531876" y="1193279"/>
                  </a:lnTo>
                  <a:lnTo>
                    <a:pt x="605028" y="1167371"/>
                  </a:lnTo>
                  <a:lnTo>
                    <a:pt x="679704" y="1141463"/>
                  </a:lnTo>
                  <a:lnTo>
                    <a:pt x="835152" y="1095743"/>
                  </a:lnTo>
                  <a:lnTo>
                    <a:pt x="996696" y="1056119"/>
                  </a:lnTo>
                  <a:lnTo>
                    <a:pt x="1080516" y="1037831"/>
                  </a:lnTo>
                  <a:lnTo>
                    <a:pt x="1164336" y="1022591"/>
                  </a:lnTo>
                  <a:close/>
                </a:path>
                <a:path w="3616959" h="1664335">
                  <a:moveTo>
                    <a:pt x="1190244" y="652259"/>
                  </a:moveTo>
                  <a:lnTo>
                    <a:pt x="1104900" y="635495"/>
                  </a:lnTo>
                  <a:lnTo>
                    <a:pt x="1022604" y="618731"/>
                  </a:lnTo>
                  <a:lnTo>
                    <a:pt x="940308" y="598919"/>
                  </a:lnTo>
                  <a:lnTo>
                    <a:pt x="781812" y="556247"/>
                  </a:lnTo>
                  <a:lnTo>
                    <a:pt x="705612" y="531863"/>
                  </a:lnTo>
                  <a:lnTo>
                    <a:pt x="630936" y="507479"/>
                  </a:lnTo>
                  <a:lnTo>
                    <a:pt x="556260" y="481571"/>
                  </a:lnTo>
                  <a:lnTo>
                    <a:pt x="484632" y="452615"/>
                  </a:lnTo>
                  <a:lnTo>
                    <a:pt x="414528" y="423659"/>
                  </a:lnTo>
                  <a:lnTo>
                    <a:pt x="347472" y="393179"/>
                  </a:lnTo>
                  <a:lnTo>
                    <a:pt x="281940" y="361175"/>
                  </a:lnTo>
                  <a:lnTo>
                    <a:pt x="217932" y="327647"/>
                  </a:lnTo>
                  <a:lnTo>
                    <a:pt x="155448" y="294119"/>
                  </a:lnTo>
                  <a:lnTo>
                    <a:pt x="39624" y="220967"/>
                  </a:lnTo>
                  <a:lnTo>
                    <a:pt x="25908" y="242303"/>
                  </a:lnTo>
                  <a:lnTo>
                    <a:pt x="54864" y="262115"/>
                  </a:lnTo>
                  <a:lnTo>
                    <a:pt x="112776" y="298691"/>
                  </a:lnTo>
                  <a:lnTo>
                    <a:pt x="143256" y="315455"/>
                  </a:lnTo>
                  <a:lnTo>
                    <a:pt x="205740" y="350507"/>
                  </a:lnTo>
                  <a:lnTo>
                    <a:pt x="269748" y="384035"/>
                  </a:lnTo>
                  <a:lnTo>
                    <a:pt x="336804" y="416039"/>
                  </a:lnTo>
                  <a:lnTo>
                    <a:pt x="405384" y="446519"/>
                  </a:lnTo>
                  <a:lnTo>
                    <a:pt x="475488" y="476999"/>
                  </a:lnTo>
                  <a:lnTo>
                    <a:pt x="621792" y="531863"/>
                  </a:lnTo>
                  <a:lnTo>
                    <a:pt x="697992" y="556247"/>
                  </a:lnTo>
                  <a:lnTo>
                    <a:pt x="775716" y="580631"/>
                  </a:lnTo>
                  <a:lnTo>
                    <a:pt x="854964" y="603491"/>
                  </a:lnTo>
                  <a:lnTo>
                    <a:pt x="935736" y="623303"/>
                  </a:lnTo>
                  <a:lnTo>
                    <a:pt x="1018032" y="643115"/>
                  </a:lnTo>
                  <a:lnTo>
                    <a:pt x="1100328" y="659879"/>
                  </a:lnTo>
                  <a:lnTo>
                    <a:pt x="1185672" y="676643"/>
                  </a:lnTo>
                  <a:lnTo>
                    <a:pt x="1190244" y="652259"/>
                  </a:lnTo>
                  <a:close/>
                </a:path>
                <a:path w="3616959" h="1664335">
                  <a:moveTo>
                    <a:pt x="3599688" y="1664208"/>
                  </a:moveTo>
                  <a:lnTo>
                    <a:pt x="3547872" y="1531620"/>
                  </a:lnTo>
                  <a:lnTo>
                    <a:pt x="3513759" y="1569377"/>
                  </a:lnTo>
                  <a:lnTo>
                    <a:pt x="3422904" y="1495044"/>
                  </a:lnTo>
                  <a:lnTo>
                    <a:pt x="3322320" y="1421892"/>
                  </a:lnTo>
                  <a:lnTo>
                    <a:pt x="3217164" y="1353312"/>
                  </a:lnTo>
                  <a:lnTo>
                    <a:pt x="3105912" y="1289304"/>
                  </a:lnTo>
                  <a:lnTo>
                    <a:pt x="2991612" y="1231392"/>
                  </a:lnTo>
                  <a:lnTo>
                    <a:pt x="2872740" y="1178052"/>
                  </a:lnTo>
                  <a:lnTo>
                    <a:pt x="2750820" y="1129284"/>
                  </a:lnTo>
                  <a:lnTo>
                    <a:pt x="2625852" y="1086612"/>
                  </a:lnTo>
                  <a:lnTo>
                    <a:pt x="2496312" y="1048512"/>
                  </a:lnTo>
                  <a:lnTo>
                    <a:pt x="2365248" y="1016508"/>
                  </a:lnTo>
                  <a:lnTo>
                    <a:pt x="2231136" y="990600"/>
                  </a:lnTo>
                  <a:lnTo>
                    <a:pt x="2095500" y="969264"/>
                  </a:lnTo>
                  <a:lnTo>
                    <a:pt x="1956816" y="954024"/>
                  </a:lnTo>
                  <a:lnTo>
                    <a:pt x="1818132" y="944880"/>
                  </a:lnTo>
                  <a:lnTo>
                    <a:pt x="1746504" y="943317"/>
                  </a:lnTo>
                  <a:lnTo>
                    <a:pt x="1676400" y="941832"/>
                  </a:lnTo>
                  <a:lnTo>
                    <a:pt x="1626108" y="941832"/>
                  </a:lnTo>
                  <a:lnTo>
                    <a:pt x="1574292" y="943356"/>
                  </a:lnTo>
                  <a:lnTo>
                    <a:pt x="1524000" y="944880"/>
                  </a:lnTo>
                  <a:lnTo>
                    <a:pt x="1472184" y="947928"/>
                  </a:lnTo>
                  <a:lnTo>
                    <a:pt x="1421892" y="952500"/>
                  </a:lnTo>
                  <a:lnTo>
                    <a:pt x="1370076" y="955548"/>
                  </a:lnTo>
                  <a:lnTo>
                    <a:pt x="1269492" y="967740"/>
                  </a:lnTo>
                  <a:lnTo>
                    <a:pt x="1272540" y="992124"/>
                  </a:lnTo>
                  <a:lnTo>
                    <a:pt x="1322832" y="986028"/>
                  </a:lnTo>
                  <a:lnTo>
                    <a:pt x="1423416" y="976884"/>
                  </a:lnTo>
                  <a:lnTo>
                    <a:pt x="1524000" y="970788"/>
                  </a:lnTo>
                  <a:lnTo>
                    <a:pt x="1575816" y="969264"/>
                  </a:lnTo>
                  <a:lnTo>
                    <a:pt x="1626108" y="967740"/>
                  </a:lnTo>
                  <a:lnTo>
                    <a:pt x="1748028" y="967803"/>
                  </a:lnTo>
                  <a:lnTo>
                    <a:pt x="1816608" y="970788"/>
                  </a:lnTo>
                  <a:lnTo>
                    <a:pt x="1955292" y="979932"/>
                  </a:lnTo>
                  <a:lnTo>
                    <a:pt x="2092452" y="993648"/>
                  </a:lnTo>
                  <a:lnTo>
                    <a:pt x="2228088" y="1014984"/>
                  </a:lnTo>
                  <a:lnTo>
                    <a:pt x="2360676" y="1040892"/>
                  </a:lnTo>
                  <a:lnTo>
                    <a:pt x="2490216" y="1072896"/>
                  </a:lnTo>
                  <a:lnTo>
                    <a:pt x="2618232" y="1110996"/>
                  </a:lnTo>
                  <a:lnTo>
                    <a:pt x="2743200" y="1153668"/>
                  </a:lnTo>
                  <a:lnTo>
                    <a:pt x="2863596" y="1200912"/>
                  </a:lnTo>
                  <a:lnTo>
                    <a:pt x="2980944" y="1254252"/>
                  </a:lnTo>
                  <a:lnTo>
                    <a:pt x="3095244" y="1312164"/>
                  </a:lnTo>
                  <a:lnTo>
                    <a:pt x="3203448" y="1374648"/>
                  </a:lnTo>
                  <a:lnTo>
                    <a:pt x="3308604" y="1443228"/>
                  </a:lnTo>
                  <a:lnTo>
                    <a:pt x="3407664" y="1514856"/>
                  </a:lnTo>
                  <a:lnTo>
                    <a:pt x="3496411" y="1588579"/>
                  </a:lnTo>
                  <a:lnTo>
                    <a:pt x="3462528" y="1626108"/>
                  </a:lnTo>
                  <a:lnTo>
                    <a:pt x="3523488" y="1643037"/>
                  </a:lnTo>
                  <a:lnTo>
                    <a:pt x="3599688" y="1664208"/>
                  </a:lnTo>
                  <a:close/>
                </a:path>
                <a:path w="3616959" h="1664335">
                  <a:moveTo>
                    <a:pt x="3616452" y="0"/>
                  </a:moveTo>
                  <a:lnTo>
                    <a:pt x="3479292" y="39624"/>
                  </a:lnTo>
                  <a:lnTo>
                    <a:pt x="3512693" y="76009"/>
                  </a:lnTo>
                  <a:lnTo>
                    <a:pt x="3424428" y="149352"/>
                  </a:lnTo>
                  <a:lnTo>
                    <a:pt x="3323844" y="220980"/>
                  </a:lnTo>
                  <a:lnTo>
                    <a:pt x="3220212" y="289560"/>
                  </a:lnTo>
                  <a:lnTo>
                    <a:pt x="3110484" y="352044"/>
                  </a:lnTo>
                  <a:lnTo>
                    <a:pt x="2997708" y="409956"/>
                  </a:lnTo>
                  <a:lnTo>
                    <a:pt x="2880360" y="463296"/>
                  </a:lnTo>
                  <a:lnTo>
                    <a:pt x="2758440" y="510540"/>
                  </a:lnTo>
                  <a:lnTo>
                    <a:pt x="2633472" y="553212"/>
                  </a:lnTo>
                  <a:lnTo>
                    <a:pt x="2506980" y="591312"/>
                  </a:lnTo>
                  <a:lnTo>
                    <a:pt x="2375916" y="623316"/>
                  </a:lnTo>
                  <a:lnTo>
                    <a:pt x="2243328" y="649224"/>
                  </a:lnTo>
                  <a:lnTo>
                    <a:pt x="2107692" y="670560"/>
                  </a:lnTo>
                  <a:lnTo>
                    <a:pt x="1972056" y="685800"/>
                  </a:lnTo>
                  <a:lnTo>
                    <a:pt x="1833372" y="694944"/>
                  </a:lnTo>
                  <a:lnTo>
                    <a:pt x="1693164" y="697992"/>
                  </a:lnTo>
                  <a:lnTo>
                    <a:pt x="1641348" y="696468"/>
                  </a:lnTo>
                  <a:lnTo>
                    <a:pt x="1591056" y="696468"/>
                  </a:lnTo>
                  <a:lnTo>
                    <a:pt x="1488948" y="690270"/>
                  </a:lnTo>
                  <a:lnTo>
                    <a:pt x="1438656" y="687324"/>
                  </a:lnTo>
                  <a:lnTo>
                    <a:pt x="1338072" y="678180"/>
                  </a:lnTo>
                  <a:lnTo>
                    <a:pt x="1287780" y="672084"/>
                  </a:lnTo>
                  <a:lnTo>
                    <a:pt x="1284732" y="696468"/>
                  </a:lnTo>
                  <a:lnTo>
                    <a:pt x="1335024" y="702564"/>
                  </a:lnTo>
                  <a:lnTo>
                    <a:pt x="1386840" y="708660"/>
                  </a:lnTo>
                  <a:lnTo>
                    <a:pt x="1437132" y="713232"/>
                  </a:lnTo>
                  <a:lnTo>
                    <a:pt x="1490472" y="716368"/>
                  </a:lnTo>
                  <a:lnTo>
                    <a:pt x="1539240" y="719328"/>
                  </a:lnTo>
                  <a:lnTo>
                    <a:pt x="1591056" y="720852"/>
                  </a:lnTo>
                  <a:lnTo>
                    <a:pt x="1641348" y="722376"/>
                  </a:lnTo>
                  <a:lnTo>
                    <a:pt x="1763268" y="722376"/>
                  </a:lnTo>
                  <a:lnTo>
                    <a:pt x="1833372" y="719328"/>
                  </a:lnTo>
                  <a:lnTo>
                    <a:pt x="1973580" y="710184"/>
                  </a:lnTo>
                  <a:lnTo>
                    <a:pt x="2110740" y="694944"/>
                  </a:lnTo>
                  <a:lnTo>
                    <a:pt x="2246376" y="675132"/>
                  </a:lnTo>
                  <a:lnTo>
                    <a:pt x="2380488" y="647700"/>
                  </a:lnTo>
                  <a:lnTo>
                    <a:pt x="2513076" y="615696"/>
                  </a:lnTo>
                  <a:lnTo>
                    <a:pt x="2641092" y="577596"/>
                  </a:lnTo>
                  <a:lnTo>
                    <a:pt x="2766060" y="534924"/>
                  </a:lnTo>
                  <a:lnTo>
                    <a:pt x="2889504" y="487680"/>
                  </a:lnTo>
                  <a:lnTo>
                    <a:pt x="3006852" y="432816"/>
                  </a:lnTo>
                  <a:lnTo>
                    <a:pt x="3122676" y="374904"/>
                  </a:lnTo>
                  <a:lnTo>
                    <a:pt x="3232404" y="310896"/>
                  </a:lnTo>
                  <a:lnTo>
                    <a:pt x="3337560" y="242316"/>
                  </a:lnTo>
                  <a:lnTo>
                    <a:pt x="3438144" y="170688"/>
                  </a:lnTo>
                  <a:lnTo>
                    <a:pt x="3529622" y="94449"/>
                  </a:lnTo>
                  <a:lnTo>
                    <a:pt x="3538728" y="104355"/>
                  </a:lnTo>
                  <a:lnTo>
                    <a:pt x="3564636" y="132588"/>
                  </a:lnTo>
                  <a:lnTo>
                    <a:pt x="3616452" y="0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73040" y="1767852"/>
              <a:ext cx="1987550" cy="1428115"/>
            </a:xfrm>
            <a:custGeom>
              <a:avLst/>
              <a:gdLst/>
              <a:ahLst/>
              <a:cxnLst/>
              <a:rect l="l" t="t" r="r" b="b"/>
              <a:pathLst>
                <a:path w="1987550" h="1428114">
                  <a:moveTo>
                    <a:pt x="25908" y="1313688"/>
                  </a:moveTo>
                  <a:lnTo>
                    <a:pt x="0" y="1313688"/>
                  </a:lnTo>
                  <a:lnTo>
                    <a:pt x="0" y="1415796"/>
                  </a:lnTo>
                  <a:lnTo>
                    <a:pt x="25908" y="1415796"/>
                  </a:lnTo>
                  <a:lnTo>
                    <a:pt x="25908" y="1313688"/>
                  </a:lnTo>
                  <a:close/>
                </a:path>
                <a:path w="1987550" h="1428114">
                  <a:moveTo>
                    <a:pt x="25908" y="1136904"/>
                  </a:moveTo>
                  <a:lnTo>
                    <a:pt x="0" y="1136904"/>
                  </a:lnTo>
                  <a:lnTo>
                    <a:pt x="0" y="1237488"/>
                  </a:lnTo>
                  <a:lnTo>
                    <a:pt x="25908" y="1237488"/>
                  </a:lnTo>
                  <a:lnTo>
                    <a:pt x="25908" y="1136904"/>
                  </a:lnTo>
                  <a:close/>
                </a:path>
                <a:path w="1987550" h="1428114">
                  <a:moveTo>
                    <a:pt x="25908" y="958596"/>
                  </a:moveTo>
                  <a:lnTo>
                    <a:pt x="0" y="958596"/>
                  </a:lnTo>
                  <a:lnTo>
                    <a:pt x="0" y="1060704"/>
                  </a:lnTo>
                  <a:lnTo>
                    <a:pt x="25908" y="1060704"/>
                  </a:lnTo>
                  <a:lnTo>
                    <a:pt x="25908" y="958596"/>
                  </a:lnTo>
                  <a:close/>
                </a:path>
                <a:path w="1987550" h="1428114">
                  <a:moveTo>
                    <a:pt x="25908" y="780288"/>
                  </a:moveTo>
                  <a:lnTo>
                    <a:pt x="0" y="780288"/>
                  </a:lnTo>
                  <a:lnTo>
                    <a:pt x="0" y="882396"/>
                  </a:lnTo>
                  <a:lnTo>
                    <a:pt x="25908" y="882396"/>
                  </a:lnTo>
                  <a:lnTo>
                    <a:pt x="25908" y="780288"/>
                  </a:lnTo>
                  <a:close/>
                </a:path>
                <a:path w="1987550" h="1428114">
                  <a:moveTo>
                    <a:pt x="25908" y="603504"/>
                  </a:moveTo>
                  <a:lnTo>
                    <a:pt x="0" y="603504"/>
                  </a:lnTo>
                  <a:lnTo>
                    <a:pt x="0" y="704088"/>
                  </a:lnTo>
                  <a:lnTo>
                    <a:pt x="25908" y="704088"/>
                  </a:lnTo>
                  <a:lnTo>
                    <a:pt x="25908" y="603504"/>
                  </a:lnTo>
                  <a:close/>
                </a:path>
                <a:path w="1987550" h="1428114">
                  <a:moveTo>
                    <a:pt x="25908" y="425196"/>
                  </a:moveTo>
                  <a:lnTo>
                    <a:pt x="0" y="425196"/>
                  </a:lnTo>
                  <a:lnTo>
                    <a:pt x="0" y="527304"/>
                  </a:lnTo>
                  <a:lnTo>
                    <a:pt x="25908" y="527304"/>
                  </a:lnTo>
                  <a:lnTo>
                    <a:pt x="25908" y="425196"/>
                  </a:lnTo>
                  <a:close/>
                </a:path>
                <a:path w="1987550" h="1428114">
                  <a:moveTo>
                    <a:pt x="25908" y="246888"/>
                  </a:moveTo>
                  <a:lnTo>
                    <a:pt x="0" y="246888"/>
                  </a:lnTo>
                  <a:lnTo>
                    <a:pt x="0" y="348996"/>
                  </a:lnTo>
                  <a:lnTo>
                    <a:pt x="25908" y="348996"/>
                  </a:lnTo>
                  <a:lnTo>
                    <a:pt x="25908" y="246888"/>
                  </a:lnTo>
                  <a:close/>
                </a:path>
                <a:path w="1987550" h="1428114">
                  <a:moveTo>
                    <a:pt x="25908" y="70104"/>
                  </a:moveTo>
                  <a:lnTo>
                    <a:pt x="0" y="70104"/>
                  </a:lnTo>
                  <a:lnTo>
                    <a:pt x="0" y="170688"/>
                  </a:lnTo>
                  <a:lnTo>
                    <a:pt x="25908" y="170688"/>
                  </a:lnTo>
                  <a:lnTo>
                    <a:pt x="25908" y="70104"/>
                  </a:lnTo>
                  <a:close/>
                </a:path>
                <a:path w="1987550" h="1428114">
                  <a:moveTo>
                    <a:pt x="132588" y="0"/>
                  </a:moveTo>
                  <a:lnTo>
                    <a:pt x="32004" y="0"/>
                  </a:lnTo>
                  <a:lnTo>
                    <a:pt x="32004" y="25908"/>
                  </a:lnTo>
                  <a:lnTo>
                    <a:pt x="132588" y="25908"/>
                  </a:lnTo>
                  <a:lnTo>
                    <a:pt x="132588" y="0"/>
                  </a:lnTo>
                  <a:close/>
                </a:path>
                <a:path w="1987550" h="1428114">
                  <a:moveTo>
                    <a:pt x="164592" y="1403604"/>
                  </a:moveTo>
                  <a:lnTo>
                    <a:pt x="64008" y="1403604"/>
                  </a:lnTo>
                  <a:lnTo>
                    <a:pt x="64008" y="1427988"/>
                  </a:lnTo>
                  <a:lnTo>
                    <a:pt x="164592" y="1427988"/>
                  </a:lnTo>
                  <a:lnTo>
                    <a:pt x="164592" y="1403604"/>
                  </a:lnTo>
                  <a:close/>
                </a:path>
                <a:path w="1987550" h="1428114">
                  <a:moveTo>
                    <a:pt x="310896" y="0"/>
                  </a:moveTo>
                  <a:lnTo>
                    <a:pt x="208788" y="0"/>
                  </a:lnTo>
                  <a:lnTo>
                    <a:pt x="208788" y="25908"/>
                  </a:lnTo>
                  <a:lnTo>
                    <a:pt x="310896" y="25908"/>
                  </a:lnTo>
                  <a:lnTo>
                    <a:pt x="310896" y="0"/>
                  </a:lnTo>
                  <a:close/>
                </a:path>
                <a:path w="1987550" h="1428114">
                  <a:moveTo>
                    <a:pt x="342900" y="1403604"/>
                  </a:moveTo>
                  <a:lnTo>
                    <a:pt x="240792" y="1403604"/>
                  </a:lnTo>
                  <a:lnTo>
                    <a:pt x="240792" y="1427988"/>
                  </a:lnTo>
                  <a:lnTo>
                    <a:pt x="342900" y="1427988"/>
                  </a:lnTo>
                  <a:lnTo>
                    <a:pt x="342900" y="1403604"/>
                  </a:lnTo>
                  <a:close/>
                </a:path>
                <a:path w="1987550" h="1428114">
                  <a:moveTo>
                    <a:pt x="489204" y="0"/>
                  </a:moveTo>
                  <a:lnTo>
                    <a:pt x="387096" y="0"/>
                  </a:lnTo>
                  <a:lnTo>
                    <a:pt x="387096" y="25908"/>
                  </a:lnTo>
                  <a:lnTo>
                    <a:pt x="489204" y="25908"/>
                  </a:lnTo>
                  <a:lnTo>
                    <a:pt x="489204" y="0"/>
                  </a:lnTo>
                  <a:close/>
                </a:path>
                <a:path w="1987550" h="1428114">
                  <a:moveTo>
                    <a:pt x="521208" y="1403604"/>
                  </a:moveTo>
                  <a:lnTo>
                    <a:pt x="419100" y="1403604"/>
                  </a:lnTo>
                  <a:lnTo>
                    <a:pt x="419100" y="1427988"/>
                  </a:lnTo>
                  <a:lnTo>
                    <a:pt x="521208" y="1427988"/>
                  </a:lnTo>
                  <a:lnTo>
                    <a:pt x="521208" y="1403604"/>
                  </a:lnTo>
                  <a:close/>
                </a:path>
                <a:path w="1987550" h="1428114">
                  <a:moveTo>
                    <a:pt x="665988" y="0"/>
                  </a:moveTo>
                  <a:lnTo>
                    <a:pt x="565404" y="0"/>
                  </a:lnTo>
                  <a:lnTo>
                    <a:pt x="565404" y="25908"/>
                  </a:lnTo>
                  <a:lnTo>
                    <a:pt x="665988" y="25908"/>
                  </a:lnTo>
                  <a:lnTo>
                    <a:pt x="665988" y="0"/>
                  </a:lnTo>
                  <a:close/>
                </a:path>
                <a:path w="1987550" h="1428114">
                  <a:moveTo>
                    <a:pt x="697992" y="1403604"/>
                  </a:moveTo>
                  <a:lnTo>
                    <a:pt x="597408" y="1403604"/>
                  </a:lnTo>
                  <a:lnTo>
                    <a:pt x="597408" y="1427988"/>
                  </a:lnTo>
                  <a:lnTo>
                    <a:pt x="697992" y="1427988"/>
                  </a:lnTo>
                  <a:lnTo>
                    <a:pt x="697992" y="1403604"/>
                  </a:lnTo>
                  <a:close/>
                </a:path>
                <a:path w="1987550" h="1428114">
                  <a:moveTo>
                    <a:pt x="844296" y="0"/>
                  </a:moveTo>
                  <a:lnTo>
                    <a:pt x="742188" y="0"/>
                  </a:lnTo>
                  <a:lnTo>
                    <a:pt x="742188" y="25908"/>
                  </a:lnTo>
                  <a:lnTo>
                    <a:pt x="844296" y="25908"/>
                  </a:lnTo>
                  <a:lnTo>
                    <a:pt x="844296" y="0"/>
                  </a:lnTo>
                  <a:close/>
                </a:path>
                <a:path w="1987550" h="1428114">
                  <a:moveTo>
                    <a:pt x="876300" y="1403604"/>
                  </a:moveTo>
                  <a:lnTo>
                    <a:pt x="774192" y="1403604"/>
                  </a:lnTo>
                  <a:lnTo>
                    <a:pt x="774192" y="1427988"/>
                  </a:lnTo>
                  <a:lnTo>
                    <a:pt x="876300" y="1427988"/>
                  </a:lnTo>
                  <a:lnTo>
                    <a:pt x="876300" y="1403604"/>
                  </a:lnTo>
                  <a:close/>
                </a:path>
                <a:path w="1987550" h="1428114">
                  <a:moveTo>
                    <a:pt x="1022604" y="0"/>
                  </a:moveTo>
                  <a:lnTo>
                    <a:pt x="920496" y="0"/>
                  </a:lnTo>
                  <a:lnTo>
                    <a:pt x="920496" y="25908"/>
                  </a:lnTo>
                  <a:lnTo>
                    <a:pt x="1022604" y="25908"/>
                  </a:lnTo>
                  <a:lnTo>
                    <a:pt x="1022604" y="0"/>
                  </a:lnTo>
                  <a:close/>
                </a:path>
                <a:path w="1987550" h="1428114">
                  <a:moveTo>
                    <a:pt x="1054608" y="1403604"/>
                  </a:moveTo>
                  <a:lnTo>
                    <a:pt x="952500" y="1403604"/>
                  </a:lnTo>
                  <a:lnTo>
                    <a:pt x="952500" y="1427988"/>
                  </a:lnTo>
                  <a:lnTo>
                    <a:pt x="1054608" y="1427988"/>
                  </a:lnTo>
                  <a:lnTo>
                    <a:pt x="1054608" y="1403604"/>
                  </a:lnTo>
                  <a:close/>
                </a:path>
                <a:path w="1987550" h="1428114">
                  <a:moveTo>
                    <a:pt x="1199388" y="0"/>
                  </a:moveTo>
                  <a:lnTo>
                    <a:pt x="1098804" y="0"/>
                  </a:lnTo>
                  <a:lnTo>
                    <a:pt x="1098804" y="25908"/>
                  </a:lnTo>
                  <a:lnTo>
                    <a:pt x="1199388" y="25908"/>
                  </a:lnTo>
                  <a:lnTo>
                    <a:pt x="1199388" y="0"/>
                  </a:lnTo>
                  <a:close/>
                </a:path>
                <a:path w="1987550" h="1428114">
                  <a:moveTo>
                    <a:pt x="1231392" y="1403604"/>
                  </a:moveTo>
                  <a:lnTo>
                    <a:pt x="1130808" y="1403604"/>
                  </a:lnTo>
                  <a:lnTo>
                    <a:pt x="1130808" y="1427988"/>
                  </a:lnTo>
                  <a:lnTo>
                    <a:pt x="1231392" y="1427988"/>
                  </a:lnTo>
                  <a:lnTo>
                    <a:pt x="1231392" y="1403604"/>
                  </a:lnTo>
                  <a:close/>
                </a:path>
                <a:path w="1987550" h="1428114">
                  <a:moveTo>
                    <a:pt x="1377696" y="0"/>
                  </a:moveTo>
                  <a:lnTo>
                    <a:pt x="1275588" y="0"/>
                  </a:lnTo>
                  <a:lnTo>
                    <a:pt x="1275588" y="25908"/>
                  </a:lnTo>
                  <a:lnTo>
                    <a:pt x="1377696" y="25908"/>
                  </a:lnTo>
                  <a:lnTo>
                    <a:pt x="1377696" y="0"/>
                  </a:lnTo>
                  <a:close/>
                </a:path>
                <a:path w="1987550" h="1428114">
                  <a:moveTo>
                    <a:pt x="1409700" y="1403604"/>
                  </a:moveTo>
                  <a:lnTo>
                    <a:pt x="1307592" y="1403604"/>
                  </a:lnTo>
                  <a:lnTo>
                    <a:pt x="1307592" y="1427988"/>
                  </a:lnTo>
                  <a:lnTo>
                    <a:pt x="1409700" y="1427988"/>
                  </a:lnTo>
                  <a:lnTo>
                    <a:pt x="1409700" y="1403604"/>
                  </a:lnTo>
                  <a:close/>
                </a:path>
                <a:path w="1987550" h="1428114">
                  <a:moveTo>
                    <a:pt x="1556004" y="0"/>
                  </a:moveTo>
                  <a:lnTo>
                    <a:pt x="1453896" y="0"/>
                  </a:lnTo>
                  <a:lnTo>
                    <a:pt x="1453896" y="25908"/>
                  </a:lnTo>
                  <a:lnTo>
                    <a:pt x="1556004" y="25908"/>
                  </a:lnTo>
                  <a:lnTo>
                    <a:pt x="1556004" y="0"/>
                  </a:lnTo>
                  <a:close/>
                </a:path>
                <a:path w="1987550" h="1428114">
                  <a:moveTo>
                    <a:pt x="1588008" y="1403604"/>
                  </a:moveTo>
                  <a:lnTo>
                    <a:pt x="1485900" y="1403604"/>
                  </a:lnTo>
                  <a:lnTo>
                    <a:pt x="1485900" y="1427988"/>
                  </a:lnTo>
                  <a:lnTo>
                    <a:pt x="1588008" y="1427988"/>
                  </a:lnTo>
                  <a:lnTo>
                    <a:pt x="1588008" y="1403604"/>
                  </a:lnTo>
                  <a:close/>
                </a:path>
                <a:path w="1987550" h="1428114">
                  <a:moveTo>
                    <a:pt x="1732788" y="0"/>
                  </a:moveTo>
                  <a:lnTo>
                    <a:pt x="1632204" y="0"/>
                  </a:lnTo>
                  <a:lnTo>
                    <a:pt x="1632204" y="25908"/>
                  </a:lnTo>
                  <a:lnTo>
                    <a:pt x="1732788" y="25908"/>
                  </a:lnTo>
                  <a:lnTo>
                    <a:pt x="1732788" y="0"/>
                  </a:lnTo>
                  <a:close/>
                </a:path>
                <a:path w="1987550" h="1428114">
                  <a:moveTo>
                    <a:pt x="1764792" y="1403604"/>
                  </a:moveTo>
                  <a:lnTo>
                    <a:pt x="1664208" y="1403604"/>
                  </a:lnTo>
                  <a:lnTo>
                    <a:pt x="1664208" y="1427988"/>
                  </a:lnTo>
                  <a:lnTo>
                    <a:pt x="1764792" y="1427988"/>
                  </a:lnTo>
                  <a:lnTo>
                    <a:pt x="1764792" y="1403604"/>
                  </a:lnTo>
                  <a:close/>
                </a:path>
                <a:path w="1987550" h="1428114">
                  <a:moveTo>
                    <a:pt x="1911096" y="0"/>
                  </a:moveTo>
                  <a:lnTo>
                    <a:pt x="1808988" y="0"/>
                  </a:lnTo>
                  <a:lnTo>
                    <a:pt x="1808988" y="25908"/>
                  </a:lnTo>
                  <a:lnTo>
                    <a:pt x="1911096" y="25908"/>
                  </a:lnTo>
                  <a:lnTo>
                    <a:pt x="1911096" y="0"/>
                  </a:lnTo>
                  <a:close/>
                </a:path>
                <a:path w="1987550" h="1428114">
                  <a:moveTo>
                    <a:pt x="1943100" y="1403604"/>
                  </a:moveTo>
                  <a:lnTo>
                    <a:pt x="1840992" y="1403604"/>
                  </a:lnTo>
                  <a:lnTo>
                    <a:pt x="1840992" y="1427988"/>
                  </a:lnTo>
                  <a:lnTo>
                    <a:pt x="1943100" y="1427988"/>
                  </a:lnTo>
                  <a:lnTo>
                    <a:pt x="1943100" y="1403604"/>
                  </a:lnTo>
                  <a:close/>
                </a:path>
                <a:path w="1987550" h="1428114">
                  <a:moveTo>
                    <a:pt x="1987296" y="1269492"/>
                  </a:moveTo>
                  <a:lnTo>
                    <a:pt x="1961388" y="1269492"/>
                  </a:lnTo>
                  <a:lnTo>
                    <a:pt x="1961388" y="1371600"/>
                  </a:lnTo>
                  <a:lnTo>
                    <a:pt x="1987296" y="1371600"/>
                  </a:lnTo>
                  <a:lnTo>
                    <a:pt x="1987296" y="1269492"/>
                  </a:lnTo>
                  <a:close/>
                </a:path>
                <a:path w="1987550" h="1428114">
                  <a:moveTo>
                    <a:pt x="1987296" y="1092708"/>
                  </a:moveTo>
                  <a:lnTo>
                    <a:pt x="1961388" y="1092708"/>
                  </a:lnTo>
                  <a:lnTo>
                    <a:pt x="1961388" y="1193292"/>
                  </a:lnTo>
                  <a:lnTo>
                    <a:pt x="1987296" y="1193292"/>
                  </a:lnTo>
                  <a:lnTo>
                    <a:pt x="1987296" y="1092708"/>
                  </a:lnTo>
                  <a:close/>
                </a:path>
                <a:path w="1987550" h="1428114">
                  <a:moveTo>
                    <a:pt x="1987296" y="914400"/>
                  </a:moveTo>
                  <a:lnTo>
                    <a:pt x="1961388" y="914400"/>
                  </a:lnTo>
                  <a:lnTo>
                    <a:pt x="1961388" y="1016508"/>
                  </a:lnTo>
                  <a:lnTo>
                    <a:pt x="1987296" y="1016508"/>
                  </a:lnTo>
                  <a:lnTo>
                    <a:pt x="1987296" y="914400"/>
                  </a:lnTo>
                  <a:close/>
                </a:path>
                <a:path w="1987550" h="1428114">
                  <a:moveTo>
                    <a:pt x="1987296" y="736092"/>
                  </a:moveTo>
                  <a:lnTo>
                    <a:pt x="1961388" y="736092"/>
                  </a:lnTo>
                  <a:lnTo>
                    <a:pt x="1961388" y="838200"/>
                  </a:lnTo>
                  <a:lnTo>
                    <a:pt x="1987296" y="838200"/>
                  </a:lnTo>
                  <a:lnTo>
                    <a:pt x="1987296" y="736092"/>
                  </a:lnTo>
                  <a:close/>
                </a:path>
                <a:path w="1987550" h="1428114">
                  <a:moveTo>
                    <a:pt x="1987296" y="559308"/>
                  </a:moveTo>
                  <a:lnTo>
                    <a:pt x="1961388" y="559308"/>
                  </a:lnTo>
                  <a:lnTo>
                    <a:pt x="1961388" y="659892"/>
                  </a:lnTo>
                  <a:lnTo>
                    <a:pt x="1987296" y="659892"/>
                  </a:lnTo>
                  <a:lnTo>
                    <a:pt x="1987296" y="559308"/>
                  </a:lnTo>
                  <a:close/>
                </a:path>
                <a:path w="1987550" h="1428114">
                  <a:moveTo>
                    <a:pt x="1987296" y="381000"/>
                  </a:moveTo>
                  <a:lnTo>
                    <a:pt x="1961388" y="381000"/>
                  </a:lnTo>
                  <a:lnTo>
                    <a:pt x="1961388" y="483108"/>
                  </a:lnTo>
                  <a:lnTo>
                    <a:pt x="1987296" y="483108"/>
                  </a:lnTo>
                  <a:lnTo>
                    <a:pt x="1987296" y="381000"/>
                  </a:lnTo>
                  <a:close/>
                </a:path>
                <a:path w="1987550" h="1428114">
                  <a:moveTo>
                    <a:pt x="1987296" y="202692"/>
                  </a:moveTo>
                  <a:lnTo>
                    <a:pt x="1961388" y="202692"/>
                  </a:lnTo>
                  <a:lnTo>
                    <a:pt x="1961388" y="304800"/>
                  </a:lnTo>
                  <a:lnTo>
                    <a:pt x="1987296" y="304800"/>
                  </a:lnTo>
                  <a:lnTo>
                    <a:pt x="1987296" y="202692"/>
                  </a:lnTo>
                  <a:close/>
                </a:path>
                <a:path w="1987550" h="1428114">
                  <a:moveTo>
                    <a:pt x="1987296" y="25908"/>
                  </a:moveTo>
                  <a:lnTo>
                    <a:pt x="1961388" y="25908"/>
                  </a:lnTo>
                  <a:lnTo>
                    <a:pt x="1961388" y="126492"/>
                  </a:lnTo>
                  <a:lnTo>
                    <a:pt x="1987296" y="126492"/>
                  </a:lnTo>
                  <a:lnTo>
                    <a:pt x="1987296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777999" y="2418079"/>
            <a:ext cx="21037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232CC"/>
                </a:solidFill>
                <a:latin typeface="Comic Sans MS"/>
                <a:cs typeface="Comic Sans MS"/>
              </a:rPr>
              <a:t>current</a:t>
            </a:r>
            <a:r>
              <a:rPr dirty="0" sz="2800" spc="325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3232CC"/>
                </a:solidFill>
                <a:latin typeface="Comic Sans MS"/>
                <a:cs typeface="Comic Sans MS"/>
              </a:rPr>
              <a:t>loop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39055" y="5003292"/>
            <a:ext cx="4095115" cy="1591310"/>
            <a:chOff x="4639055" y="5003292"/>
            <a:chExt cx="4095115" cy="1591310"/>
          </a:xfrm>
        </p:grpSpPr>
        <p:sp>
          <p:nvSpPr>
            <p:cNvPr id="15" name="object 15"/>
            <p:cNvSpPr/>
            <p:nvPr/>
          </p:nvSpPr>
          <p:spPr>
            <a:xfrm>
              <a:off x="5891783" y="5012436"/>
              <a:ext cx="1021080" cy="828040"/>
            </a:xfrm>
            <a:custGeom>
              <a:avLst/>
              <a:gdLst/>
              <a:ahLst/>
              <a:cxnLst/>
              <a:rect l="l" t="t" r="r" b="b"/>
              <a:pathLst>
                <a:path w="1021079" h="828039">
                  <a:moveTo>
                    <a:pt x="1021079" y="827531"/>
                  </a:moveTo>
                  <a:lnTo>
                    <a:pt x="1021079" y="0"/>
                  </a:lnTo>
                  <a:lnTo>
                    <a:pt x="0" y="0"/>
                  </a:lnTo>
                  <a:lnTo>
                    <a:pt x="0" y="827531"/>
                  </a:lnTo>
                  <a:lnTo>
                    <a:pt x="1021079" y="827531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82640" y="5003292"/>
              <a:ext cx="1039494" cy="845819"/>
            </a:xfrm>
            <a:custGeom>
              <a:avLst/>
              <a:gdLst/>
              <a:ahLst/>
              <a:cxnLst/>
              <a:rect l="l" t="t" r="r" b="b"/>
              <a:pathLst>
                <a:path w="1039495" h="845820">
                  <a:moveTo>
                    <a:pt x="1039368" y="845820"/>
                  </a:moveTo>
                  <a:lnTo>
                    <a:pt x="1039368" y="0"/>
                  </a:lnTo>
                  <a:lnTo>
                    <a:pt x="0" y="0"/>
                  </a:lnTo>
                  <a:lnTo>
                    <a:pt x="0" y="845820"/>
                  </a:lnTo>
                  <a:lnTo>
                    <a:pt x="9144" y="845820"/>
                  </a:ln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lnTo>
                    <a:pt x="1021080" y="18288"/>
                  </a:lnTo>
                  <a:lnTo>
                    <a:pt x="1021080" y="9144"/>
                  </a:lnTo>
                  <a:lnTo>
                    <a:pt x="1030224" y="18288"/>
                  </a:lnTo>
                  <a:lnTo>
                    <a:pt x="1030224" y="845820"/>
                  </a:lnTo>
                  <a:lnTo>
                    <a:pt x="1039368" y="845820"/>
                  </a:lnTo>
                  <a:close/>
                </a:path>
                <a:path w="1039495" h="845820">
                  <a:moveTo>
                    <a:pt x="18288" y="18288"/>
                  </a:move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close/>
                </a:path>
                <a:path w="1039495" h="845820">
                  <a:moveTo>
                    <a:pt x="18288" y="826008"/>
                  </a:moveTo>
                  <a:lnTo>
                    <a:pt x="18288" y="18288"/>
                  </a:lnTo>
                  <a:lnTo>
                    <a:pt x="9144" y="18288"/>
                  </a:lnTo>
                  <a:lnTo>
                    <a:pt x="9144" y="826008"/>
                  </a:lnTo>
                  <a:lnTo>
                    <a:pt x="18288" y="826008"/>
                  </a:lnTo>
                  <a:close/>
                </a:path>
                <a:path w="1039495" h="845820">
                  <a:moveTo>
                    <a:pt x="1030224" y="826008"/>
                  </a:moveTo>
                  <a:lnTo>
                    <a:pt x="9144" y="826008"/>
                  </a:lnTo>
                  <a:lnTo>
                    <a:pt x="18288" y="836676"/>
                  </a:lnTo>
                  <a:lnTo>
                    <a:pt x="18288" y="845820"/>
                  </a:lnTo>
                  <a:lnTo>
                    <a:pt x="1021080" y="845820"/>
                  </a:lnTo>
                  <a:lnTo>
                    <a:pt x="1021080" y="836676"/>
                  </a:lnTo>
                  <a:lnTo>
                    <a:pt x="1030224" y="826008"/>
                  </a:lnTo>
                  <a:close/>
                </a:path>
                <a:path w="1039495" h="845820">
                  <a:moveTo>
                    <a:pt x="18288" y="845820"/>
                  </a:moveTo>
                  <a:lnTo>
                    <a:pt x="18288" y="836676"/>
                  </a:lnTo>
                  <a:lnTo>
                    <a:pt x="9144" y="826008"/>
                  </a:lnTo>
                  <a:lnTo>
                    <a:pt x="9144" y="845820"/>
                  </a:lnTo>
                  <a:lnTo>
                    <a:pt x="18288" y="845820"/>
                  </a:lnTo>
                  <a:close/>
                </a:path>
                <a:path w="1039495" h="845820">
                  <a:moveTo>
                    <a:pt x="1030224" y="18288"/>
                  </a:moveTo>
                  <a:lnTo>
                    <a:pt x="1021080" y="9144"/>
                  </a:lnTo>
                  <a:lnTo>
                    <a:pt x="1021080" y="18288"/>
                  </a:lnTo>
                  <a:lnTo>
                    <a:pt x="1030224" y="18288"/>
                  </a:lnTo>
                  <a:close/>
                </a:path>
                <a:path w="1039495" h="845820">
                  <a:moveTo>
                    <a:pt x="1030224" y="826008"/>
                  </a:moveTo>
                  <a:lnTo>
                    <a:pt x="1030224" y="18288"/>
                  </a:lnTo>
                  <a:lnTo>
                    <a:pt x="1021080" y="18288"/>
                  </a:lnTo>
                  <a:lnTo>
                    <a:pt x="1021080" y="826008"/>
                  </a:lnTo>
                  <a:lnTo>
                    <a:pt x="1030224" y="826008"/>
                  </a:lnTo>
                  <a:close/>
                </a:path>
                <a:path w="1039495" h="845820">
                  <a:moveTo>
                    <a:pt x="1030224" y="845820"/>
                  </a:moveTo>
                  <a:lnTo>
                    <a:pt x="1030224" y="826008"/>
                  </a:lnTo>
                  <a:lnTo>
                    <a:pt x="1021080" y="836676"/>
                  </a:lnTo>
                  <a:lnTo>
                    <a:pt x="1021080" y="845820"/>
                  </a:lnTo>
                  <a:lnTo>
                    <a:pt x="1030224" y="845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39056" y="5362968"/>
              <a:ext cx="4095115" cy="1231900"/>
            </a:xfrm>
            <a:custGeom>
              <a:avLst/>
              <a:gdLst/>
              <a:ahLst/>
              <a:cxnLst/>
              <a:rect l="l" t="t" r="r" b="b"/>
              <a:pathLst>
                <a:path w="4095115" h="1231900">
                  <a:moveTo>
                    <a:pt x="1248156" y="59423"/>
                  </a:moveTo>
                  <a:lnTo>
                    <a:pt x="0" y="54851"/>
                  </a:lnTo>
                  <a:lnTo>
                    <a:pt x="0" y="79235"/>
                  </a:lnTo>
                  <a:lnTo>
                    <a:pt x="1248156" y="83807"/>
                  </a:lnTo>
                  <a:lnTo>
                    <a:pt x="1248156" y="59423"/>
                  </a:lnTo>
                  <a:close/>
                </a:path>
                <a:path w="4095115" h="1231900">
                  <a:moveTo>
                    <a:pt x="3252216" y="1231392"/>
                  </a:moveTo>
                  <a:lnTo>
                    <a:pt x="3241548" y="1089660"/>
                  </a:lnTo>
                  <a:lnTo>
                    <a:pt x="3198101" y="1115352"/>
                  </a:lnTo>
                  <a:lnTo>
                    <a:pt x="3168396" y="1068324"/>
                  </a:lnTo>
                  <a:lnTo>
                    <a:pt x="3098292" y="970788"/>
                  </a:lnTo>
                  <a:lnTo>
                    <a:pt x="3061716" y="925068"/>
                  </a:lnTo>
                  <a:lnTo>
                    <a:pt x="3023616" y="879348"/>
                  </a:lnTo>
                  <a:lnTo>
                    <a:pt x="2985516" y="835152"/>
                  </a:lnTo>
                  <a:lnTo>
                    <a:pt x="2903220" y="752856"/>
                  </a:lnTo>
                  <a:lnTo>
                    <a:pt x="2860548" y="713232"/>
                  </a:lnTo>
                  <a:lnTo>
                    <a:pt x="2817876" y="676656"/>
                  </a:lnTo>
                  <a:lnTo>
                    <a:pt x="2773680" y="640080"/>
                  </a:lnTo>
                  <a:lnTo>
                    <a:pt x="2682240" y="573024"/>
                  </a:lnTo>
                  <a:lnTo>
                    <a:pt x="2634996" y="542544"/>
                  </a:lnTo>
                  <a:lnTo>
                    <a:pt x="2586228" y="513588"/>
                  </a:lnTo>
                  <a:lnTo>
                    <a:pt x="2537460" y="486156"/>
                  </a:lnTo>
                  <a:lnTo>
                    <a:pt x="2488692" y="460248"/>
                  </a:lnTo>
                  <a:lnTo>
                    <a:pt x="2438400" y="435864"/>
                  </a:lnTo>
                  <a:lnTo>
                    <a:pt x="2388108" y="414528"/>
                  </a:lnTo>
                  <a:lnTo>
                    <a:pt x="2336292" y="393192"/>
                  </a:lnTo>
                  <a:lnTo>
                    <a:pt x="2282952" y="374904"/>
                  </a:lnTo>
                  <a:lnTo>
                    <a:pt x="2231136" y="358140"/>
                  </a:lnTo>
                  <a:lnTo>
                    <a:pt x="2177796" y="342900"/>
                  </a:lnTo>
                  <a:lnTo>
                    <a:pt x="2122932" y="330708"/>
                  </a:lnTo>
                  <a:lnTo>
                    <a:pt x="2069592" y="320040"/>
                  </a:lnTo>
                  <a:lnTo>
                    <a:pt x="2014728" y="310896"/>
                  </a:lnTo>
                  <a:lnTo>
                    <a:pt x="1959864" y="303276"/>
                  </a:lnTo>
                  <a:lnTo>
                    <a:pt x="1903476" y="298704"/>
                  </a:lnTo>
                  <a:lnTo>
                    <a:pt x="1847088" y="295656"/>
                  </a:lnTo>
                  <a:lnTo>
                    <a:pt x="1792224" y="294132"/>
                  </a:lnTo>
                  <a:lnTo>
                    <a:pt x="1754124" y="294132"/>
                  </a:lnTo>
                  <a:lnTo>
                    <a:pt x="1717548" y="295656"/>
                  </a:lnTo>
                  <a:lnTo>
                    <a:pt x="1644396" y="301752"/>
                  </a:lnTo>
                  <a:lnTo>
                    <a:pt x="1606296" y="304800"/>
                  </a:lnTo>
                  <a:lnTo>
                    <a:pt x="1569720" y="309372"/>
                  </a:lnTo>
                  <a:lnTo>
                    <a:pt x="1533144" y="315468"/>
                  </a:lnTo>
                  <a:lnTo>
                    <a:pt x="1496568" y="323088"/>
                  </a:lnTo>
                  <a:lnTo>
                    <a:pt x="1461516" y="330708"/>
                  </a:lnTo>
                  <a:lnTo>
                    <a:pt x="1424940" y="338328"/>
                  </a:lnTo>
                  <a:lnTo>
                    <a:pt x="1388364" y="347472"/>
                  </a:lnTo>
                  <a:lnTo>
                    <a:pt x="1353312" y="358140"/>
                  </a:lnTo>
                  <a:lnTo>
                    <a:pt x="1316736" y="368808"/>
                  </a:lnTo>
                  <a:lnTo>
                    <a:pt x="1281684" y="381000"/>
                  </a:lnTo>
                  <a:lnTo>
                    <a:pt x="1246632" y="394716"/>
                  </a:lnTo>
                  <a:lnTo>
                    <a:pt x="1238377" y="397586"/>
                  </a:lnTo>
                  <a:lnTo>
                    <a:pt x="1196340" y="406895"/>
                  </a:lnTo>
                  <a:lnTo>
                    <a:pt x="1156716" y="420611"/>
                  </a:lnTo>
                  <a:lnTo>
                    <a:pt x="1115568" y="435851"/>
                  </a:lnTo>
                  <a:lnTo>
                    <a:pt x="1077468" y="451091"/>
                  </a:lnTo>
                  <a:lnTo>
                    <a:pt x="1037844" y="467855"/>
                  </a:lnTo>
                  <a:lnTo>
                    <a:pt x="1001268" y="486143"/>
                  </a:lnTo>
                  <a:lnTo>
                    <a:pt x="963168" y="504431"/>
                  </a:lnTo>
                  <a:lnTo>
                    <a:pt x="926592" y="522719"/>
                  </a:lnTo>
                  <a:lnTo>
                    <a:pt x="890016" y="544055"/>
                  </a:lnTo>
                  <a:lnTo>
                    <a:pt x="854964" y="563867"/>
                  </a:lnTo>
                  <a:lnTo>
                    <a:pt x="819912" y="586727"/>
                  </a:lnTo>
                  <a:lnTo>
                    <a:pt x="752856" y="632447"/>
                  </a:lnTo>
                  <a:lnTo>
                    <a:pt x="720852" y="656831"/>
                  </a:lnTo>
                  <a:lnTo>
                    <a:pt x="656844" y="708647"/>
                  </a:lnTo>
                  <a:lnTo>
                    <a:pt x="627888" y="734555"/>
                  </a:lnTo>
                  <a:lnTo>
                    <a:pt x="597408" y="761987"/>
                  </a:lnTo>
                  <a:lnTo>
                    <a:pt x="569976" y="790943"/>
                  </a:lnTo>
                  <a:lnTo>
                    <a:pt x="541020" y="818375"/>
                  </a:lnTo>
                  <a:lnTo>
                    <a:pt x="463296" y="909815"/>
                  </a:lnTo>
                  <a:lnTo>
                    <a:pt x="438912" y="941819"/>
                  </a:lnTo>
                  <a:lnTo>
                    <a:pt x="393192" y="1005827"/>
                  </a:lnTo>
                  <a:lnTo>
                    <a:pt x="371856" y="1039355"/>
                  </a:lnTo>
                  <a:lnTo>
                    <a:pt x="352044" y="1072883"/>
                  </a:lnTo>
                  <a:lnTo>
                    <a:pt x="332232" y="1107935"/>
                  </a:lnTo>
                  <a:lnTo>
                    <a:pt x="313944" y="1142987"/>
                  </a:lnTo>
                  <a:lnTo>
                    <a:pt x="297180" y="1178039"/>
                  </a:lnTo>
                  <a:lnTo>
                    <a:pt x="280416" y="1214615"/>
                  </a:lnTo>
                  <a:lnTo>
                    <a:pt x="304800" y="1225283"/>
                  </a:lnTo>
                  <a:lnTo>
                    <a:pt x="320040" y="1190231"/>
                  </a:lnTo>
                  <a:lnTo>
                    <a:pt x="336804" y="1155179"/>
                  </a:lnTo>
                  <a:lnTo>
                    <a:pt x="355092" y="1120127"/>
                  </a:lnTo>
                  <a:lnTo>
                    <a:pt x="373380" y="1086599"/>
                  </a:lnTo>
                  <a:lnTo>
                    <a:pt x="393192" y="1053071"/>
                  </a:lnTo>
                  <a:lnTo>
                    <a:pt x="414528" y="1021067"/>
                  </a:lnTo>
                  <a:lnTo>
                    <a:pt x="437388" y="987539"/>
                  </a:lnTo>
                  <a:lnTo>
                    <a:pt x="460248" y="957059"/>
                  </a:lnTo>
                  <a:lnTo>
                    <a:pt x="483108" y="925055"/>
                  </a:lnTo>
                  <a:lnTo>
                    <a:pt x="507492" y="894575"/>
                  </a:lnTo>
                  <a:lnTo>
                    <a:pt x="559308" y="836663"/>
                  </a:lnTo>
                  <a:lnTo>
                    <a:pt x="586740" y="807707"/>
                  </a:lnTo>
                  <a:lnTo>
                    <a:pt x="615696" y="780275"/>
                  </a:lnTo>
                  <a:lnTo>
                    <a:pt x="644652" y="754367"/>
                  </a:lnTo>
                  <a:lnTo>
                    <a:pt x="673608" y="726935"/>
                  </a:lnTo>
                  <a:lnTo>
                    <a:pt x="704088" y="702551"/>
                  </a:lnTo>
                  <a:lnTo>
                    <a:pt x="736092" y="676643"/>
                  </a:lnTo>
                  <a:lnTo>
                    <a:pt x="800100" y="630923"/>
                  </a:lnTo>
                  <a:lnTo>
                    <a:pt x="833628" y="608063"/>
                  </a:lnTo>
                  <a:lnTo>
                    <a:pt x="867156" y="586727"/>
                  </a:lnTo>
                  <a:lnTo>
                    <a:pt x="902208" y="565391"/>
                  </a:lnTo>
                  <a:lnTo>
                    <a:pt x="938784" y="545579"/>
                  </a:lnTo>
                  <a:lnTo>
                    <a:pt x="973836" y="527291"/>
                  </a:lnTo>
                  <a:lnTo>
                    <a:pt x="1011936" y="509003"/>
                  </a:lnTo>
                  <a:lnTo>
                    <a:pt x="1048512" y="490715"/>
                  </a:lnTo>
                  <a:lnTo>
                    <a:pt x="1124712" y="460235"/>
                  </a:lnTo>
                  <a:lnTo>
                    <a:pt x="1164336" y="444995"/>
                  </a:lnTo>
                  <a:lnTo>
                    <a:pt x="1203960" y="431279"/>
                  </a:lnTo>
                  <a:lnTo>
                    <a:pt x="1219034" y="426821"/>
                  </a:lnTo>
                  <a:lnTo>
                    <a:pt x="1220724" y="431292"/>
                  </a:lnTo>
                  <a:lnTo>
                    <a:pt x="1255776" y="417576"/>
                  </a:lnTo>
                  <a:lnTo>
                    <a:pt x="1325880" y="393192"/>
                  </a:lnTo>
                  <a:lnTo>
                    <a:pt x="1395984" y="371856"/>
                  </a:lnTo>
                  <a:lnTo>
                    <a:pt x="1466088" y="355092"/>
                  </a:lnTo>
                  <a:lnTo>
                    <a:pt x="1537716" y="341376"/>
                  </a:lnTo>
                  <a:lnTo>
                    <a:pt x="1610868" y="330708"/>
                  </a:lnTo>
                  <a:lnTo>
                    <a:pt x="1645920" y="326136"/>
                  </a:lnTo>
                  <a:lnTo>
                    <a:pt x="1682496" y="323088"/>
                  </a:lnTo>
                  <a:lnTo>
                    <a:pt x="1754124" y="320103"/>
                  </a:lnTo>
                  <a:lnTo>
                    <a:pt x="1847088" y="320040"/>
                  </a:lnTo>
                  <a:lnTo>
                    <a:pt x="1901952" y="323088"/>
                  </a:lnTo>
                  <a:lnTo>
                    <a:pt x="2011680" y="335280"/>
                  </a:lnTo>
                  <a:lnTo>
                    <a:pt x="2065020" y="344424"/>
                  </a:lnTo>
                  <a:lnTo>
                    <a:pt x="2118360" y="355092"/>
                  </a:lnTo>
                  <a:lnTo>
                    <a:pt x="2171700" y="368808"/>
                  </a:lnTo>
                  <a:lnTo>
                    <a:pt x="2223516" y="382524"/>
                  </a:lnTo>
                  <a:lnTo>
                    <a:pt x="2275332" y="399288"/>
                  </a:lnTo>
                  <a:lnTo>
                    <a:pt x="2327148" y="417576"/>
                  </a:lnTo>
                  <a:lnTo>
                    <a:pt x="2377440" y="437388"/>
                  </a:lnTo>
                  <a:lnTo>
                    <a:pt x="2427732" y="458724"/>
                  </a:lnTo>
                  <a:lnTo>
                    <a:pt x="2478024" y="483108"/>
                  </a:lnTo>
                  <a:lnTo>
                    <a:pt x="2526792" y="509016"/>
                  </a:lnTo>
                  <a:lnTo>
                    <a:pt x="2574036" y="534924"/>
                  </a:lnTo>
                  <a:lnTo>
                    <a:pt x="2621280" y="563880"/>
                  </a:lnTo>
                  <a:lnTo>
                    <a:pt x="2668524" y="594360"/>
                  </a:lnTo>
                  <a:lnTo>
                    <a:pt x="2712720" y="626364"/>
                  </a:lnTo>
                  <a:lnTo>
                    <a:pt x="2758440" y="661416"/>
                  </a:lnTo>
                  <a:lnTo>
                    <a:pt x="2801112" y="696468"/>
                  </a:lnTo>
                  <a:lnTo>
                    <a:pt x="2843784" y="733044"/>
                  </a:lnTo>
                  <a:lnTo>
                    <a:pt x="2886456" y="771144"/>
                  </a:lnTo>
                  <a:lnTo>
                    <a:pt x="2927604" y="812292"/>
                  </a:lnTo>
                  <a:lnTo>
                    <a:pt x="2967228" y="853440"/>
                  </a:lnTo>
                  <a:lnTo>
                    <a:pt x="3005328" y="896112"/>
                  </a:lnTo>
                  <a:lnTo>
                    <a:pt x="3041904" y="940308"/>
                  </a:lnTo>
                  <a:lnTo>
                    <a:pt x="3078480" y="986028"/>
                  </a:lnTo>
                  <a:lnTo>
                    <a:pt x="3113532" y="1034796"/>
                  </a:lnTo>
                  <a:lnTo>
                    <a:pt x="3147060" y="1083564"/>
                  </a:lnTo>
                  <a:lnTo>
                    <a:pt x="3176117" y="1128356"/>
                  </a:lnTo>
                  <a:lnTo>
                    <a:pt x="3133344" y="1153668"/>
                  </a:lnTo>
                  <a:lnTo>
                    <a:pt x="3204972" y="1200492"/>
                  </a:lnTo>
                  <a:lnTo>
                    <a:pt x="3252216" y="1231392"/>
                  </a:lnTo>
                  <a:close/>
                </a:path>
                <a:path w="4095115" h="1231900">
                  <a:moveTo>
                    <a:pt x="4094988" y="64008"/>
                  </a:moveTo>
                  <a:lnTo>
                    <a:pt x="3966972" y="0"/>
                  </a:lnTo>
                  <a:lnTo>
                    <a:pt x="3966972" y="51828"/>
                  </a:lnTo>
                  <a:lnTo>
                    <a:pt x="3980688" y="51816"/>
                  </a:lnTo>
                  <a:lnTo>
                    <a:pt x="1249680" y="56388"/>
                  </a:lnTo>
                  <a:lnTo>
                    <a:pt x="1249680" y="80772"/>
                  </a:lnTo>
                  <a:lnTo>
                    <a:pt x="3966972" y="76225"/>
                  </a:lnTo>
                  <a:lnTo>
                    <a:pt x="3966972" y="128016"/>
                  </a:lnTo>
                  <a:lnTo>
                    <a:pt x="3980688" y="121158"/>
                  </a:lnTo>
                  <a:lnTo>
                    <a:pt x="4094988" y="64008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370820" y="5015928"/>
            <a:ext cx="217804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55" i="1">
                <a:solidFill>
                  <a:srgbClr val="3232CC"/>
                </a:solidFill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74108" y="4201680"/>
            <a:ext cx="3613785" cy="2057400"/>
          </a:xfrm>
          <a:custGeom>
            <a:avLst/>
            <a:gdLst/>
            <a:ahLst/>
            <a:cxnLst/>
            <a:rect l="l" t="t" r="r" b="b"/>
            <a:pathLst>
              <a:path w="3613784" h="2057400">
                <a:moveTo>
                  <a:pt x="1188720" y="1042403"/>
                </a:moveTo>
                <a:lnTo>
                  <a:pt x="1104900" y="1027163"/>
                </a:lnTo>
                <a:lnTo>
                  <a:pt x="940308" y="990587"/>
                </a:lnTo>
                <a:lnTo>
                  <a:pt x="859536" y="969251"/>
                </a:lnTo>
                <a:lnTo>
                  <a:pt x="781812" y="947915"/>
                </a:lnTo>
                <a:lnTo>
                  <a:pt x="704088" y="923531"/>
                </a:lnTo>
                <a:lnTo>
                  <a:pt x="629412" y="899147"/>
                </a:lnTo>
                <a:lnTo>
                  <a:pt x="556260" y="871715"/>
                </a:lnTo>
                <a:lnTo>
                  <a:pt x="484632" y="844283"/>
                </a:lnTo>
                <a:lnTo>
                  <a:pt x="414528" y="815327"/>
                </a:lnTo>
                <a:lnTo>
                  <a:pt x="345948" y="784847"/>
                </a:lnTo>
                <a:lnTo>
                  <a:pt x="280416" y="752843"/>
                </a:lnTo>
                <a:lnTo>
                  <a:pt x="216408" y="719315"/>
                </a:lnTo>
                <a:lnTo>
                  <a:pt x="155448" y="685787"/>
                </a:lnTo>
                <a:lnTo>
                  <a:pt x="67056" y="630923"/>
                </a:lnTo>
                <a:lnTo>
                  <a:pt x="39624" y="612635"/>
                </a:lnTo>
                <a:lnTo>
                  <a:pt x="24384" y="633971"/>
                </a:lnTo>
                <a:lnTo>
                  <a:pt x="82296" y="670547"/>
                </a:lnTo>
                <a:lnTo>
                  <a:pt x="143256" y="707123"/>
                </a:lnTo>
                <a:lnTo>
                  <a:pt x="205740" y="742175"/>
                </a:lnTo>
                <a:lnTo>
                  <a:pt x="269748" y="775703"/>
                </a:lnTo>
                <a:lnTo>
                  <a:pt x="335280" y="807707"/>
                </a:lnTo>
                <a:lnTo>
                  <a:pt x="403860" y="838187"/>
                </a:lnTo>
                <a:lnTo>
                  <a:pt x="475488" y="868667"/>
                </a:lnTo>
                <a:lnTo>
                  <a:pt x="547116" y="896099"/>
                </a:lnTo>
                <a:lnTo>
                  <a:pt x="621792" y="923531"/>
                </a:lnTo>
                <a:lnTo>
                  <a:pt x="774192" y="972299"/>
                </a:lnTo>
                <a:lnTo>
                  <a:pt x="853440" y="993635"/>
                </a:lnTo>
                <a:lnTo>
                  <a:pt x="934212" y="1014971"/>
                </a:lnTo>
                <a:lnTo>
                  <a:pt x="1016508" y="1034783"/>
                </a:lnTo>
                <a:lnTo>
                  <a:pt x="1184148" y="1068311"/>
                </a:lnTo>
                <a:lnTo>
                  <a:pt x="1188720" y="1042403"/>
                </a:lnTo>
                <a:close/>
              </a:path>
              <a:path w="3613784" h="2057400">
                <a:moveTo>
                  <a:pt x="3154680" y="0"/>
                </a:moveTo>
                <a:lnTo>
                  <a:pt x="3037332" y="80772"/>
                </a:lnTo>
                <a:lnTo>
                  <a:pt x="3082582" y="105232"/>
                </a:lnTo>
                <a:lnTo>
                  <a:pt x="3051048" y="156972"/>
                </a:lnTo>
                <a:lnTo>
                  <a:pt x="3017520" y="207264"/>
                </a:lnTo>
                <a:lnTo>
                  <a:pt x="2982468" y="257556"/>
                </a:lnTo>
                <a:lnTo>
                  <a:pt x="2947416" y="306324"/>
                </a:lnTo>
                <a:lnTo>
                  <a:pt x="2871216" y="397764"/>
                </a:lnTo>
                <a:lnTo>
                  <a:pt x="2790444" y="484632"/>
                </a:lnTo>
                <a:lnTo>
                  <a:pt x="2747772" y="524256"/>
                </a:lnTo>
                <a:lnTo>
                  <a:pt x="2703576" y="563880"/>
                </a:lnTo>
                <a:lnTo>
                  <a:pt x="2615184" y="637032"/>
                </a:lnTo>
                <a:lnTo>
                  <a:pt x="2567940" y="670560"/>
                </a:lnTo>
                <a:lnTo>
                  <a:pt x="2520696" y="702564"/>
                </a:lnTo>
                <a:lnTo>
                  <a:pt x="2473452" y="733044"/>
                </a:lnTo>
                <a:lnTo>
                  <a:pt x="2423160" y="762000"/>
                </a:lnTo>
                <a:lnTo>
                  <a:pt x="2374392" y="787908"/>
                </a:lnTo>
                <a:lnTo>
                  <a:pt x="2324100" y="813816"/>
                </a:lnTo>
                <a:lnTo>
                  <a:pt x="2272284" y="836676"/>
                </a:lnTo>
                <a:lnTo>
                  <a:pt x="2220468" y="858012"/>
                </a:lnTo>
                <a:lnTo>
                  <a:pt x="2167128" y="877824"/>
                </a:lnTo>
                <a:lnTo>
                  <a:pt x="2113788" y="894588"/>
                </a:lnTo>
                <a:lnTo>
                  <a:pt x="2060448" y="909828"/>
                </a:lnTo>
                <a:lnTo>
                  <a:pt x="2005584" y="923544"/>
                </a:lnTo>
                <a:lnTo>
                  <a:pt x="1950720" y="935736"/>
                </a:lnTo>
                <a:lnTo>
                  <a:pt x="1895856" y="944880"/>
                </a:lnTo>
                <a:lnTo>
                  <a:pt x="1839468" y="952500"/>
                </a:lnTo>
                <a:lnTo>
                  <a:pt x="1783080" y="957072"/>
                </a:lnTo>
                <a:lnTo>
                  <a:pt x="1726692" y="960120"/>
                </a:lnTo>
                <a:lnTo>
                  <a:pt x="1670304" y="961644"/>
                </a:lnTo>
                <a:lnTo>
                  <a:pt x="1638300" y="961567"/>
                </a:lnTo>
                <a:lnTo>
                  <a:pt x="1548384" y="957072"/>
                </a:lnTo>
                <a:lnTo>
                  <a:pt x="1519428" y="954024"/>
                </a:lnTo>
                <a:lnTo>
                  <a:pt x="1488948" y="950976"/>
                </a:lnTo>
                <a:lnTo>
                  <a:pt x="1427988" y="941832"/>
                </a:lnTo>
                <a:lnTo>
                  <a:pt x="1368552" y="931164"/>
                </a:lnTo>
                <a:lnTo>
                  <a:pt x="1309116" y="917448"/>
                </a:lnTo>
                <a:lnTo>
                  <a:pt x="1280160" y="909828"/>
                </a:lnTo>
                <a:lnTo>
                  <a:pt x="1249680" y="902208"/>
                </a:lnTo>
                <a:lnTo>
                  <a:pt x="1191768" y="883920"/>
                </a:lnTo>
                <a:lnTo>
                  <a:pt x="1190815" y="886968"/>
                </a:lnTo>
                <a:lnTo>
                  <a:pt x="1168908" y="879335"/>
                </a:lnTo>
                <a:lnTo>
                  <a:pt x="1100328" y="851903"/>
                </a:lnTo>
                <a:lnTo>
                  <a:pt x="1065276" y="836663"/>
                </a:lnTo>
                <a:lnTo>
                  <a:pt x="999744" y="804659"/>
                </a:lnTo>
                <a:lnTo>
                  <a:pt x="935736" y="769607"/>
                </a:lnTo>
                <a:lnTo>
                  <a:pt x="905256" y="749795"/>
                </a:lnTo>
                <a:lnTo>
                  <a:pt x="873252" y="729983"/>
                </a:lnTo>
                <a:lnTo>
                  <a:pt x="813816" y="688835"/>
                </a:lnTo>
                <a:lnTo>
                  <a:pt x="757428" y="644639"/>
                </a:lnTo>
                <a:lnTo>
                  <a:pt x="675132" y="571487"/>
                </a:lnTo>
                <a:lnTo>
                  <a:pt x="650748" y="545579"/>
                </a:lnTo>
                <a:lnTo>
                  <a:pt x="624840" y="519671"/>
                </a:lnTo>
                <a:lnTo>
                  <a:pt x="600456" y="492239"/>
                </a:lnTo>
                <a:lnTo>
                  <a:pt x="554736" y="437375"/>
                </a:lnTo>
                <a:lnTo>
                  <a:pt x="531876" y="408419"/>
                </a:lnTo>
                <a:lnTo>
                  <a:pt x="510540" y="377939"/>
                </a:lnTo>
                <a:lnTo>
                  <a:pt x="489204" y="348983"/>
                </a:lnTo>
                <a:lnTo>
                  <a:pt x="451104" y="286499"/>
                </a:lnTo>
                <a:lnTo>
                  <a:pt x="414528" y="222491"/>
                </a:lnTo>
                <a:lnTo>
                  <a:pt x="382524" y="156959"/>
                </a:lnTo>
                <a:lnTo>
                  <a:pt x="367284" y="121907"/>
                </a:lnTo>
                <a:lnTo>
                  <a:pt x="344424" y="132575"/>
                </a:lnTo>
                <a:lnTo>
                  <a:pt x="359664" y="167627"/>
                </a:lnTo>
                <a:lnTo>
                  <a:pt x="374904" y="201155"/>
                </a:lnTo>
                <a:lnTo>
                  <a:pt x="393192" y="234683"/>
                </a:lnTo>
                <a:lnTo>
                  <a:pt x="409956" y="268211"/>
                </a:lnTo>
                <a:lnTo>
                  <a:pt x="428244" y="300215"/>
                </a:lnTo>
                <a:lnTo>
                  <a:pt x="448056" y="332219"/>
                </a:lnTo>
                <a:lnTo>
                  <a:pt x="469392" y="362699"/>
                </a:lnTo>
                <a:lnTo>
                  <a:pt x="489204" y="393179"/>
                </a:lnTo>
                <a:lnTo>
                  <a:pt x="512064" y="423659"/>
                </a:lnTo>
                <a:lnTo>
                  <a:pt x="557784" y="481571"/>
                </a:lnTo>
                <a:lnTo>
                  <a:pt x="606552" y="536435"/>
                </a:lnTo>
                <a:lnTo>
                  <a:pt x="658368" y="589775"/>
                </a:lnTo>
                <a:lnTo>
                  <a:pt x="740664" y="664451"/>
                </a:lnTo>
                <a:lnTo>
                  <a:pt x="800100" y="710171"/>
                </a:lnTo>
                <a:lnTo>
                  <a:pt x="859536" y="751319"/>
                </a:lnTo>
                <a:lnTo>
                  <a:pt x="891540" y="772655"/>
                </a:lnTo>
                <a:lnTo>
                  <a:pt x="955548" y="809231"/>
                </a:lnTo>
                <a:lnTo>
                  <a:pt x="989076" y="827519"/>
                </a:lnTo>
                <a:lnTo>
                  <a:pt x="1021080" y="844283"/>
                </a:lnTo>
                <a:lnTo>
                  <a:pt x="1056132" y="859523"/>
                </a:lnTo>
                <a:lnTo>
                  <a:pt x="1089660" y="874763"/>
                </a:lnTo>
                <a:lnTo>
                  <a:pt x="1124712" y="890003"/>
                </a:lnTo>
                <a:lnTo>
                  <a:pt x="1159764" y="902195"/>
                </a:lnTo>
                <a:lnTo>
                  <a:pt x="1196340" y="914387"/>
                </a:lnTo>
                <a:lnTo>
                  <a:pt x="1197013" y="912368"/>
                </a:lnTo>
                <a:lnTo>
                  <a:pt x="1213104" y="917448"/>
                </a:lnTo>
                <a:lnTo>
                  <a:pt x="1243584" y="926592"/>
                </a:lnTo>
                <a:lnTo>
                  <a:pt x="1272540" y="934212"/>
                </a:lnTo>
                <a:lnTo>
                  <a:pt x="1333500" y="949452"/>
                </a:lnTo>
                <a:lnTo>
                  <a:pt x="1363980" y="955548"/>
                </a:lnTo>
                <a:lnTo>
                  <a:pt x="1392936" y="961644"/>
                </a:lnTo>
                <a:lnTo>
                  <a:pt x="1424940" y="967740"/>
                </a:lnTo>
                <a:lnTo>
                  <a:pt x="1455420" y="972312"/>
                </a:lnTo>
                <a:lnTo>
                  <a:pt x="1485900" y="975360"/>
                </a:lnTo>
                <a:lnTo>
                  <a:pt x="1516380" y="979932"/>
                </a:lnTo>
                <a:lnTo>
                  <a:pt x="1546860" y="981456"/>
                </a:lnTo>
                <a:lnTo>
                  <a:pt x="1577340" y="984504"/>
                </a:lnTo>
                <a:lnTo>
                  <a:pt x="1607820" y="986028"/>
                </a:lnTo>
                <a:lnTo>
                  <a:pt x="1639824" y="986091"/>
                </a:lnTo>
                <a:lnTo>
                  <a:pt x="1670304" y="987552"/>
                </a:lnTo>
                <a:lnTo>
                  <a:pt x="1728216" y="986028"/>
                </a:lnTo>
                <a:lnTo>
                  <a:pt x="1784604" y="982980"/>
                </a:lnTo>
                <a:lnTo>
                  <a:pt x="1842516" y="976884"/>
                </a:lnTo>
                <a:lnTo>
                  <a:pt x="1898904" y="969264"/>
                </a:lnTo>
                <a:lnTo>
                  <a:pt x="1955292" y="960120"/>
                </a:lnTo>
                <a:lnTo>
                  <a:pt x="2011680" y="947928"/>
                </a:lnTo>
                <a:lnTo>
                  <a:pt x="2066544" y="934212"/>
                </a:lnTo>
                <a:lnTo>
                  <a:pt x="2121408" y="918972"/>
                </a:lnTo>
                <a:lnTo>
                  <a:pt x="2228088" y="882396"/>
                </a:lnTo>
                <a:lnTo>
                  <a:pt x="2281428" y="859536"/>
                </a:lnTo>
                <a:lnTo>
                  <a:pt x="2333244" y="836676"/>
                </a:lnTo>
                <a:lnTo>
                  <a:pt x="2385060" y="810768"/>
                </a:lnTo>
                <a:lnTo>
                  <a:pt x="2435352" y="783336"/>
                </a:lnTo>
                <a:lnTo>
                  <a:pt x="2485644" y="754380"/>
                </a:lnTo>
                <a:lnTo>
                  <a:pt x="2534412" y="723900"/>
                </a:lnTo>
                <a:lnTo>
                  <a:pt x="2583180" y="691896"/>
                </a:lnTo>
                <a:lnTo>
                  <a:pt x="2628900" y="656844"/>
                </a:lnTo>
                <a:lnTo>
                  <a:pt x="2676144" y="620268"/>
                </a:lnTo>
                <a:lnTo>
                  <a:pt x="2764536" y="544068"/>
                </a:lnTo>
                <a:lnTo>
                  <a:pt x="2807208" y="502920"/>
                </a:lnTo>
                <a:lnTo>
                  <a:pt x="2848356" y="460248"/>
                </a:lnTo>
                <a:lnTo>
                  <a:pt x="2889504" y="414528"/>
                </a:lnTo>
                <a:lnTo>
                  <a:pt x="2929128" y="368808"/>
                </a:lnTo>
                <a:lnTo>
                  <a:pt x="2967228" y="321564"/>
                </a:lnTo>
                <a:lnTo>
                  <a:pt x="3003804" y="272796"/>
                </a:lnTo>
                <a:lnTo>
                  <a:pt x="3038856" y="222504"/>
                </a:lnTo>
                <a:lnTo>
                  <a:pt x="3072384" y="170688"/>
                </a:lnTo>
                <a:lnTo>
                  <a:pt x="3104337" y="116992"/>
                </a:lnTo>
                <a:lnTo>
                  <a:pt x="3110484" y="120307"/>
                </a:lnTo>
                <a:lnTo>
                  <a:pt x="3150108" y="141732"/>
                </a:lnTo>
                <a:lnTo>
                  <a:pt x="3154680" y="0"/>
                </a:lnTo>
                <a:close/>
              </a:path>
              <a:path w="3613784" h="2057400">
                <a:moveTo>
                  <a:pt x="3601212" y="2057400"/>
                </a:moveTo>
                <a:lnTo>
                  <a:pt x="3549396" y="1924812"/>
                </a:lnTo>
                <a:lnTo>
                  <a:pt x="3514306" y="1963026"/>
                </a:lnTo>
                <a:lnTo>
                  <a:pt x="3422904" y="1888236"/>
                </a:lnTo>
                <a:lnTo>
                  <a:pt x="3322320" y="1815084"/>
                </a:lnTo>
                <a:lnTo>
                  <a:pt x="3217164" y="1746504"/>
                </a:lnTo>
                <a:lnTo>
                  <a:pt x="3107436" y="1682496"/>
                </a:lnTo>
                <a:lnTo>
                  <a:pt x="2993136" y="1624584"/>
                </a:lnTo>
                <a:lnTo>
                  <a:pt x="2874264" y="1571244"/>
                </a:lnTo>
                <a:lnTo>
                  <a:pt x="2752344" y="1522476"/>
                </a:lnTo>
                <a:lnTo>
                  <a:pt x="2625852" y="1479804"/>
                </a:lnTo>
                <a:lnTo>
                  <a:pt x="2497836" y="1441704"/>
                </a:lnTo>
                <a:lnTo>
                  <a:pt x="2365248" y="1409700"/>
                </a:lnTo>
                <a:lnTo>
                  <a:pt x="2231136" y="1382268"/>
                </a:lnTo>
                <a:lnTo>
                  <a:pt x="2095500" y="1362456"/>
                </a:lnTo>
                <a:lnTo>
                  <a:pt x="1958340" y="1347216"/>
                </a:lnTo>
                <a:lnTo>
                  <a:pt x="1818132" y="1338072"/>
                </a:lnTo>
                <a:lnTo>
                  <a:pt x="1748028" y="1335024"/>
                </a:lnTo>
                <a:lnTo>
                  <a:pt x="1610868" y="1335024"/>
                </a:lnTo>
                <a:lnTo>
                  <a:pt x="1543812" y="1338072"/>
                </a:lnTo>
                <a:lnTo>
                  <a:pt x="1478280" y="1341120"/>
                </a:lnTo>
                <a:lnTo>
                  <a:pt x="1412748" y="1345692"/>
                </a:lnTo>
                <a:lnTo>
                  <a:pt x="1345692" y="1351788"/>
                </a:lnTo>
                <a:lnTo>
                  <a:pt x="1280160" y="1359408"/>
                </a:lnTo>
                <a:lnTo>
                  <a:pt x="1216152" y="1368552"/>
                </a:lnTo>
                <a:lnTo>
                  <a:pt x="1150620" y="1377696"/>
                </a:lnTo>
                <a:lnTo>
                  <a:pt x="1152740" y="1389735"/>
                </a:lnTo>
                <a:lnTo>
                  <a:pt x="1074420" y="1405115"/>
                </a:lnTo>
                <a:lnTo>
                  <a:pt x="990600" y="1421879"/>
                </a:lnTo>
                <a:lnTo>
                  <a:pt x="909828" y="1441691"/>
                </a:lnTo>
                <a:lnTo>
                  <a:pt x="829056" y="1463027"/>
                </a:lnTo>
                <a:lnTo>
                  <a:pt x="749808" y="1484363"/>
                </a:lnTo>
                <a:lnTo>
                  <a:pt x="672084" y="1508747"/>
                </a:lnTo>
                <a:lnTo>
                  <a:pt x="595884" y="1533131"/>
                </a:lnTo>
                <a:lnTo>
                  <a:pt x="521208" y="1560563"/>
                </a:lnTo>
                <a:lnTo>
                  <a:pt x="449580" y="1587995"/>
                </a:lnTo>
                <a:lnTo>
                  <a:pt x="379476" y="1618475"/>
                </a:lnTo>
                <a:lnTo>
                  <a:pt x="310896" y="1648955"/>
                </a:lnTo>
                <a:lnTo>
                  <a:pt x="243840" y="1680959"/>
                </a:lnTo>
                <a:lnTo>
                  <a:pt x="179832" y="1714487"/>
                </a:lnTo>
                <a:lnTo>
                  <a:pt x="117348" y="1749539"/>
                </a:lnTo>
                <a:lnTo>
                  <a:pt x="0" y="1822691"/>
                </a:lnTo>
                <a:lnTo>
                  <a:pt x="13716" y="1844027"/>
                </a:lnTo>
                <a:lnTo>
                  <a:pt x="41148" y="1825739"/>
                </a:lnTo>
                <a:lnTo>
                  <a:pt x="70104" y="1807451"/>
                </a:lnTo>
                <a:lnTo>
                  <a:pt x="100584" y="1789163"/>
                </a:lnTo>
                <a:lnTo>
                  <a:pt x="129540" y="1770875"/>
                </a:lnTo>
                <a:lnTo>
                  <a:pt x="254508" y="1703819"/>
                </a:lnTo>
                <a:lnTo>
                  <a:pt x="321564" y="1671815"/>
                </a:lnTo>
                <a:lnTo>
                  <a:pt x="388620" y="1641335"/>
                </a:lnTo>
                <a:lnTo>
                  <a:pt x="458724" y="1612379"/>
                </a:lnTo>
                <a:lnTo>
                  <a:pt x="530352" y="1584947"/>
                </a:lnTo>
                <a:lnTo>
                  <a:pt x="603504" y="1557515"/>
                </a:lnTo>
                <a:lnTo>
                  <a:pt x="755904" y="1508747"/>
                </a:lnTo>
                <a:lnTo>
                  <a:pt x="914400" y="1466075"/>
                </a:lnTo>
                <a:lnTo>
                  <a:pt x="1078992" y="1429499"/>
                </a:lnTo>
                <a:lnTo>
                  <a:pt x="1164336" y="1414259"/>
                </a:lnTo>
                <a:lnTo>
                  <a:pt x="1162240" y="1402435"/>
                </a:lnTo>
                <a:lnTo>
                  <a:pt x="1219200" y="1392936"/>
                </a:lnTo>
                <a:lnTo>
                  <a:pt x="1284732" y="1383792"/>
                </a:lnTo>
                <a:lnTo>
                  <a:pt x="1348740" y="1376172"/>
                </a:lnTo>
                <a:lnTo>
                  <a:pt x="1414272" y="1371600"/>
                </a:lnTo>
                <a:lnTo>
                  <a:pt x="1479804" y="1365504"/>
                </a:lnTo>
                <a:lnTo>
                  <a:pt x="1545336" y="1362456"/>
                </a:lnTo>
                <a:lnTo>
                  <a:pt x="1610868" y="1360932"/>
                </a:lnTo>
                <a:lnTo>
                  <a:pt x="1677924" y="1359408"/>
                </a:lnTo>
                <a:lnTo>
                  <a:pt x="1818132" y="1362456"/>
                </a:lnTo>
                <a:lnTo>
                  <a:pt x="1955292" y="1371600"/>
                </a:lnTo>
                <a:lnTo>
                  <a:pt x="2092452" y="1386840"/>
                </a:lnTo>
                <a:lnTo>
                  <a:pt x="2228088" y="1408176"/>
                </a:lnTo>
                <a:lnTo>
                  <a:pt x="2360676" y="1434084"/>
                </a:lnTo>
                <a:lnTo>
                  <a:pt x="2491740" y="1466088"/>
                </a:lnTo>
                <a:lnTo>
                  <a:pt x="2618232" y="1504188"/>
                </a:lnTo>
                <a:lnTo>
                  <a:pt x="2743200" y="1546860"/>
                </a:lnTo>
                <a:lnTo>
                  <a:pt x="2865120" y="1594104"/>
                </a:lnTo>
                <a:lnTo>
                  <a:pt x="2982468" y="1647444"/>
                </a:lnTo>
                <a:lnTo>
                  <a:pt x="3095244" y="1705356"/>
                </a:lnTo>
                <a:lnTo>
                  <a:pt x="3204972" y="1767840"/>
                </a:lnTo>
                <a:lnTo>
                  <a:pt x="3308604" y="1836420"/>
                </a:lnTo>
                <a:lnTo>
                  <a:pt x="3409188" y="1908048"/>
                </a:lnTo>
                <a:lnTo>
                  <a:pt x="3497453" y="1981377"/>
                </a:lnTo>
                <a:lnTo>
                  <a:pt x="3464052" y="2017776"/>
                </a:lnTo>
                <a:lnTo>
                  <a:pt x="3523488" y="2034946"/>
                </a:lnTo>
                <a:lnTo>
                  <a:pt x="3601212" y="2057400"/>
                </a:lnTo>
                <a:close/>
              </a:path>
              <a:path w="3613784" h="2057400">
                <a:moveTo>
                  <a:pt x="3613404" y="391668"/>
                </a:moveTo>
                <a:lnTo>
                  <a:pt x="3476244" y="429768"/>
                </a:lnTo>
                <a:lnTo>
                  <a:pt x="3510127" y="467283"/>
                </a:lnTo>
                <a:lnTo>
                  <a:pt x="3421380" y="541020"/>
                </a:lnTo>
                <a:lnTo>
                  <a:pt x="3322320" y="612648"/>
                </a:lnTo>
                <a:lnTo>
                  <a:pt x="3217164" y="681228"/>
                </a:lnTo>
                <a:lnTo>
                  <a:pt x="3108960" y="743712"/>
                </a:lnTo>
                <a:lnTo>
                  <a:pt x="2994660" y="801624"/>
                </a:lnTo>
                <a:lnTo>
                  <a:pt x="2877312" y="854964"/>
                </a:lnTo>
                <a:lnTo>
                  <a:pt x="2756916" y="902208"/>
                </a:lnTo>
                <a:lnTo>
                  <a:pt x="2631948" y="944880"/>
                </a:lnTo>
                <a:lnTo>
                  <a:pt x="2503932" y="982980"/>
                </a:lnTo>
                <a:lnTo>
                  <a:pt x="2374392" y="1014984"/>
                </a:lnTo>
                <a:lnTo>
                  <a:pt x="2241804" y="1040892"/>
                </a:lnTo>
                <a:lnTo>
                  <a:pt x="2106168" y="1062228"/>
                </a:lnTo>
                <a:lnTo>
                  <a:pt x="1969008" y="1075944"/>
                </a:lnTo>
                <a:lnTo>
                  <a:pt x="1830324" y="1085088"/>
                </a:lnTo>
                <a:lnTo>
                  <a:pt x="1761744" y="1088136"/>
                </a:lnTo>
                <a:lnTo>
                  <a:pt x="1627632" y="1088097"/>
                </a:lnTo>
                <a:lnTo>
                  <a:pt x="1566672" y="1086612"/>
                </a:lnTo>
                <a:lnTo>
                  <a:pt x="1504188" y="1083564"/>
                </a:lnTo>
                <a:lnTo>
                  <a:pt x="1441704" y="1078992"/>
                </a:lnTo>
                <a:lnTo>
                  <a:pt x="1379220" y="1072896"/>
                </a:lnTo>
                <a:lnTo>
                  <a:pt x="1318260" y="1066800"/>
                </a:lnTo>
                <a:lnTo>
                  <a:pt x="1255776" y="1059180"/>
                </a:lnTo>
                <a:lnTo>
                  <a:pt x="1194816" y="1050036"/>
                </a:lnTo>
                <a:lnTo>
                  <a:pt x="1190244" y="1074420"/>
                </a:lnTo>
                <a:lnTo>
                  <a:pt x="1252728" y="1083564"/>
                </a:lnTo>
                <a:lnTo>
                  <a:pt x="1313688" y="1092708"/>
                </a:lnTo>
                <a:lnTo>
                  <a:pt x="1438656" y="1104900"/>
                </a:lnTo>
                <a:lnTo>
                  <a:pt x="1504188" y="1108011"/>
                </a:lnTo>
                <a:lnTo>
                  <a:pt x="1627632" y="1114044"/>
                </a:lnTo>
                <a:lnTo>
                  <a:pt x="1690116" y="1114044"/>
                </a:lnTo>
                <a:lnTo>
                  <a:pt x="1761744" y="1112520"/>
                </a:lnTo>
                <a:lnTo>
                  <a:pt x="1831848" y="1110996"/>
                </a:lnTo>
                <a:lnTo>
                  <a:pt x="1970532" y="1101852"/>
                </a:lnTo>
                <a:lnTo>
                  <a:pt x="2109216" y="1086612"/>
                </a:lnTo>
                <a:lnTo>
                  <a:pt x="2244852" y="1065276"/>
                </a:lnTo>
                <a:lnTo>
                  <a:pt x="2378964" y="1039368"/>
                </a:lnTo>
                <a:lnTo>
                  <a:pt x="2510028" y="1007364"/>
                </a:lnTo>
                <a:lnTo>
                  <a:pt x="2639568" y="969264"/>
                </a:lnTo>
                <a:lnTo>
                  <a:pt x="2764536" y="926592"/>
                </a:lnTo>
                <a:lnTo>
                  <a:pt x="2886456" y="877824"/>
                </a:lnTo>
                <a:lnTo>
                  <a:pt x="3005328" y="824484"/>
                </a:lnTo>
                <a:lnTo>
                  <a:pt x="3119628" y="766572"/>
                </a:lnTo>
                <a:lnTo>
                  <a:pt x="3229356" y="702564"/>
                </a:lnTo>
                <a:lnTo>
                  <a:pt x="3336036" y="633984"/>
                </a:lnTo>
                <a:lnTo>
                  <a:pt x="3436620" y="560832"/>
                </a:lnTo>
                <a:lnTo>
                  <a:pt x="3527475" y="486486"/>
                </a:lnTo>
                <a:lnTo>
                  <a:pt x="3537204" y="497255"/>
                </a:lnTo>
                <a:lnTo>
                  <a:pt x="3561588" y="524256"/>
                </a:lnTo>
                <a:lnTo>
                  <a:pt x="3613404" y="391668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001509" y="5226810"/>
            <a:ext cx="850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93725" algn="l"/>
              </a:tabLst>
            </a:pPr>
            <a:r>
              <a:rPr dirty="0" sz="2400">
                <a:latin typeface="Comic Sans MS"/>
                <a:cs typeface="Comic Sans MS"/>
              </a:rPr>
              <a:t>S	</a:t>
            </a:r>
            <a:r>
              <a:rPr dirty="0" baseline="1157" sz="3600">
                <a:latin typeface="Comic Sans MS"/>
                <a:cs typeface="Comic Sans MS"/>
              </a:rPr>
              <a:t>N</a:t>
            </a:r>
            <a:endParaRPr baseline="1157" sz="3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73140" y="4654308"/>
            <a:ext cx="622300" cy="1527175"/>
          </a:xfrm>
          <a:custGeom>
            <a:avLst/>
            <a:gdLst/>
            <a:ahLst/>
            <a:cxnLst/>
            <a:rect l="l" t="t" r="r" b="b"/>
            <a:pathLst>
              <a:path w="622300" h="1527175">
                <a:moveTo>
                  <a:pt x="621792" y="1176528"/>
                </a:moveTo>
                <a:lnTo>
                  <a:pt x="584885" y="1136700"/>
                </a:lnTo>
                <a:lnTo>
                  <a:pt x="584885" y="1180503"/>
                </a:lnTo>
                <a:lnTo>
                  <a:pt x="580644" y="1213104"/>
                </a:lnTo>
                <a:lnTo>
                  <a:pt x="563880" y="1278636"/>
                </a:lnTo>
                <a:lnTo>
                  <a:pt x="541020" y="1336548"/>
                </a:lnTo>
                <a:lnTo>
                  <a:pt x="513588" y="1386840"/>
                </a:lnTo>
                <a:lnTo>
                  <a:pt x="480060" y="1429512"/>
                </a:lnTo>
                <a:lnTo>
                  <a:pt x="441960" y="1461516"/>
                </a:lnTo>
                <a:lnTo>
                  <a:pt x="432816" y="1469136"/>
                </a:lnTo>
                <a:lnTo>
                  <a:pt x="411480" y="1481328"/>
                </a:lnTo>
                <a:lnTo>
                  <a:pt x="402336" y="1485900"/>
                </a:lnTo>
                <a:lnTo>
                  <a:pt x="391668" y="1490472"/>
                </a:lnTo>
                <a:lnTo>
                  <a:pt x="379476" y="1493520"/>
                </a:lnTo>
                <a:lnTo>
                  <a:pt x="368808" y="1496568"/>
                </a:lnTo>
                <a:lnTo>
                  <a:pt x="347472" y="1499616"/>
                </a:lnTo>
                <a:lnTo>
                  <a:pt x="335280" y="1501140"/>
                </a:lnTo>
                <a:lnTo>
                  <a:pt x="323088" y="1501140"/>
                </a:lnTo>
                <a:lnTo>
                  <a:pt x="310896" y="1499616"/>
                </a:lnTo>
                <a:lnTo>
                  <a:pt x="297180" y="1498092"/>
                </a:lnTo>
                <a:lnTo>
                  <a:pt x="272796" y="1491996"/>
                </a:lnTo>
                <a:lnTo>
                  <a:pt x="248412" y="1482852"/>
                </a:lnTo>
                <a:lnTo>
                  <a:pt x="236220" y="1476756"/>
                </a:lnTo>
                <a:lnTo>
                  <a:pt x="225552" y="1469136"/>
                </a:lnTo>
                <a:lnTo>
                  <a:pt x="213360" y="1461516"/>
                </a:lnTo>
                <a:lnTo>
                  <a:pt x="179832" y="1435608"/>
                </a:lnTo>
                <a:lnTo>
                  <a:pt x="160020" y="1412748"/>
                </a:lnTo>
                <a:lnTo>
                  <a:pt x="149352" y="1400556"/>
                </a:lnTo>
                <a:lnTo>
                  <a:pt x="140208" y="1388364"/>
                </a:lnTo>
                <a:lnTo>
                  <a:pt x="121920" y="1360932"/>
                </a:lnTo>
                <a:lnTo>
                  <a:pt x="114300" y="1347216"/>
                </a:lnTo>
                <a:lnTo>
                  <a:pt x="105156" y="1331976"/>
                </a:lnTo>
                <a:lnTo>
                  <a:pt x="97536" y="1315212"/>
                </a:lnTo>
                <a:lnTo>
                  <a:pt x="83820" y="1283208"/>
                </a:lnTo>
                <a:lnTo>
                  <a:pt x="75565" y="1255344"/>
                </a:lnTo>
                <a:lnTo>
                  <a:pt x="124968" y="1245108"/>
                </a:lnTo>
                <a:lnTo>
                  <a:pt x="56667" y="1159167"/>
                </a:lnTo>
                <a:lnTo>
                  <a:pt x="117348" y="1143000"/>
                </a:lnTo>
                <a:lnTo>
                  <a:pt x="207264" y="1127760"/>
                </a:lnTo>
                <a:lnTo>
                  <a:pt x="269748" y="1123188"/>
                </a:lnTo>
                <a:lnTo>
                  <a:pt x="294132" y="1121664"/>
                </a:lnTo>
                <a:lnTo>
                  <a:pt x="318516" y="1121664"/>
                </a:lnTo>
                <a:lnTo>
                  <a:pt x="342900" y="1123188"/>
                </a:lnTo>
                <a:lnTo>
                  <a:pt x="367284" y="1123188"/>
                </a:lnTo>
                <a:lnTo>
                  <a:pt x="391668" y="1126236"/>
                </a:lnTo>
                <a:lnTo>
                  <a:pt x="414528" y="1127760"/>
                </a:lnTo>
                <a:lnTo>
                  <a:pt x="437388" y="1132332"/>
                </a:lnTo>
                <a:lnTo>
                  <a:pt x="460248" y="1135380"/>
                </a:lnTo>
                <a:lnTo>
                  <a:pt x="481584" y="1139952"/>
                </a:lnTo>
                <a:lnTo>
                  <a:pt x="497992" y="1145133"/>
                </a:lnTo>
                <a:lnTo>
                  <a:pt x="480060" y="1191768"/>
                </a:lnTo>
                <a:lnTo>
                  <a:pt x="518160" y="1187665"/>
                </a:lnTo>
                <a:lnTo>
                  <a:pt x="584885" y="1180503"/>
                </a:lnTo>
                <a:lnTo>
                  <a:pt x="584885" y="1136700"/>
                </a:lnTo>
                <a:lnTo>
                  <a:pt x="525780" y="1072896"/>
                </a:lnTo>
                <a:lnTo>
                  <a:pt x="507060" y="1121537"/>
                </a:lnTo>
                <a:lnTo>
                  <a:pt x="486156" y="1115568"/>
                </a:lnTo>
                <a:lnTo>
                  <a:pt x="440436" y="1106424"/>
                </a:lnTo>
                <a:lnTo>
                  <a:pt x="393192" y="1100328"/>
                </a:lnTo>
                <a:lnTo>
                  <a:pt x="342900" y="1097178"/>
                </a:lnTo>
                <a:lnTo>
                  <a:pt x="318516" y="1095756"/>
                </a:lnTo>
                <a:lnTo>
                  <a:pt x="294132" y="1095756"/>
                </a:lnTo>
                <a:lnTo>
                  <a:pt x="268224" y="1097280"/>
                </a:lnTo>
                <a:lnTo>
                  <a:pt x="236220" y="1098804"/>
                </a:lnTo>
                <a:lnTo>
                  <a:pt x="204216" y="1101852"/>
                </a:lnTo>
                <a:lnTo>
                  <a:pt x="172212" y="1106424"/>
                </a:lnTo>
                <a:lnTo>
                  <a:pt x="141732" y="1112520"/>
                </a:lnTo>
                <a:lnTo>
                  <a:pt x="109728" y="1118616"/>
                </a:lnTo>
                <a:lnTo>
                  <a:pt x="51816" y="1133856"/>
                </a:lnTo>
                <a:lnTo>
                  <a:pt x="40170" y="1138389"/>
                </a:lnTo>
                <a:lnTo>
                  <a:pt x="36576" y="1133856"/>
                </a:lnTo>
                <a:lnTo>
                  <a:pt x="34810" y="1140472"/>
                </a:lnTo>
                <a:lnTo>
                  <a:pt x="24384" y="1144524"/>
                </a:lnTo>
                <a:lnTo>
                  <a:pt x="29565" y="1160106"/>
                </a:lnTo>
                <a:lnTo>
                  <a:pt x="0" y="1271016"/>
                </a:lnTo>
                <a:lnTo>
                  <a:pt x="47244" y="1261211"/>
                </a:lnTo>
                <a:lnTo>
                  <a:pt x="50711" y="1260500"/>
                </a:lnTo>
                <a:lnTo>
                  <a:pt x="60960" y="1292352"/>
                </a:lnTo>
                <a:lnTo>
                  <a:pt x="74676" y="1327404"/>
                </a:lnTo>
                <a:lnTo>
                  <a:pt x="83820" y="1342644"/>
                </a:lnTo>
                <a:lnTo>
                  <a:pt x="91440" y="1359408"/>
                </a:lnTo>
                <a:lnTo>
                  <a:pt x="109728" y="1389888"/>
                </a:lnTo>
                <a:lnTo>
                  <a:pt x="120396" y="1403604"/>
                </a:lnTo>
                <a:lnTo>
                  <a:pt x="129540" y="1417320"/>
                </a:lnTo>
                <a:lnTo>
                  <a:pt x="140208" y="1429512"/>
                </a:lnTo>
                <a:lnTo>
                  <a:pt x="152400" y="1441704"/>
                </a:lnTo>
                <a:lnTo>
                  <a:pt x="163068" y="1453896"/>
                </a:lnTo>
                <a:lnTo>
                  <a:pt x="211836" y="1491996"/>
                </a:lnTo>
                <a:lnTo>
                  <a:pt x="251460" y="1511808"/>
                </a:lnTo>
                <a:lnTo>
                  <a:pt x="294132" y="1524000"/>
                </a:lnTo>
                <a:lnTo>
                  <a:pt x="309372" y="1525524"/>
                </a:lnTo>
                <a:lnTo>
                  <a:pt x="323088" y="1527048"/>
                </a:lnTo>
                <a:lnTo>
                  <a:pt x="338328" y="1525524"/>
                </a:lnTo>
                <a:lnTo>
                  <a:pt x="350520" y="1525524"/>
                </a:lnTo>
                <a:lnTo>
                  <a:pt x="362712" y="1524000"/>
                </a:lnTo>
                <a:lnTo>
                  <a:pt x="376428" y="1520952"/>
                </a:lnTo>
                <a:lnTo>
                  <a:pt x="388620" y="1517904"/>
                </a:lnTo>
                <a:lnTo>
                  <a:pt x="413004" y="1508760"/>
                </a:lnTo>
                <a:lnTo>
                  <a:pt x="423672" y="1502664"/>
                </a:lnTo>
                <a:lnTo>
                  <a:pt x="435864" y="1496568"/>
                </a:lnTo>
                <a:lnTo>
                  <a:pt x="489204" y="1455420"/>
                </a:lnTo>
                <a:lnTo>
                  <a:pt x="516636" y="1423416"/>
                </a:lnTo>
                <a:lnTo>
                  <a:pt x="550164" y="1373124"/>
                </a:lnTo>
                <a:lnTo>
                  <a:pt x="577596" y="1316736"/>
                </a:lnTo>
                <a:lnTo>
                  <a:pt x="597408" y="1251204"/>
                </a:lnTo>
                <a:lnTo>
                  <a:pt x="611124" y="1182624"/>
                </a:lnTo>
                <a:lnTo>
                  <a:pt x="593686" y="1179550"/>
                </a:lnTo>
                <a:lnTo>
                  <a:pt x="621792" y="1176528"/>
                </a:lnTo>
                <a:close/>
              </a:path>
              <a:path w="622300" h="1527175">
                <a:moveTo>
                  <a:pt x="621792" y="348996"/>
                </a:moveTo>
                <a:lnTo>
                  <a:pt x="595909" y="346214"/>
                </a:lnTo>
                <a:lnTo>
                  <a:pt x="611124" y="344424"/>
                </a:lnTo>
                <a:lnTo>
                  <a:pt x="605028" y="309372"/>
                </a:lnTo>
                <a:lnTo>
                  <a:pt x="597408" y="274320"/>
                </a:lnTo>
                <a:lnTo>
                  <a:pt x="588264" y="240792"/>
                </a:lnTo>
                <a:lnTo>
                  <a:pt x="584885" y="231140"/>
                </a:lnTo>
                <a:lnTo>
                  <a:pt x="584885" y="345033"/>
                </a:lnTo>
                <a:lnTo>
                  <a:pt x="480060" y="333756"/>
                </a:lnTo>
                <a:lnTo>
                  <a:pt x="498297" y="381165"/>
                </a:lnTo>
                <a:lnTo>
                  <a:pt x="481584" y="385572"/>
                </a:lnTo>
                <a:lnTo>
                  <a:pt x="460248" y="390144"/>
                </a:lnTo>
                <a:lnTo>
                  <a:pt x="437388" y="394716"/>
                </a:lnTo>
                <a:lnTo>
                  <a:pt x="391668" y="400812"/>
                </a:lnTo>
                <a:lnTo>
                  <a:pt x="344424" y="403758"/>
                </a:lnTo>
                <a:lnTo>
                  <a:pt x="269748" y="403860"/>
                </a:lnTo>
                <a:lnTo>
                  <a:pt x="239268" y="400812"/>
                </a:lnTo>
                <a:lnTo>
                  <a:pt x="207264" y="399288"/>
                </a:lnTo>
                <a:lnTo>
                  <a:pt x="146304" y="388620"/>
                </a:lnTo>
                <a:lnTo>
                  <a:pt x="88392" y="376428"/>
                </a:lnTo>
                <a:lnTo>
                  <a:pt x="56667" y="366369"/>
                </a:lnTo>
                <a:lnTo>
                  <a:pt x="124968" y="280416"/>
                </a:lnTo>
                <a:lnTo>
                  <a:pt x="75704" y="270192"/>
                </a:lnTo>
                <a:lnTo>
                  <a:pt x="83820" y="243840"/>
                </a:lnTo>
                <a:lnTo>
                  <a:pt x="97536" y="210312"/>
                </a:lnTo>
                <a:lnTo>
                  <a:pt x="105156" y="195072"/>
                </a:lnTo>
                <a:lnTo>
                  <a:pt x="114300" y="179832"/>
                </a:lnTo>
                <a:lnTo>
                  <a:pt x="121920" y="164592"/>
                </a:lnTo>
                <a:lnTo>
                  <a:pt x="140208" y="137160"/>
                </a:lnTo>
                <a:lnTo>
                  <a:pt x="149352" y="124968"/>
                </a:lnTo>
                <a:lnTo>
                  <a:pt x="160020" y="112776"/>
                </a:lnTo>
                <a:lnTo>
                  <a:pt x="169164" y="102108"/>
                </a:lnTo>
                <a:lnTo>
                  <a:pt x="190500" y="80772"/>
                </a:lnTo>
                <a:lnTo>
                  <a:pt x="202692" y="71628"/>
                </a:lnTo>
                <a:lnTo>
                  <a:pt x="213360" y="64008"/>
                </a:lnTo>
                <a:lnTo>
                  <a:pt x="225552" y="56388"/>
                </a:lnTo>
                <a:lnTo>
                  <a:pt x="236220" y="48768"/>
                </a:lnTo>
                <a:lnTo>
                  <a:pt x="248412" y="42672"/>
                </a:lnTo>
                <a:lnTo>
                  <a:pt x="272796" y="33528"/>
                </a:lnTo>
                <a:lnTo>
                  <a:pt x="297180" y="27432"/>
                </a:lnTo>
                <a:lnTo>
                  <a:pt x="310896" y="25908"/>
                </a:lnTo>
                <a:lnTo>
                  <a:pt x="323088" y="24384"/>
                </a:lnTo>
                <a:lnTo>
                  <a:pt x="335280" y="25908"/>
                </a:lnTo>
                <a:lnTo>
                  <a:pt x="347472" y="25908"/>
                </a:lnTo>
                <a:lnTo>
                  <a:pt x="358140" y="27432"/>
                </a:lnTo>
                <a:lnTo>
                  <a:pt x="368808" y="30480"/>
                </a:lnTo>
                <a:lnTo>
                  <a:pt x="381000" y="32004"/>
                </a:lnTo>
                <a:lnTo>
                  <a:pt x="402336" y="41148"/>
                </a:lnTo>
                <a:lnTo>
                  <a:pt x="411480" y="45720"/>
                </a:lnTo>
                <a:lnTo>
                  <a:pt x="422148" y="50292"/>
                </a:lnTo>
                <a:lnTo>
                  <a:pt x="432816" y="56388"/>
                </a:lnTo>
                <a:lnTo>
                  <a:pt x="441960" y="64008"/>
                </a:lnTo>
                <a:lnTo>
                  <a:pt x="452628" y="71628"/>
                </a:lnTo>
                <a:lnTo>
                  <a:pt x="461772" y="79248"/>
                </a:lnTo>
                <a:lnTo>
                  <a:pt x="496824" y="117348"/>
                </a:lnTo>
                <a:lnTo>
                  <a:pt x="527304" y="163068"/>
                </a:lnTo>
                <a:lnTo>
                  <a:pt x="553212" y="217932"/>
                </a:lnTo>
                <a:lnTo>
                  <a:pt x="573024" y="278892"/>
                </a:lnTo>
                <a:lnTo>
                  <a:pt x="584885" y="345033"/>
                </a:lnTo>
                <a:lnTo>
                  <a:pt x="584885" y="231140"/>
                </a:lnTo>
                <a:lnTo>
                  <a:pt x="565404" y="179832"/>
                </a:lnTo>
                <a:lnTo>
                  <a:pt x="534924" y="126492"/>
                </a:lnTo>
                <a:lnTo>
                  <a:pt x="489204" y="70104"/>
                </a:lnTo>
                <a:lnTo>
                  <a:pt x="435864" y="28956"/>
                </a:lnTo>
                <a:lnTo>
                  <a:pt x="413004" y="18288"/>
                </a:lnTo>
                <a:lnTo>
                  <a:pt x="400812" y="12192"/>
                </a:lnTo>
                <a:lnTo>
                  <a:pt x="388620" y="9144"/>
                </a:lnTo>
                <a:lnTo>
                  <a:pt x="376428" y="4572"/>
                </a:lnTo>
                <a:lnTo>
                  <a:pt x="362712" y="3048"/>
                </a:lnTo>
                <a:lnTo>
                  <a:pt x="338328" y="0"/>
                </a:lnTo>
                <a:lnTo>
                  <a:pt x="309372" y="0"/>
                </a:lnTo>
                <a:lnTo>
                  <a:pt x="294132" y="3048"/>
                </a:lnTo>
                <a:lnTo>
                  <a:pt x="280416" y="6096"/>
                </a:lnTo>
                <a:lnTo>
                  <a:pt x="265176" y="9144"/>
                </a:lnTo>
                <a:lnTo>
                  <a:pt x="251460" y="13716"/>
                </a:lnTo>
                <a:lnTo>
                  <a:pt x="237744" y="19812"/>
                </a:lnTo>
                <a:lnTo>
                  <a:pt x="225552" y="27432"/>
                </a:lnTo>
                <a:lnTo>
                  <a:pt x="211836" y="33528"/>
                </a:lnTo>
                <a:lnTo>
                  <a:pt x="175260" y="60960"/>
                </a:lnTo>
                <a:lnTo>
                  <a:pt x="140208" y="96012"/>
                </a:lnTo>
                <a:lnTo>
                  <a:pt x="129540" y="108204"/>
                </a:lnTo>
                <a:lnTo>
                  <a:pt x="120396" y="121920"/>
                </a:lnTo>
                <a:lnTo>
                  <a:pt x="109728" y="137160"/>
                </a:lnTo>
                <a:lnTo>
                  <a:pt x="100584" y="150876"/>
                </a:lnTo>
                <a:lnTo>
                  <a:pt x="91440" y="166116"/>
                </a:lnTo>
                <a:lnTo>
                  <a:pt x="83820" y="182880"/>
                </a:lnTo>
                <a:lnTo>
                  <a:pt x="74676" y="199644"/>
                </a:lnTo>
                <a:lnTo>
                  <a:pt x="60960" y="233172"/>
                </a:lnTo>
                <a:lnTo>
                  <a:pt x="50711" y="265023"/>
                </a:lnTo>
                <a:lnTo>
                  <a:pt x="0" y="254508"/>
                </a:lnTo>
                <a:lnTo>
                  <a:pt x="29641" y="365683"/>
                </a:lnTo>
                <a:lnTo>
                  <a:pt x="24384" y="382524"/>
                </a:lnTo>
                <a:lnTo>
                  <a:pt x="35077" y="386092"/>
                </a:lnTo>
                <a:lnTo>
                  <a:pt x="36576" y="391668"/>
                </a:lnTo>
                <a:lnTo>
                  <a:pt x="39763" y="387654"/>
                </a:lnTo>
                <a:lnTo>
                  <a:pt x="51816" y="391668"/>
                </a:lnTo>
                <a:lnTo>
                  <a:pt x="80772" y="400812"/>
                </a:lnTo>
                <a:lnTo>
                  <a:pt x="111252" y="406908"/>
                </a:lnTo>
                <a:lnTo>
                  <a:pt x="141732" y="414528"/>
                </a:lnTo>
                <a:lnTo>
                  <a:pt x="172212" y="419100"/>
                </a:lnTo>
                <a:lnTo>
                  <a:pt x="204216" y="423672"/>
                </a:lnTo>
                <a:lnTo>
                  <a:pt x="236220" y="426720"/>
                </a:lnTo>
                <a:lnTo>
                  <a:pt x="268224" y="428244"/>
                </a:lnTo>
                <a:lnTo>
                  <a:pt x="294132" y="429768"/>
                </a:lnTo>
                <a:lnTo>
                  <a:pt x="318516" y="429768"/>
                </a:lnTo>
                <a:lnTo>
                  <a:pt x="342900" y="428332"/>
                </a:lnTo>
                <a:lnTo>
                  <a:pt x="368808" y="428244"/>
                </a:lnTo>
                <a:lnTo>
                  <a:pt x="417576" y="422148"/>
                </a:lnTo>
                <a:lnTo>
                  <a:pt x="463296" y="416052"/>
                </a:lnTo>
                <a:lnTo>
                  <a:pt x="486156" y="411480"/>
                </a:lnTo>
                <a:lnTo>
                  <a:pt x="507593" y="405345"/>
                </a:lnTo>
                <a:lnTo>
                  <a:pt x="518160" y="432816"/>
                </a:lnTo>
                <a:lnTo>
                  <a:pt x="525780" y="452628"/>
                </a:lnTo>
                <a:lnTo>
                  <a:pt x="621792" y="34899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85619" y="5225286"/>
            <a:ext cx="19716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5">
                <a:solidFill>
                  <a:srgbClr val="3232CC"/>
                </a:solidFill>
                <a:latin typeface="Comic Sans MS"/>
                <a:cs typeface="Comic Sans MS"/>
              </a:rPr>
              <a:t>bar</a:t>
            </a:r>
            <a:r>
              <a:rPr dirty="0" sz="2800" spc="300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800" spc="20">
                <a:solidFill>
                  <a:srgbClr val="3232CC"/>
                </a:solidFill>
                <a:latin typeface="Comic Sans MS"/>
                <a:cs typeface="Comic Sans MS"/>
              </a:rPr>
              <a:t>magnet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2436" y="2842260"/>
            <a:ext cx="3777995" cy="2802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73925" y="4392613"/>
            <a:ext cx="21717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300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5950" y="4575203"/>
            <a:ext cx="14922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55" i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6484" y="4740085"/>
            <a:ext cx="21717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300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509" y="4922675"/>
            <a:ext cx="116839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200" i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9521" y="4109718"/>
            <a:ext cx="368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mic Sans MS"/>
                <a:cs typeface="Comic Sans MS"/>
              </a:rPr>
              <a:t>θ</a:t>
            </a:r>
            <a:r>
              <a:rPr dirty="0" baseline="-20833" sz="2400" spc="-7">
                <a:latin typeface="Comic Sans MS"/>
                <a:cs typeface="Comic Sans MS"/>
              </a:rPr>
              <a:t>o</a:t>
            </a:r>
            <a:endParaRPr baseline="-20833"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1689" y="2458657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0803" y="3450782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8260" y="5342633"/>
            <a:ext cx="209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4405" y="3658045"/>
            <a:ext cx="18161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65" i="1">
                <a:solidFill>
                  <a:srgbClr val="3232CC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1549" y="3167317"/>
            <a:ext cx="20637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30" i="1">
                <a:solidFill>
                  <a:srgbClr val="3232CC"/>
                </a:solidFill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63073" y="3421824"/>
            <a:ext cx="18224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20" i="1">
                <a:solidFill>
                  <a:srgbClr val="3232CC"/>
                </a:solidFill>
                <a:latin typeface="Arial"/>
                <a:cs typeface="Arial"/>
              </a:rPr>
              <a:t>c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0818" y="3947605"/>
            <a:ext cx="20447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5" i="1">
                <a:solidFill>
                  <a:srgbClr val="3232CC"/>
                </a:solidFill>
                <a:latin typeface="Arial"/>
                <a:cs typeface="Arial"/>
              </a:rPr>
              <a:t>d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033" y="2408934"/>
            <a:ext cx="36537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7365" indent="-495300">
              <a:lnSpc>
                <a:spcPct val="100000"/>
              </a:lnSpc>
              <a:spcBef>
                <a:spcPts val="100"/>
              </a:spcBef>
              <a:buAutoNum type="romanLcParenR"/>
              <a:tabLst>
                <a:tab pos="507365" algn="l"/>
                <a:tab pos="508000" algn="l"/>
              </a:tabLst>
            </a:pPr>
            <a:r>
              <a:rPr dirty="0" sz="2400" spc="-5">
                <a:latin typeface="Comic Sans MS"/>
                <a:cs typeface="Comic Sans MS"/>
              </a:rPr>
              <a:t>points into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8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page</a:t>
            </a:r>
            <a:endParaRPr sz="2400">
              <a:latin typeface="Comic Sans MS"/>
              <a:cs typeface="Comic Sans MS"/>
            </a:endParaRPr>
          </a:p>
          <a:p>
            <a:pPr marL="507365" indent="-495300">
              <a:lnSpc>
                <a:spcPct val="100000"/>
              </a:lnSpc>
              <a:buAutoNum type="romanLcParenR"/>
              <a:tabLst>
                <a:tab pos="507365" algn="l"/>
                <a:tab pos="508000" algn="l"/>
              </a:tabLst>
            </a:pPr>
            <a:r>
              <a:rPr dirty="0" sz="2400" spc="-5">
                <a:latin typeface="Comic Sans MS"/>
                <a:cs typeface="Comic Sans MS"/>
              </a:rPr>
              <a:t>points out of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8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page</a:t>
            </a:r>
            <a:endParaRPr sz="2400">
              <a:latin typeface="Comic Sans MS"/>
              <a:cs typeface="Comic Sans MS"/>
            </a:endParaRPr>
          </a:p>
          <a:p>
            <a:pPr marL="507365" indent="-495300">
              <a:lnSpc>
                <a:spcPct val="100000"/>
              </a:lnSpc>
              <a:buAutoNum type="romanLcParenR"/>
              <a:tabLst>
                <a:tab pos="508000" algn="l"/>
              </a:tabLst>
            </a:pPr>
            <a:r>
              <a:rPr dirty="0" sz="2400" spc="-5">
                <a:latin typeface="Comic Sans MS"/>
                <a:cs typeface="Comic Sans MS"/>
              </a:rPr>
              <a:t>is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zero.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6181" y="4262118"/>
            <a:ext cx="39185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2) </a:t>
            </a: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Which field</a:t>
            </a:r>
            <a:r>
              <a:rPr dirty="0" sz="2400" spc="-80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contribution  is largest in</a:t>
            </a:r>
            <a:r>
              <a:rPr dirty="0" sz="2400" spc="-35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magnitude?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6181" y="5725157"/>
            <a:ext cx="3780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3) Calculate </a:t>
            </a: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the field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at</a:t>
            </a:r>
            <a:r>
              <a:rPr dirty="0" sz="2400" spc="-85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C.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65345" y="878839"/>
            <a:ext cx="2493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solidFill>
                  <a:srgbClr val="3232CC"/>
                </a:solidFill>
                <a:latin typeface="Comic Sans MS"/>
                <a:cs typeface="Comic Sans MS"/>
              </a:rPr>
              <a:t>Example</a:t>
            </a:r>
            <a:r>
              <a:rPr dirty="0" sz="2400" spc="260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400" spc="5">
                <a:solidFill>
                  <a:srgbClr val="3232CC"/>
                </a:solidFill>
                <a:latin typeface="Comic Sans MS"/>
                <a:cs typeface="Comic Sans MS"/>
              </a:rPr>
              <a:t>Problem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533" y="1475678"/>
            <a:ext cx="7767955" cy="7747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30"/>
              </a:spcBef>
            </a:pP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1) For </a:t>
            </a: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each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segment </a:t>
            </a:r>
            <a:r>
              <a:rPr dirty="0" sz="2400" spc="-40">
                <a:solidFill>
                  <a:srgbClr val="3232CC"/>
                </a:solidFill>
                <a:latin typeface="Comic Sans MS"/>
                <a:cs typeface="Comic Sans MS"/>
              </a:rPr>
              <a:t>(</a:t>
            </a:r>
            <a:r>
              <a:rPr dirty="0" sz="2500" spc="-40" i="1">
                <a:solidFill>
                  <a:srgbClr val="3232CC"/>
                </a:solidFill>
                <a:latin typeface="Arial"/>
                <a:cs typeface="Arial"/>
              </a:rPr>
              <a:t>ab</a:t>
            </a:r>
            <a:r>
              <a:rPr dirty="0" sz="2400" spc="-40">
                <a:solidFill>
                  <a:srgbClr val="3232CC"/>
                </a:solidFill>
                <a:latin typeface="Comic Sans MS"/>
                <a:cs typeface="Comic Sans MS"/>
              </a:rPr>
              <a:t>, </a:t>
            </a:r>
            <a:r>
              <a:rPr dirty="0" sz="2500" spc="5" i="1">
                <a:solidFill>
                  <a:srgbClr val="3232CC"/>
                </a:solidFill>
                <a:latin typeface="Arial"/>
                <a:cs typeface="Arial"/>
              </a:rPr>
              <a:t>bc</a:t>
            </a:r>
            <a:r>
              <a:rPr dirty="0" sz="2400" spc="5">
                <a:solidFill>
                  <a:srgbClr val="3232CC"/>
                </a:solidFill>
                <a:latin typeface="Comic Sans MS"/>
                <a:cs typeface="Comic Sans MS"/>
              </a:rPr>
              <a:t>, </a:t>
            </a:r>
            <a:r>
              <a:rPr dirty="0" sz="2500" spc="-5" i="1">
                <a:solidFill>
                  <a:srgbClr val="3232CC"/>
                </a:solidFill>
                <a:latin typeface="Arial"/>
                <a:cs typeface="Arial"/>
              </a:rPr>
              <a:t>cd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, and </a:t>
            </a:r>
            <a:r>
              <a:rPr dirty="0" sz="2500" spc="-55" i="1">
                <a:solidFill>
                  <a:srgbClr val="3232CC"/>
                </a:solidFill>
                <a:latin typeface="Arial"/>
                <a:cs typeface="Arial"/>
              </a:rPr>
              <a:t>da</a:t>
            </a:r>
            <a:r>
              <a:rPr dirty="0" sz="2400" spc="-55">
                <a:solidFill>
                  <a:srgbClr val="3232CC"/>
                </a:solidFill>
                <a:latin typeface="Comic Sans MS"/>
                <a:cs typeface="Comic Sans MS"/>
              </a:rPr>
              <a:t>)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state </a:t>
            </a: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whether  the field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it contributes at point</a:t>
            </a:r>
            <a:r>
              <a:rPr dirty="0" sz="2400" spc="-70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C: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85" y="892549"/>
            <a:ext cx="62877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31720" algn="l"/>
              </a:tabLst>
            </a:pPr>
            <a:r>
              <a:rPr dirty="0" sz="2800" spc="-5">
                <a:solidFill>
                  <a:srgbClr val="3232CC"/>
                </a:solidFill>
                <a:latin typeface="Comic Sans MS"/>
                <a:cs typeface="Comic Sans MS"/>
              </a:rPr>
              <a:t>Biot,</a:t>
            </a:r>
            <a:r>
              <a:rPr dirty="0" sz="2800" spc="15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3232CC"/>
                </a:solidFill>
                <a:latin typeface="Comic Sans MS"/>
                <a:cs typeface="Comic Sans MS"/>
              </a:rPr>
              <a:t>Savart,	</a:t>
            </a:r>
            <a:r>
              <a:rPr dirty="0" sz="2800" spc="-10">
                <a:solidFill>
                  <a:srgbClr val="3232CC"/>
                </a:solidFill>
                <a:latin typeface="Comic Sans MS"/>
                <a:cs typeface="Comic Sans MS"/>
              </a:rPr>
              <a:t>and </a:t>
            </a:r>
            <a:r>
              <a:rPr dirty="0" sz="2800" spc="-5">
                <a:solidFill>
                  <a:srgbClr val="3232CC"/>
                </a:solidFill>
                <a:latin typeface="Comic Sans MS"/>
                <a:cs typeface="Comic Sans MS"/>
              </a:rPr>
              <a:t>Newton’s Third</a:t>
            </a:r>
            <a:r>
              <a:rPr dirty="0" sz="2800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800" spc="-10">
                <a:solidFill>
                  <a:srgbClr val="3232CC"/>
                </a:solidFill>
                <a:latin typeface="Comic Sans MS"/>
                <a:cs typeface="Comic Sans MS"/>
              </a:rPr>
              <a:t>Law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001" y="2090419"/>
            <a:ext cx="74422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305">
                <a:latin typeface="Comic Sans MS"/>
                <a:cs typeface="Comic Sans MS"/>
              </a:rPr>
              <a:t> </a:t>
            </a:r>
            <a:r>
              <a:rPr dirty="0" sz="2400" spc="30">
                <a:latin typeface="Comic Sans MS"/>
                <a:cs typeface="Comic Sans MS"/>
              </a:rPr>
              <a:t>paradox?</a:t>
            </a:r>
            <a:endParaRPr sz="24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Comic Sans MS"/>
                <a:cs typeface="Comic Sans MS"/>
              </a:rPr>
              <a:t>Find </a:t>
            </a:r>
            <a:r>
              <a:rPr dirty="0" sz="2400">
                <a:latin typeface="Comic Sans MS"/>
                <a:cs typeface="Comic Sans MS"/>
              </a:rPr>
              <a:t>the </a:t>
            </a:r>
            <a:r>
              <a:rPr dirty="0" sz="2400" spc="-5">
                <a:latin typeface="Comic Sans MS"/>
                <a:cs typeface="Comic Sans MS"/>
              </a:rPr>
              <a:t>magnetic force </a:t>
            </a:r>
            <a:r>
              <a:rPr dirty="0" sz="2400">
                <a:latin typeface="Comic Sans MS"/>
                <a:cs typeface="Comic Sans MS"/>
              </a:rPr>
              <a:t>each </a:t>
            </a:r>
            <a:r>
              <a:rPr dirty="0" sz="2400" spc="-5">
                <a:latin typeface="Comic Sans MS"/>
                <a:cs typeface="Comic Sans MS"/>
              </a:rPr>
              <a:t>short current </a:t>
            </a:r>
            <a:r>
              <a:rPr dirty="0" sz="2400">
                <a:latin typeface="Comic Sans MS"/>
                <a:cs typeface="Comic Sans MS"/>
              </a:rPr>
              <a:t>element  </a:t>
            </a:r>
            <a:r>
              <a:rPr dirty="0" sz="2400" spc="-5">
                <a:latin typeface="Comic Sans MS"/>
                <a:cs typeface="Comic Sans MS"/>
              </a:rPr>
              <a:t>exerts on </a:t>
            </a:r>
            <a:r>
              <a:rPr dirty="0" sz="2400">
                <a:latin typeface="Comic Sans MS"/>
                <a:cs typeface="Comic Sans MS"/>
              </a:rPr>
              <a:t>the </a:t>
            </a:r>
            <a:r>
              <a:rPr dirty="0" sz="2400" spc="-5">
                <a:latin typeface="Comic Sans MS"/>
                <a:cs typeface="Comic Sans MS"/>
              </a:rPr>
              <a:t>other, using </a:t>
            </a:r>
            <a:r>
              <a:rPr dirty="0" sz="2400">
                <a:latin typeface="Comic Sans MS"/>
                <a:cs typeface="Comic Sans MS"/>
              </a:rPr>
              <a:t>the </a:t>
            </a:r>
            <a:r>
              <a:rPr dirty="0" sz="2400" spc="-5">
                <a:latin typeface="Comic Sans MS"/>
                <a:cs typeface="Comic Sans MS"/>
              </a:rPr>
              <a:t>Biot-Savart</a:t>
            </a:r>
            <a:r>
              <a:rPr dirty="0" sz="2400" spc="-8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picture: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3160" y="4456176"/>
            <a:ext cx="4756785" cy="980440"/>
            <a:chOff x="2423160" y="4456176"/>
            <a:chExt cx="4756785" cy="980440"/>
          </a:xfrm>
        </p:grpSpPr>
        <p:sp>
          <p:nvSpPr>
            <p:cNvPr id="5" name="object 5"/>
            <p:cNvSpPr/>
            <p:nvPr/>
          </p:nvSpPr>
          <p:spPr>
            <a:xfrm>
              <a:off x="2423160" y="4456176"/>
              <a:ext cx="152400" cy="756285"/>
            </a:xfrm>
            <a:custGeom>
              <a:avLst/>
              <a:gdLst/>
              <a:ahLst/>
              <a:cxnLst/>
              <a:rect l="l" t="t" r="r" b="b"/>
              <a:pathLst>
                <a:path w="152400" h="756285">
                  <a:moveTo>
                    <a:pt x="152400" y="152400"/>
                  </a:moveTo>
                  <a:lnTo>
                    <a:pt x="76200" y="0"/>
                  </a:lnTo>
                  <a:lnTo>
                    <a:pt x="0" y="153924"/>
                  </a:lnTo>
                  <a:lnTo>
                    <a:pt x="51816" y="153405"/>
                  </a:lnTo>
                  <a:lnTo>
                    <a:pt x="51816" y="128016"/>
                  </a:lnTo>
                  <a:lnTo>
                    <a:pt x="102108" y="128016"/>
                  </a:lnTo>
                  <a:lnTo>
                    <a:pt x="102168" y="152902"/>
                  </a:lnTo>
                  <a:lnTo>
                    <a:pt x="152400" y="152400"/>
                  </a:lnTo>
                  <a:close/>
                </a:path>
                <a:path w="152400" h="756285">
                  <a:moveTo>
                    <a:pt x="102168" y="152902"/>
                  </a:moveTo>
                  <a:lnTo>
                    <a:pt x="102108" y="128016"/>
                  </a:lnTo>
                  <a:lnTo>
                    <a:pt x="51816" y="128016"/>
                  </a:lnTo>
                  <a:lnTo>
                    <a:pt x="51816" y="153405"/>
                  </a:lnTo>
                  <a:lnTo>
                    <a:pt x="102168" y="152902"/>
                  </a:lnTo>
                  <a:close/>
                </a:path>
                <a:path w="152400" h="756285">
                  <a:moveTo>
                    <a:pt x="103632" y="755904"/>
                  </a:moveTo>
                  <a:lnTo>
                    <a:pt x="102168" y="152902"/>
                  </a:lnTo>
                  <a:lnTo>
                    <a:pt x="51816" y="153405"/>
                  </a:lnTo>
                  <a:lnTo>
                    <a:pt x="51816" y="755904"/>
                  </a:lnTo>
                  <a:lnTo>
                    <a:pt x="103632" y="7559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91740" y="5210556"/>
              <a:ext cx="4269105" cy="85725"/>
            </a:xfrm>
            <a:custGeom>
              <a:avLst/>
              <a:gdLst/>
              <a:ahLst/>
              <a:cxnLst/>
              <a:rect l="l" t="t" r="r" b="b"/>
              <a:pathLst>
                <a:path w="4269105" h="85725">
                  <a:moveTo>
                    <a:pt x="76200" y="38069"/>
                  </a:moveTo>
                  <a:lnTo>
                    <a:pt x="76200" y="9144"/>
                  </a:lnTo>
                  <a:lnTo>
                    <a:pt x="0" y="47244"/>
                  </a:lnTo>
                  <a:lnTo>
                    <a:pt x="62484" y="78486"/>
                  </a:lnTo>
                  <a:lnTo>
                    <a:pt x="62484" y="38100"/>
                  </a:lnTo>
                  <a:lnTo>
                    <a:pt x="76200" y="38069"/>
                  </a:lnTo>
                  <a:close/>
                </a:path>
                <a:path w="4269105" h="85725">
                  <a:moveTo>
                    <a:pt x="4204716" y="48768"/>
                  </a:moveTo>
                  <a:lnTo>
                    <a:pt x="4204716" y="28956"/>
                  </a:lnTo>
                  <a:lnTo>
                    <a:pt x="62484" y="38100"/>
                  </a:lnTo>
                  <a:lnTo>
                    <a:pt x="64008" y="57912"/>
                  </a:lnTo>
                  <a:lnTo>
                    <a:pt x="4204716" y="48768"/>
                  </a:lnTo>
                  <a:close/>
                </a:path>
                <a:path w="4269105" h="85725">
                  <a:moveTo>
                    <a:pt x="76200" y="85344"/>
                  </a:moveTo>
                  <a:lnTo>
                    <a:pt x="76200" y="57885"/>
                  </a:lnTo>
                  <a:lnTo>
                    <a:pt x="64008" y="57912"/>
                  </a:lnTo>
                  <a:lnTo>
                    <a:pt x="62484" y="38100"/>
                  </a:lnTo>
                  <a:lnTo>
                    <a:pt x="62484" y="78486"/>
                  </a:lnTo>
                  <a:lnTo>
                    <a:pt x="76200" y="85344"/>
                  </a:lnTo>
                  <a:close/>
                </a:path>
                <a:path w="4269105" h="85725">
                  <a:moveTo>
                    <a:pt x="4268724" y="38100"/>
                  </a:moveTo>
                  <a:lnTo>
                    <a:pt x="4192524" y="0"/>
                  </a:lnTo>
                  <a:lnTo>
                    <a:pt x="4192524" y="28982"/>
                  </a:lnTo>
                  <a:lnTo>
                    <a:pt x="4204716" y="28956"/>
                  </a:lnTo>
                  <a:lnTo>
                    <a:pt x="4204716" y="70104"/>
                  </a:lnTo>
                  <a:lnTo>
                    <a:pt x="4268724" y="38100"/>
                  </a:lnTo>
                  <a:close/>
                </a:path>
                <a:path w="4269105" h="85725">
                  <a:moveTo>
                    <a:pt x="4204716" y="70104"/>
                  </a:moveTo>
                  <a:lnTo>
                    <a:pt x="4204716" y="48768"/>
                  </a:lnTo>
                  <a:lnTo>
                    <a:pt x="4192524" y="48794"/>
                  </a:lnTo>
                  <a:lnTo>
                    <a:pt x="4192524" y="76200"/>
                  </a:lnTo>
                  <a:lnTo>
                    <a:pt x="4204716" y="70104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50791" y="4978907"/>
              <a:ext cx="1442085" cy="457200"/>
            </a:xfrm>
            <a:custGeom>
              <a:avLst/>
              <a:gdLst/>
              <a:ahLst/>
              <a:cxnLst/>
              <a:rect l="l" t="t" r="r" b="b"/>
              <a:pathLst>
                <a:path w="1442085" h="457200">
                  <a:moveTo>
                    <a:pt x="1441703" y="457199"/>
                  </a:moveTo>
                  <a:lnTo>
                    <a:pt x="1441703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441703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84620" y="4811268"/>
              <a:ext cx="695325" cy="152400"/>
            </a:xfrm>
            <a:custGeom>
              <a:avLst/>
              <a:gdLst/>
              <a:ahLst/>
              <a:cxnLst/>
              <a:rect l="l" t="t" r="r" b="b"/>
              <a:pathLst>
                <a:path w="695325" h="152400">
                  <a:moveTo>
                    <a:pt x="568452" y="100584"/>
                  </a:moveTo>
                  <a:lnTo>
                    <a:pt x="568452" y="50292"/>
                  </a:lnTo>
                  <a:lnTo>
                    <a:pt x="0" y="50292"/>
                  </a:lnTo>
                  <a:lnTo>
                    <a:pt x="0" y="100584"/>
                  </a:lnTo>
                  <a:lnTo>
                    <a:pt x="568452" y="100584"/>
                  </a:lnTo>
                  <a:close/>
                </a:path>
                <a:path w="695325" h="152400">
                  <a:moveTo>
                    <a:pt x="694944" y="76200"/>
                  </a:moveTo>
                  <a:lnTo>
                    <a:pt x="542544" y="0"/>
                  </a:lnTo>
                  <a:lnTo>
                    <a:pt x="542544" y="50292"/>
                  </a:lnTo>
                  <a:lnTo>
                    <a:pt x="568452" y="50292"/>
                  </a:lnTo>
                  <a:lnTo>
                    <a:pt x="568452" y="139446"/>
                  </a:lnTo>
                  <a:lnTo>
                    <a:pt x="694944" y="76200"/>
                  </a:lnTo>
                  <a:close/>
                </a:path>
                <a:path w="695325" h="152400">
                  <a:moveTo>
                    <a:pt x="568452" y="139446"/>
                  </a:moveTo>
                  <a:lnTo>
                    <a:pt x="568452" y="100584"/>
                  </a:lnTo>
                  <a:lnTo>
                    <a:pt x="542544" y="100584"/>
                  </a:lnTo>
                  <a:lnTo>
                    <a:pt x="542544" y="152400"/>
                  </a:lnTo>
                  <a:lnTo>
                    <a:pt x="568452" y="1394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128006" y="4996686"/>
            <a:ext cx="1283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1000</a:t>
            </a:r>
            <a:r>
              <a:rPr dirty="0" sz="2400" spc="-95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mm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4578" y="3979609"/>
            <a:ext cx="33401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500" spc="305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baseline="-20833" sz="2400" spc="457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endParaRPr baseline="-20833"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49665" y="4654741"/>
            <a:ext cx="36639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500" spc="300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baseline="-20833" sz="2400" spc="45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endParaRPr baseline="-20833"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0344" y="4416551"/>
            <a:ext cx="5148580" cy="757555"/>
          </a:xfrm>
          <a:custGeom>
            <a:avLst/>
            <a:gdLst/>
            <a:ahLst/>
            <a:cxnLst/>
            <a:rect l="l" t="t" r="r" b="b"/>
            <a:pathLst>
              <a:path w="5148580" h="757554">
                <a:moveTo>
                  <a:pt x="387096" y="100584"/>
                </a:moveTo>
                <a:lnTo>
                  <a:pt x="0" y="100584"/>
                </a:lnTo>
                <a:lnTo>
                  <a:pt x="0" y="120396"/>
                </a:lnTo>
                <a:lnTo>
                  <a:pt x="186690" y="120396"/>
                </a:lnTo>
                <a:lnTo>
                  <a:pt x="153924" y="185940"/>
                </a:lnTo>
                <a:lnTo>
                  <a:pt x="181356" y="185940"/>
                </a:lnTo>
                <a:lnTo>
                  <a:pt x="181356" y="659904"/>
                </a:lnTo>
                <a:lnTo>
                  <a:pt x="153924" y="659904"/>
                </a:lnTo>
                <a:lnTo>
                  <a:pt x="181356" y="714768"/>
                </a:lnTo>
                <a:lnTo>
                  <a:pt x="192024" y="736104"/>
                </a:lnTo>
                <a:lnTo>
                  <a:pt x="201168" y="717816"/>
                </a:lnTo>
                <a:lnTo>
                  <a:pt x="230124" y="659904"/>
                </a:lnTo>
                <a:lnTo>
                  <a:pt x="201168" y="659904"/>
                </a:lnTo>
                <a:lnTo>
                  <a:pt x="201168" y="185940"/>
                </a:lnTo>
                <a:lnTo>
                  <a:pt x="230124" y="185940"/>
                </a:lnTo>
                <a:lnTo>
                  <a:pt x="197345" y="120396"/>
                </a:lnTo>
                <a:lnTo>
                  <a:pt x="387096" y="120396"/>
                </a:lnTo>
                <a:lnTo>
                  <a:pt x="387096" y="100584"/>
                </a:lnTo>
                <a:close/>
              </a:path>
              <a:path w="5148580" h="757554">
                <a:moveTo>
                  <a:pt x="414528" y="739140"/>
                </a:moveTo>
                <a:lnTo>
                  <a:pt x="25908" y="739140"/>
                </a:lnTo>
                <a:lnTo>
                  <a:pt x="25908" y="757428"/>
                </a:lnTo>
                <a:lnTo>
                  <a:pt x="414528" y="757428"/>
                </a:lnTo>
                <a:lnTo>
                  <a:pt x="414528" y="739140"/>
                </a:lnTo>
                <a:close/>
              </a:path>
              <a:path w="5148580" h="757554">
                <a:moveTo>
                  <a:pt x="4512564" y="416052"/>
                </a:moveTo>
                <a:lnTo>
                  <a:pt x="4511040" y="28956"/>
                </a:lnTo>
                <a:lnTo>
                  <a:pt x="4491228" y="28956"/>
                </a:lnTo>
                <a:lnTo>
                  <a:pt x="4492752" y="416052"/>
                </a:lnTo>
                <a:lnTo>
                  <a:pt x="4512564" y="416052"/>
                </a:lnTo>
                <a:close/>
              </a:path>
              <a:path w="5148580" h="757554">
                <a:moveTo>
                  <a:pt x="5148072" y="388620"/>
                </a:moveTo>
                <a:lnTo>
                  <a:pt x="5146548" y="0"/>
                </a:lnTo>
                <a:lnTo>
                  <a:pt x="5128260" y="0"/>
                </a:lnTo>
                <a:lnTo>
                  <a:pt x="5128984" y="187172"/>
                </a:lnTo>
                <a:lnTo>
                  <a:pt x="5061204" y="153936"/>
                </a:lnTo>
                <a:lnTo>
                  <a:pt x="5061775" y="182930"/>
                </a:lnTo>
                <a:lnTo>
                  <a:pt x="4576572" y="184416"/>
                </a:lnTo>
                <a:lnTo>
                  <a:pt x="4588764" y="184378"/>
                </a:lnTo>
                <a:lnTo>
                  <a:pt x="4588764" y="155460"/>
                </a:lnTo>
                <a:lnTo>
                  <a:pt x="4512564" y="193560"/>
                </a:lnTo>
                <a:lnTo>
                  <a:pt x="4576572" y="225564"/>
                </a:lnTo>
                <a:lnTo>
                  <a:pt x="4588764" y="231660"/>
                </a:lnTo>
                <a:lnTo>
                  <a:pt x="4588764" y="202679"/>
                </a:lnTo>
                <a:lnTo>
                  <a:pt x="5062144" y="201218"/>
                </a:lnTo>
                <a:lnTo>
                  <a:pt x="5062728" y="230136"/>
                </a:lnTo>
                <a:lnTo>
                  <a:pt x="5074920" y="224040"/>
                </a:lnTo>
                <a:lnTo>
                  <a:pt x="5129022" y="196989"/>
                </a:lnTo>
                <a:lnTo>
                  <a:pt x="5129784" y="388620"/>
                </a:lnTo>
                <a:lnTo>
                  <a:pt x="5148072" y="38862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90903" y="4446522"/>
            <a:ext cx="725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1</a:t>
            </a:r>
            <a:r>
              <a:rPr dirty="0" sz="2400" spc="-95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mm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6677" y="4035042"/>
            <a:ext cx="725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1</a:t>
            </a:r>
            <a:r>
              <a:rPr dirty="0" sz="2400" spc="-95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mm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77228" y="5055107"/>
            <a:ext cx="20320" cy="387350"/>
          </a:xfrm>
          <a:custGeom>
            <a:avLst/>
            <a:gdLst/>
            <a:ahLst/>
            <a:cxnLst/>
            <a:rect l="l" t="t" r="r" b="b"/>
            <a:pathLst>
              <a:path w="20320" h="387350">
                <a:moveTo>
                  <a:pt x="19811" y="387095"/>
                </a:moveTo>
                <a:lnTo>
                  <a:pt x="18287" y="0"/>
                </a:lnTo>
                <a:lnTo>
                  <a:pt x="0" y="0"/>
                </a:lnTo>
                <a:lnTo>
                  <a:pt x="1523" y="387095"/>
                </a:lnTo>
                <a:lnTo>
                  <a:pt x="19811" y="387095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374" y="1014475"/>
            <a:ext cx="25939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3232CC"/>
                </a:solidFill>
                <a:latin typeface="Comic Sans MS"/>
                <a:cs typeface="Comic Sans MS"/>
              </a:rPr>
              <a:t>Sources </a:t>
            </a:r>
            <a:r>
              <a:rPr dirty="0" sz="3200" spc="-5">
                <a:solidFill>
                  <a:srgbClr val="3232CC"/>
                </a:solidFill>
                <a:latin typeface="Comic Sans MS"/>
                <a:cs typeface="Comic Sans MS"/>
              </a:rPr>
              <a:t>of</a:t>
            </a:r>
            <a:r>
              <a:rPr dirty="0" sz="3200" spc="-140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3200">
                <a:solidFill>
                  <a:srgbClr val="3232CC"/>
                </a:solidFill>
                <a:latin typeface="Comic Sans MS"/>
                <a:cs typeface="Comic Sans MS"/>
              </a:rPr>
              <a:t>B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359" y="2227579"/>
            <a:ext cx="7447915" cy="4251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  <a:tabLst>
                <a:tab pos="475615" algn="l"/>
              </a:tabLst>
            </a:pPr>
            <a:r>
              <a:rPr dirty="0" sz="2400">
                <a:latin typeface="Comic Sans MS"/>
                <a:cs typeface="Comic Sans MS"/>
              </a:rPr>
              <a:t>B	</a:t>
            </a:r>
            <a:r>
              <a:rPr dirty="0" sz="2400" spc="-5">
                <a:latin typeface="Comic Sans MS"/>
                <a:cs typeface="Comic Sans MS"/>
              </a:rPr>
              <a:t>exerts </a:t>
            </a:r>
            <a:r>
              <a:rPr dirty="0" sz="2400">
                <a:latin typeface="Comic Sans MS"/>
                <a:cs typeface="Comic Sans MS"/>
              </a:rPr>
              <a:t>a </a:t>
            </a:r>
            <a:r>
              <a:rPr dirty="0" sz="2400" spc="-5">
                <a:latin typeface="Comic Sans MS"/>
                <a:cs typeface="Comic Sans MS"/>
              </a:rPr>
              <a:t>force on moving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charges.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dirty="0" sz="2400" spc="-5">
                <a:latin typeface="Comic Sans MS"/>
                <a:cs typeface="Comic Sans MS"/>
              </a:rPr>
              <a:t>But also, moving charges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create</a:t>
            </a:r>
            <a:r>
              <a:rPr dirty="0" sz="2400" spc="-5">
                <a:latin typeface="Comic Sans MS"/>
                <a:cs typeface="Comic Sans MS"/>
              </a:rPr>
              <a:t> magnetic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fields.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Comic Sans MS"/>
              <a:cs typeface="Comic Sans MS"/>
            </a:endParaRPr>
          </a:p>
          <a:p>
            <a:pPr marL="775970" marR="149225" indent="-4953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Comic Sans MS"/>
                <a:cs typeface="Comic Sans MS"/>
              </a:rPr>
              <a:t>Two </a:t>
            </a:r>
            <a:r>
              <a:rPr dirty="0" u="heavy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equivalent</a:t>
            </a:r>
            <a:r>
              <a:rPr dirty="0" sz="2400" spc="-5">
                <a:solidFill>
                  <a:srgbClr val="FF0000"/>
                </a:solidFill>
                <a:latin typeface="Comic Sans MS"/>
                <a:cs typeface="Comic Sans MS"/>
              </a:rPr>
              <a:t> ways of calculating </a:t>
            </a:r>
            <a:r>
              <a:rPr dirty="0" sz="2400">
                <a:solidFill>
                  <a:srgbClr val="FF0000"/>
                </a:solidFill>
                <a:latin typeface="Comic Sans MS"/>
                <a:cs typeface="Comic Sans MS"/>
              </a:rPr>
              <a:t>B </a:t>
            </a:r>
            <a:r>
              <a:rPr dirty="0" sz="2400" spc="-5">
                <a:solidFill>
                  <a:srgbClr val="FF0000"/>
                </a:solidFill>
                <a:latin typeface="Comic Sans MS"/>
                <a:cs typeface="Comic Sans MS"/>
              </a:rPr>
              <a:t>produced </a:t>
            </a:r>
            <a:r>
              <a:rPr dirty="0" sz="2400">
                <a:solidFill>
                  <a:srgbClr val="FF0000"/>
                </a:solidFill>
                <a:latin typeface="Comic Sans MS"/>
                <a:cs typeface="Comic Sans MS"/>
              </a:rPr>
              <a:t>by  </a:t>
            </a:r>
            <a:r>
              <a:rPr dirty="0" sz="2400" spc="-5">
                <a:solidFill>
                  <a:srgbClr val="FF0000"/>
                </a:solidFill>
                <a:latin typeface="Comic Sans MS"/>
                <a:cs typeface="Comic Sans MS"/>
              </a:rPr>
              <a:t>currents:</a:t>
            </a:r>
            <a:endParaRPr sz="2400">
              <a:latin typeface="Comic Sans MS"/>
              <a:cs typeface="Comic Sans MS"/>
            </a:endParaRPr>
          </a:p>
          <a:p>
            <a:pPr marL="775970" indent="-495934">
              <a:lnSpc>
                <a:spcPct val="100000"/>
              </a:lnSpc>
              <a:spcBef>
                <a:spcPts val="2880"/>
              </a:spcBef>
              <a:buAutoNum type="romanLcParenR"/>
              <a:tabLst>
                <a:tab pos="775970" algn="l"/>
                <a:tab pos="776605" algn="l"/>
              </a:tabLst>
            </a:pPr>
            <a:r>
              <a:rPr dirty="0" sz="2400" spc="-5">
                <a:latin typeface="Comic Sans MS"/>
                <a:cs typeface="Comic Sans MS"/>
              </a:rPr>
              <a:t>Biot-Savart Law: Field of </a:t>
            </a:r>
            <a:r>
              <a:rPr dirty="0" sz="2400">
                <a:latin typeface="Comic Sans MS"/>
                <a:cs typeface="Comic Sans MS"/>
              </a:rPr>
              <a:t>a </a:t>
            </a:r>
            <a:r>
              <a:rPr dirty="0" sz="2400" spc="-5">
                <a:latin typeface="Comic Sans MS"/>
                <a:cs typeface="Comic Sans MS"/>
              </a:rPr>
              <a:t>“current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element”</a:t>
            </a:r>
            <a:endParaRPr sz="2400">
              <a:latin typeface="Comic Sans MS"/>
              <a:cs typeface="Comic Sans MS"/>
            </a:endParaRPr>
          </a:p>
          <a:p>
            <a:pPr marL="775970">
              <a:lnSpc>
                <a:spcPct val="100000"/>
              </a:lnSpc>
            </a:pPr>
            <a:r>
              <a:rPr dirty="0" sz="2400">
                <a:latin typeface="Comic Sans MS"/>
                <a:cs typeface="Comic Sans MS"/>
              </a:rPr>
              <a:t>( </a:t>
            </a:r>
            <a:r>
              <a:rPr dirty="0" sz="2400" spc="-5">
                <a:latin typeface="Comic Sans MS"/>
                <a:cs typeface="Comic Sans MS"/>
              </a:rPr>
              <a:t>analagous to </a:t>
            </a:r>
            <a:r>
              <a:rPr dirty="0" sz="2400">
                <a:latin typeface="Comic Sans MS"/>
                <a:cs typeface="Comic Sans MS"/>
              </a:rPr>
              <a:t>a </a:t>
            </a:r>
            <a:r>
              <a:rPr dirty="0" sz="2400" spc="-5">
                <a:latin typeface="Comic Sans MS"/>
                <a:cs typeface="Comic Sans MS"/>
              </a:rPr>
              <a:t>point charge in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electrostatics).</a:t>
            </a:r>
            <a:endParaRPr sz="2400">
              <a:latin typeface="Comic Sans MS"/>
              <a:cs typeface="Comic Sans MS"/>
            </a:endParaRPr>
          </a:p>
          <a:p>
            <a:pPr marL="775970" indent="-495934">
              <a:lnSpc>
                <a:spcPct val="100000"/>
              </a:lnSpc>
              <a:spcBef>
                <a:spcPts val="2880"/>
              </a:spcBef>
              <a:buAutoNum type="romanLcParenR" startAt="2"/>
              <a:tabLst>
                <a:tab pos="775335" algn="l"/>
                <a:tab pos="776605" algn="l"/>
                <a:tab pos="2974975" algn="l"/>
              </a:tabLst>
            </a:pPr>
            <a:r>
              <a:rPr dirty="0" sz="2400" spc="-5">
                <a:latin typeface="Comic Sans MS"/>
                <a:cs typeface="Comic Sans MS"/>
              </a:rPr>
              <a:t>Ampère’s Law:	An integral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theorem.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1888" y="975353"/>
            <a:ext cx="304800" cy="114300"/>
          </a:xfrm>
          <a:custGeom>
            <a:avLst/>
            <a:gdLst/>
            <a:ahLst/>
            <a:cxnLst/>
            <a:rect l="l" t="t" r="r" b="b"/>
            <a:pathLst>
              <a:path w="304800" h="114300">
                <a:moveTo>
                  <a:pt x="208788" y="76200"/>
                </a:moveTo>
                <a:lnTo>
                  <a:pt x="208788" y="38100"/>
                </a:lnTo>
                <a:lnTo>
                  <a:pt x="0" y="38100"/>
                </a:lnTo>
                <a:lnTo>
                  <a:pt x="0" y="76200"/>
                </a:lnTo>
                <a:lnTo>
                  <a:pt x="208788" y="76200"/>
                </a:lnTo>
                <a:close/>
              </a:path>
              <a:path w="304800" h="114300">
                <a:moveTo>
                  <a:pt x="304800" y="57912"/>
                </a:moveTo>
                <a:lnTo>
                  <a:pt x="190500" y="0"/>
                </a:lnTo>
                <a:lnTo>
                  <a:pt x="190500" y="38100"/>
                </a:lnTo>
                <a:lnTo>
                  <a:pt x="208788" y="38100"/>
                </a:lnTo>
                <a:lnTo>
                  <a:pt x="208788" y="105277"/>
                </a:lnTo>
                <a:lnTo>
                  <a:pt x="304800" y="57912"/>
                </a:lnTo>
                <a:close/>
              </a:path>
              <a:path w="304800" h="114300">
                <a:moveTo>
                  <a:pt x="208788" y="105277"/>
                </a:moveTo>
                <a:lnTo>
                  <a:pt x="208788" y="76200"/>
                </a:lnTo>
                <a:lnTo>
                  <a:pt x="190500" y="76200"/>
                </a:lnTo>
                <a:lnTo>
                  <a:pt x="190500" y="114300"/>
                </a:lnTo>
                <a:lnTo>
                  <a:pt x="208788" y="105277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1992" y="3249168"/>
            <a:ext cx="254635" cy="599440"/>
          </a:xfrm>
          <a:custGeom>
            <a:avLst/>
            <a:gdLst/>
            <a:ahLst/>
            <a:cxnLst/>
            <a:rect l="l" t="t" r="r" b="b"/>
            <a:pathLst>
              <a:path w="254635" h="599439">
                <a:moveTo>
                  <a:pt x="254508" y="329184"/>
                </a:moveTo>
                <a:lnTo>
                  <a:pt x="254508" y="269748"/>
                </a:lnTo>
                <a:lnTo>
                  <a:pt x="252984" y="240792"/>
                </a:lnTo>
                <a:lnTo>
                  <a:pt x="240792" y="160020"/>
                </a:lnTo>
                <a:lnTo>
                  <a:pt x="228600" y="112776"/>
                </a:lnTo>
                <a:lnTo>
                  <a:pt x="211836" y="71628"/>
                </a:lnTo>
                <a:lnTo>
                  <a:pt x="187452" y="32004"/>
                </a:lnTo>
                <a:lnTo>
                  <a:pt x="155448" y="6096"/>
                </a:lnTo>
                <a:lnTo>
                  <a:pt x="143256" y="1524"/>
                </a:lnTo>
                <a:lnTo>
                  <a:pt x="141732" y="1524"/>
                </a:lnTo>
                <a:lnTo>
                  <a:pt x="134112" y="0"/>
                </a:lnTo>
                <a:lnTo>
                  <a:pt x="118872" y="0"/>
                </a:lnTo>
                <a:lnTo>
                  <a:pt x="112776" y="1524"/>
                </a:lnTo>
                <a:lnTo>
                  <a:pt x="111252" y="1524"/>
                </a:lnTo>
                <a:lnTo>
                  <a:pt x="105156" y="4572"/>
                </a:lnTo>
                <a:lnTo>
                  <a:pt x="97536" y="7620"/>
                </a:lnTo>
                <a:lnTo>
                  <a:pt x="91440" y="10668"/>
                </a:lnTo>
                <a:lnTo>
                  <a:pt x="85344" y="15240"/>
                </a:lnTo>
                <a:lnTo>
                  <a:pt x="77724" y="21336"/>
                </a:lnTo>
                <a:lnTo>
                  <a:pt x="73152" y="27432"/>
                </a:lnTo>
                <a:lnTo>
                  <a:pt x="67056" y="33528"/>
                </a:lnTo>
                <a:lnTo>
                  <a:pt x="42672" y="73152"/>
                </a:lnTo>
                <a:lnTo>
                  <a:pt x="25908" y="114300"/>
                </a:lnTo>
                <a:lnTo>
                  <a:pt x="13716" y="160020"/>
                </a:lnTo>
                <a:lnTo>
                  <a:pt x="4572" y="213360"/>
                </a:lnTo>
                <a:lnTo>
                  <a:pt x="0" y="269748"/>
                </a:lnTo>
                <a:lnTo>
                  <a:pt x="0" y="329184"/>
                </a:lnTo>
                <a:lnTo>
                  <a:pt x="4572" y="387096"/>
                </a:lnTo>
                <a:lnTo>
                  <a:pt x="13716" y="438912"/>
                </a:lnTo>
                <a:lnTo>
                  <a:pt x="25908" y="486156"/>
                </a:lnTo>
                <a:lnTo>
                  <a:pt x="28956" y="494690"/>
                </a:lnTo>
                <a:lnTo>
                  <a:pt x="28956" y="271272"/>
                </a:lnTo>
                <a:lnTo>
                  <a:pt x="30480" y="242316"/>
                </a:lnTo>
                <a:lnTo>
                  <a:pt x="36576" y="190500"/>
                </a:lnTo>
                <a:lnTo>
                  <a:pt x="47244" y="143256"/>
                </a:lnTo>
                <a:lnTo>
                  <a:pt x="60960" y="102108"/>
                </a:lnTo>
                <a:lnTo>
                  <a:pt x="85344" y="56388"/>
                </a:lnTo>
                <a:lnTo>
                  <a:pt x="103632" y="38100"/>
                </a:lnTo>
                <a:lnTo>
                  <a:pt x="106680" y="35052"/>
                </a:lnTo>
                <a:lnTo>
                  <a:pt x="111252" y="32004"/>
                </a:lnTo>
                <a:lnTo>
                  <a:pt x="118872" y="29464"/>
                </a:lnTo>
                <a:lnTo>
                  <a:pt x="118872" y="28956"/>
                </a:lnTo>
                <a:lnTo>
                  <a:pt x="124968" y="28956"/>
                </a:lnTo>
                <a:lnTo>
                  <a:pt x="128016" y="27432"/>
                </a:lnTo>
                <a:lnTo>
                  <a:pt x="132588" y="28956"/>
                </a:lnTo>
                <a:lnTo>
                  <a:pt x="137160" y="28956"/>
                </a:lnTo>
                <a:lnTo>
                  <a:pt x="137160" y="29718"/>
                </a:lnTo>
                <a:lnTo>
                  <a:pt x="140208" y="30480"/>
                </a:lnTo>
                <a:lnTo>
                  <a:pt x="144780" y="32004"/>
                </a:lnTo>
                <a:lnTo>
                  <a:pt x="149352" y="35052"/>
                </a:lnTo>
                <a:lnTo>
                  <a:pt x="156972" y="42672"/>
                </a:lnTo>
                <a:lnTo>
                  <a:pt x="161544" y="45720"/>
                </a:lnTo>
                <a:lnTo>
                  <a:pt x="187452" y="85344"/>
                </a:lnTo>
                <a:lnTo>
                  <a:pt x="207264" y="143256"/>
                </a:lnTo>
                <a:lnTo>
                  <a:pt x="217932" y="190500"/>
                </a:lnTo>
                <a:lnTo>
                  <a:pt x="224028" y="243840"/>
                </a:lnTo>
                <a:lnTo>
                  <a:pt x="227076" y="300228"/>
                </a:lnTo>
                <a:lnTo>
                  <a:pt x="227076" y="490118"/>
                </a:lnTo>
                <a:lnTo>
                  <a:pt x="228600" y="486156"/>
                </a:lnTo>
                <a:lnTo>
                  <a:pt x="236220" y="463296"/>
                </a:lnTo>
                <a:lnTo>
                  <a:pt x="240792" y="438912"/>
                </a:lnTo>
                <a:lnTo>
                  <a:pt x="249936" y="385572"/>
                </a:lnTo>
                <a:lnTo>
                  <a:pt x="252984" y="358140"/>
                </a:lnTo>
                <a:lnTo>
                  <a:pt x="254508" y="329184"/>
                </a:lnTo>
                <a:close/>
              </a:path>
              <a:path w="254635" h="599439">
                <a:moveTo>
                  <a:pt x="120396" y="569976"/>
                </a:moveTo>
                <a:lnTo>
                  <a:pt x="114300" y="568452"/>
                </a:lnTo>
                <a:lnTo>
                  <a:pt x="109728" y="566928"/>
                </a:lnTo>
                <a:lnTo>
                  <a:pt x="106680" y="563880"/>
                </a:lnTo>
                <a:lnTo>
                  <a:pt x="97536" y="557784"/>
                </a:lnTo>
                <a:lnTo>
                  <a:pt x="68580" y="513588"/>
                </a:lnTo>
                <a:lnTo>
                  <a:pt x="53340" y="477012"/>
                </a:lnTo>
                <a:lnTo>
                  <a:pt x="41148" y="432816"/>
                </a:lnTo>
                <a:lnTo>
                  <a:pt x="30480" y="355092"/>
                </a:lnTo>
                <a:lnTo>
                  <a:pt x="28956" y="327660"/>
                </a:lnTo>
                <a:lnTo>
                  <a:pt x="28956" y="494690"/>
                </a:lnTo>
                <a:lnTo>
                  <a:pt x="33528" y="507492"/>
                </a:lnTo>
                <a:lnTo>
                  <a:pt x="42672" y="527304"/>
                </a:lnTo>
                <a:lnTo>
                  <a:pt x="51816" y="544068"/>
                </a:lnTo>
                <a:lnTo>
                  <a:pt x="62484" y="559308"/>
                </a:lnTo>
                <a:lnTo>
                  <a:pt x="67056" y="566928"/>
                </a:lnTo>
                <a:lnTo>
                  <a:pt x="99060" y="592836"/>
                </a:lnTo>
                <a:lnTo>
                  <a:pt x="111252" y="597408"/>
                </a:lnTo>
                <a:lnTo>
                  <a:pt x="112776" y="597408"/>
                </a:lnTo>
                <a:lnTo>
                  <a:pt x="118872" y="598627"/>
                </a:lnTo>
                <a:lnTo>
                  <a:pt x="118872" y="569976"/>
                </a:lnTo>
                <a:lnTo>
                  <a:pt x="120396" y="569976"/>
                </a:lnTo>
                <a:close/>
              </a:path>
              <a:path w="254635" h="599439">
                <a:moveTo>
                  <a:pt x="120396" y="28956"/>
                </a:moveTo>
                <a:lnTo>
                  <a:pt x="118872" y="28956"/>
                </a:lnTo>
                <a:lnTo>
                  <a:pt x="118872" y="29464"/>
                </a:lnTo>
                <a:lnTo>
                  <a:pt x="120396" y="28956"/>
                </a:lnTo>
                <a:close/>
              </a:path>
              <a:path w="254635" h="599439">
                <a:moveTo>
                  <a:pt x="137160" y="598551"/>
                </a:moveTo>
                <a:lnTo>
                  <a:pt x="137160" y="569976"/>
                </a:lnTo>
                <a:lnTo>
                  <a:pt x="131064" y="571500"/>
                </a:lnTo>
                <a:lnTo>
                  <a:pt x="126492" y="571500"/>
                </a:lnTo>
                <a:lnTo>
                  <a:pt x="121920" y="569976"/>
                </a:lnTo>
                <a:lnTo>
                  <a:pt x="118872" y="569976"/>
                </a:lnTo>
                <a:lnTo>
                  <a:pt x="118872" y="598627"/>
                </a:lnTo>
                <a:lnTo>
                  <a:pt x="120396" y="598932"/>
                </a:lnTo>
                <a:lnTo>
                  <a:pt x="135636" y="598932"/>
                </a:lnTo>
                <a:lnTo>
                  <a:pt x="137160" y="598551"/>
                </a:lnTo>
                <a:close/>
              </a:path>
              <a:path w="254635" h="599439">
                <a:moveTo>
                  <a:pt x="137160" y="29718"/>
                </a:moveTo>
                <a:lnTo>
                  <a:pt x="137160" y="28956"/>
                </a:lnTo>
                <a:lnTo>
                  <a:pt x="134112" y="28956"/>
                </a:lnTo>
                <a:lnTo>
                  <a:pt x="137160" y="29718"/>
                </a:lnTo>
                <a:close/>
              </a:path>
              <a:path w="254635" h="599439">
                <a:moveTo>
                  <a:pt x="227076" y="490118"/>
                </a:moveTo>
                <a:lnTo>
                  <a:pt x="227076" y="300228"/>
                </a:lnTo>
                <a:lnTo>
                  <a:pt x="224028" y="356616"/>
                </a:lnTo>
                <a:lnTo>
                  <a:pt x="217932" y="408432"/>
                </a:lnTo>
                <a:lnTo>
                  <a:pt x="207264" y="455676"/>
                </a:lnTo>
                <a:lnTo>
                  <a:pt x="193548" y="496824"/>
                </a:lnTo>
                <a:lnTo>
                  <a:pt x="169164" y="542544"/>
                </a:lnTo>
                <a:lnTo>
                  <a:pt x="166116" y="548640"/>
                </a:lnTo>
                <a:lnTo>
                  <a:pt x="156972" y="557784"/>
                </a:lnTo>
                <a:lnTo>
                  <a:pt x="152400" y="560832"/>
                </a:lnTo>
                <a:lnTo>
                  <a:pt x="147828" y="565404"/>
                </a:lnTo>
                <a:lnTo>
                  <a:pt x="134112" y="569976"/>
                </a:lnTo>
                <a:lnTo>
                  <a:pt x="137160" y="569976"/>
                </a:lnTo>
                <a:lnTo>
                  <a:pt x="137160" y="598551"/>
                </a:lnTo>
                <a:lnTo>
                  <a:pt x="141732" y="597408"/>
                </a:lnTo>
                <a:lnTo>
                  <a:pt x="143256" y="597408"/>
                </a:lnTo>
                <a:lnTo>
                  <a:pt x="150876" y="594360"/>
                </a:lnTo>
                <a:lnTo>
                  <a:pt x="156972" y="591312"/>
                </a:lnTo>
                <a:lnTo>
                  <a:pt x="164592" y="588264"/>
                </a:lnTo>
                <a:lnTo>
                  <a:pt x="170688" y="583692"/>
                </a:lnTo>
                <a:lnTo>
                  <a:pt x="182880" y="571500"/>
                </a:lnTo>
                <a:lnTo>
                  <a:pt x="187452" y="565404"/>
                </a:lnTo>
                <a:lnTo>
                  <a:pt x="193548" y="559308"/>
                </a:lnTo>
                <a:lnTo>
                  <a:pt x="204216" y="542544"/>
                </a:lnTo>
                <a:lnTo>
                  <a:pt x="213360" y="525780"/>
                </a:lnTo>
                <a:lnTo>
                  <a:pt x="227076" y="4901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08504" y="3255264"/>
            <a:ext cx="256540" cy="600710"/>
          </a:xfrm>
          <a:custGeom>
            <a:avLst/>
            <a:gdLst/>
            <a:ahLst/>
            <a:cxnLst/>
            <a:rect l="l" t="t" r="r" b="b"/>
            <a:pathLst>
              <a:path w="256539" h="600710">
                <a:moveTo>
                  <a:pt x="256032" y="329184"/>
                </a:moveTo>
                <a:lnTo>
                  <a:pt x="256032" y="269748"/>
                </a:lnTo>
                <a:lnTo>
                  <a:pt x="252984" y="240792"/>
                </a:lnTo>
                <a:lnTo>
                  <a:pt x="251460" y="213360"/>
                </a:lnTo>
                <a:lnTo>
                  <a:pt x="242316" y="160020"/>
                </a:lnTo>
                <a:lnTo>
                  <a:pt x="228600" y="112776"/>
                </a:lnTo>
                <a:lnTo>
                  <a:pt x="213360" y="73152"/>
                </a:lnTo>
                <a:lnTo>
                  <a:pt x="193548" y="39624"/>
                </a:lnTo>
                <a:lnTo>
                  <a:pt x="187452" y="33528"/>
                </a:lnTo>
                <a:lnTo>
                  <a:pt x="182880" y="25908"/>
                </a:lnTo>
                <a:lnTo>
                  <a:pt x="176784" y="21336"/>
                </a:lnTo>
                <a:lnTo>
                  <a:pt x="170688" y="15240"/>
                </a:lnTo>
                <a:lnTo>
                  <a:pt x="163068" y="10668"/>
                </a:lnTo>
                <a:lnTo>
                  <a:pt x="156972" y="7620"/>
                </a:lnTo>
                <a:lnTo>
                  <a:pt x="149352" y="4572"/>
                </a:lnTo>
                <a:lnTo>
                  <a:pt x="144780" y="1524"/>
                </a:lnTo>
                <a:lnTo>
                  <a:pt x="141732" y="1524"/>
                </a:lnTo>
                <a:lnTo>
                  <a:pt x="135636" y="0"/>
                </a:lnTo>
                <a:lnTo>
                  <a:pt x="120396" y="0"/>
                </a:lnTo>
                <a:lnTo>
                  <a:pt x="114300" y="1524"/>
                </a:lnTo>
                <a:lnTo>
                  <a:pt x="112776" y="1524"/>
                </a:lnTo>
                <a:lnTo>
                  <a:pt x="105156" y="4572"/>
                </a:lnTo>
                <a:lnTo>
                  <a:pt x="73152" y="27432"/>
                </a:lnTo>
                <a:lnTo>
                  <a:pt x="68580" y="33528"/>
                </a:lnTo>
                <a:lnTo>
                  <a:pt x="62484" y="41148"/>
                </a:lnTo>
                <a:lnTo>
                  <a:pt x="35052" y="92964"/>
                </a:lnTo>
                <a:lnTo>
                  <a:pt x="19812" y="137160"/>
                </a:lnTo>
                <a:lnTo>
                  <a:pt x="15240" y="161544"/>
                </a:lnTo>
                <a:lnTo>
                  <a:pt x="9144" y="185928"/>
                </a:lnTo>
                <a:lnTo>
                  <a:pt x="3048" y="240792"/>
                </a:lnTo>
                <a:lnTo>
                  <a:pt x="0" y="300228"/>
                </a:lnTo>
                <a:lnTo>
                  <a:pt x="3048" y="359664"/>
                </a:lnTo>
                <a:lnTo>
                  <a:pt x="9144" y="414528"/>
                </a:lnTo>
                <a:lnTo>
                  <a:pt x="15240" y="438912"/>
                </a:lnTo>
                <a:lnTo>
                  <a:pt x="19812" y="463296"/>
                </a:lnTo>
                <a:lnTo>
                  <a:pt x="27432" y="486156"/>
                </a:lnTo>
                <a:lnTo>
                  <a:pt x="28956" y="490423"/>
                </a:lnTo>
                <a:lnTo>
                  <a:pt x="28956" y="271272"/>
                </a:lnTo>
                <a:lnTo>
                  <a:pt x="32004" y="243840"/>
                </a:lnTo>
                <a:lnTo>
                  <a:pt x="38100" y="190500"/>
                </a:lnTo>
                <a:lnTo>
                  <a:pt x="48768" y="143256"/>
                </a:lnTo>
                <a:lnTo>
                  <a:pt x="60960" y="102108"/>
                </a:lnTo>
                <a:lnTo>
                  <a:pt x="89916" y="51816"/>
                </a:lnTo>
                <a:lnTo>
                  <a:pt x="118872" y="29972"/>
                </a:lnTo>
                <a:lnTo>
                  <a:pt x="118872" y="28956"/>
                </a:lnTo>
                <a:lnTo>
                  <a:pt x="137160" y="28956"/>
                </a:lnTo>
                <a:lnTo>
                  <a:pt x="137160" y="29337"/>
                </a:lnTo>
                <a:lnTo>
                  <a:pt x="141732" y="30480"/>
                </a:lnTo>
                <a:lnTo>
                  <a:pt x="144780" y="33528"/>
                </a:lnTo>
                <a:lnTo>
                  <a:pt x="149352" y="35052"/>
                </a:lnTo>
                <a:lnTo>
                  <a:pt x="153924" y="38100"/>
                </a:lnTo>
                <a:lnTo>
                  <a:pt x="163068" y="47244"/>
                </a:lnTo>
                <a:lnTo>
                  <a:pt x="166116" y="51816"/>
                </a:lnTo>
                <a:lnTo>
                  <a:pt x="179832" y="70104"/>
                </a:lnTo>
                <a:lnTo>
                  <a:pt x="202692" y="123444"/>
                </a:lnTo>
                <a:lnTo>
                  <a:pt x="214884" y="167640"/>
                </a:lnTo>
                <a:lnTo>
                  <a:pt x="222504" y="216408"/>
                </a:lnTo>
                <a:lnTo>
                  <a:pt x="227076" y="271272"/>
                </a:lnTo>
                <a:lnTo>
                  <a:pt x="227076" y="494690"/>
                </a:lnTo>
                <a:lnTo>
                  <a:pt x="230124" y="486156"/>
                </a:lnTo>
                <a:lnTo>
                  <a:pt x="236220" y="463296"/>
                </a:lnTo>
                <a:lnTo>
                  <a:pt x="242316" y="438912"/>
                </a:lnTo>
                <a:lnTo>
                  <a:pt x="251460" y="387096"/>
                </a:lnTo>
                <a:lnTo>
                  <a:pt x="254508" y="358140"/>
                </a:lnTo>
                <a:lnTo>
                  <a:pt x="256032" y="329184"/>
                </a:lnTo>
                <a:close/>
              </a:path>
              <a:path w="256539" h="600710">
                <a:moveTo>
                  <a:pt x="121920" y="569976"/>
                </a:moveTo>
                <a:lnTo>
                  <a:pt x="115824" y="568452"/>
                </a:lnTo>
                <a:lnTo>
                  <a:pt x="111252" y="566928"/>
                </a:lnTo>
                <a:lnTo>
                  <a:pt x="106680" y="563880"/>
                </a:lnTo>
                <a:lnTo>
                  <a:pt x="103632" y="560832"/>
                </a:lnTo>
                <a:lnTo>
                  <a:pt x="99060" y="557784"/>
                </a:lnTo>
                <a:lnTo>
                  <a:pt x="68580" y="513588"/>
                </a:lnTo>
                <a:lnTo>
                  <a:pt x="54864" y="477012"/>
                </a:lnTo>
                <a:lnTo>
                  <a:pt x="47244" y="455676"/>
                </a:lnTo>
                <a:lnTo>
                  <a:pt x="42672" y="432816"/>
                </a:lnTo>
                <a:lnTo>
                  <a:pt x="38100" y="408432"/>
                </a:lnTo>
                <a:lnTo>
                  <a:pt x="33528" y="382524"/>
                </a:lnTo>
                <a:lnTo>
                  <a:pt x="32004" y="356616"/>
                </a:lnTo>
                <a:lnTo>
                  <a:pt x="28956" y="327660"/>
                </a:lnTo>
                <a:lnTo>
                  <a:pt x="28956" y="490423"/>
                </a:lnTo>
                <a:lnTo>
                  <a:pt x="35052" y="507492"/>
                </a:lnTo>
                <a:lnTo>
                  <a:pt x="53340" y="544068"/>
                </a:lnTo>
                <a:lnTo>
                  <a:pt x="85344" y="583692"/>
                </a:lnTo>
                <a:lnTo>
                  <a:pt x="112776" y="597408"/>
                </a:lnTo>
                <a:lnTo>
                  <a:pt x="114300" y="598932"/>
                </a:lnTo>
                <a:lnTo>
                  <a:pt x="118872" y="598932"/>
                </a:lnTo>
                <a:lnTo>
                  <a:pt x="118872" y="569976"/>
                </a:lnTo>
                <a:lnTo>
                  <a:pt x="121920" y="569976"/>
                </a:lnTo>
                <a:close/>
              </a:path>
              <a:path w="256539" h="600710">
                <a:moveTo>
                  <a:pt x="121920" y="28956"/>
                </a:moveTo>
                <a:lnTo>
                  <a:pt x="118872" y="28956"/>
                </a:lnTo>
                <a:lnTo>
                  <a:pt x="118872" y="29972"/>
                </a:lnTo>
                <a:lnTo>
                  <a:pt x="121920" y="28956"/>
                </a:lnTo>
                <a:close/>
              </a:path>
              <a:path w="256539" h="600710">
                <a:moveTo>
                  <a:pt x="227076" y="494690"/>
                </a:moveTo>
                <a:lnTo>
                  <a:pt x="227076" y="329184"/>
                </a:lnTo>
                <a:lnTo>
                  <a:pt x="225552" y="356616"/>
                </a:lnTo>
                <a:lnTo>
                  <a:pt x="222504" y="384048"/>
                </a:lnTo>
                <a:lnTo>
                  <a:pt x="219456" y="408432"/>
                </a:lnTo>
                <a:lnTo>
                  <a:pt x="213360" y="432816"/>
                </a:lnTo>
                <a:lnTo>
                  <a:pt x="208788" y="455676"/>
                </a:lnTo>
                <a:lnTo>
                  <a:pt x="195072" y="496824"/>
                </a:lnTo>
                <a:lnTo>
                  <a:pt x="166116" y="548640"/>
                </a:lnTo>
                <a:lnTo>
                  <a:pt x="144780" y="566928"/>
                </a:lnTo>
                <a:lnTo>
                  <a:pt x="140208" y="569976"/>
                </a:lnTo>
                <a:lnTo>
                  <a:pt x="137160" y="569976"/>
                </a:lnTo>
                <a:lnTo>
                  <a:pt x="131064" y="571500"/>
                </a:lnTo>
                <a:lnTo>
                  <a:pt x="123444" y="571500"/>
                </a:lnTo>
                <a:lnTo>
                  <a:pt x="118872" y="569976"/>
                </a:lnTo>
                <a:lnTo>
                  <a:pt x="118872" y="598932"/>
                </a:lnTo>
                <a:lnTo>
                  <a:pt x="121920" y="598932"/>
                </a:lnTo>
                <a:lnTo>
                  <a:pt x="129540" y="600456"/>
                </a:lnTo>
                <a:lnTo>
                  <a:pt x="137160" y="598932"/>
                </a:lnTo>
                <a:lnTo>
                  <a:pt x="141732" y="598932"/>
                </a:lnTo>
                <a:lnTo>
                  <a:pt x="143256" y="597408"/>
                </a:lnTo>
                <a:lnTo>
                  <a:pt x="144780" y="597408"/>
                </a:lnTo>
                <a:lnTo>
                  <a:pt x="150876" y="595884"/>
                </a:lnTo>
                <a:lnTo>
                  <a:pt x="158496" y="592836"/>
                </a:lnTo>
                <a:lnTo>
                  <a:pt x="176784" y="579120"/>
                </a:lnTo>
                <a:lnTo>
                  <a:pt x="188976" y="566928"/>
                </a:lnTo>
                <a:lnTo>
                  <a:pt x="193548" y="559308"/>
                </a:lnTo>
                <a:lnTo>
                  <a:pt x="204216" y="544068"/>
                </a:lnTo>
                <a:lnTo>
                  <a:pt x="222504" y="507492"/>
                </a:lnTo>
                <a:lnTo>
                  <a:pt x="227076" y="494690"/>
                </a:lnTo>
                <a:close/>
              </a:path>
              <a:path w="256539" h="600710">
                <a:moveTo>
                  <a:pt x="137160" y="29337"/>
                </a:moveTo>
                <a:lnTo>
                  <a:pt x="137160" y="28956"/>
                </a:lnTo>
                <a:lnTo>
                  <a:pt x="135636" y="28956"/>
                </a:lnTo>
                <a:lnTo>
                  <a:pt x="137160" y="293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15056" y="2857500"/>
            <a:ext cx="527685" cy="1388745"/>
          </a:xfrm>
          <a:custGeom>
            <a:avLst/>
            <a:gdLst/>
            <a:ahLst/>
            <a:cxnLst/>
            <a:rect l="l" t="t" r="r" b="b"/>
            <a:pathLst>
              <a:path w="527685" h="1388745">
                <a:moveTo>
                  <a:pt x="527304" y="729996"/>
                </a:moveTo>
                <a:lnTo>
                  <a:pt x="527304" y="659892"/>
                </a:lnTo>
                <a:lnTo>
                  <a:pt x="522732" y="556260"/>
                </a:lnTo>
                <a:lnTo>
                  <a:pt x="516636" y="490728"/>
                </a:lnTo>
                <a:lnTo>
                  <a:pt x="502920" y="397764"/>
                </a:lnTo>
                <a:lnTo>
                  <a:pt x="490728" y="338328"/>
                </a:lnTo>
                <a:lnTo>
                  <a:pt x="477012" y="283464"/>
                </a:lnTo>
                <a:lnTo>
                  <a:pt x="454152" y="208788"/>
                </a:lnTo>
                <a:lnTo>
                  <a:pt x="435864" y="164592"/>
                </a:lnTo>
                <a:lnTo>
                  <a:pt x="425196" y="143256"/>
                </a:lnTo>
                <a:lnTo>
                  <a:pt x="416052" y="123444"/>
                </a:lnTo>
                <a:lnTo>
                  <a:pt x="405384" y="105156"/>
                </a:lnTo>
                <a:lnTo>
                  <a:pt x="394716" y="88392"/>
                </a:lnTo>
                <a:lnTo>
                  <a:pt x="382524" y="73152"/>
                </a:lnTo>
                <a:lnTo>
                  <a:pt x="371856" y="59436"/>
                </a:lnTo>
                <a:lnTo>
                  <a:pt x="320040" y="15240"/>
                </a:lnTo>
                <a:lnTo>
                  <a:pt x="277368" y="1524"/>
                </a:lnTo>
                <a:lnTo>
                  <a:pt x="263652" y="0"/>
                </a:lnTo>
                <a:lnTo>
                  <a:pt x="248412" y="1524"/>
                </a:lnTo>
                <a:lnTo>
                  <a:pt x="205740" y="16764"/>
                </a:lnTo>
                <a:lnTo>
                  <a:pt x="155448" y="59436"/>
                </a:lnTo>
                <a:lnTo>
                  <a:pt x="132588" y="89916"/>
                </a:lnTo>
                <a:lnTo>
                  <a:pt x="111252" y="124968"/>
                </a:lnTo>
                <a:lnTo>
                  <a:pt x="91440" y="164592"/>
                </a:lnTo>
                <a:lnTo>
                  <a:pt x="74676" y="208788"/>
                </a:lnTo>
                <a:lnTo>
                  <a:pt x="65532" y="233172"/>
                </a:lnTo>
                <a:lnTo>
                  <a:pt x="57912" y="257556"/>
                </a:lnTo>
                <a:lnTo>
                  <a:pt x="50292" y="284988"/>
                </a:lnTo>
                <a:lnTo>
                  <a:pt x="42672" y="310896"/>
                </a:lnTo>
                <a:lnTo>
                  <a:pt x="36576" y="339852"/>
                </a:lnTo>
                <a:lnTo>
                  <a:pt x="30480" y="367284"/>
                </a:lnTo>
                <a:lnTo>
                  <a:pt x="24384" y="397764"/>
                </a:lnTo>
                <a:lnTo>
                  <a:pt x="15240" y="458724"/>
                </a:lnTo>
                <a:lnTo>
                  <a:pt x="12192" y="490728"/>
                </a:lnTo>
                <a:lnTo>
                  <a:pt x="7620" y="522732"/>
                </a:lnTo>
                <a:lnTo>
                  <a:pt x="6096" y="556260"/>
                </a:lnTo>
                <a:lnTo>
                  <a:pt x="3048" y="589788"/>
                </a:lnTo>
                <a:lnTo>
                  <a:pt x="0" y="659892"/>
                </a:lnTo>
                <a:lnTo>
                  <a:pt x="0" y="729996"/>
                </a:lnTo>
                <a:lnTo>
                  <a:pt x="3048" y="798576"/>
                </a:lnTo>
                <a:lnTo>
                  <a:pt x="6096" y="832104"/>
                </a:lnTo>
                <a:lnTo>
                  <a:pt x="7620" y="865632"/>
                </a:lnTo>
                <a:lnTo>
                  <a:pt x="12192" y="897636"/>
                </a:lnTo>
                <a:lnTo>
                  <a:pt x="15240" y="929640"/>
                </a:lnTo>
                <a:lnTo>
                  <a:pt x="19812" y="961644"/>
                </a:lnTo>
                <a:lnTo>
                  <a:pt x="25908" y="992124"/>
                </a:lnTo>
                <a:lnTo>
                  <a:pt x="28956" y="1011428"/>
                </a:lnTo>
                <a:lnTo>
                  <a:pt x="28956" y="659892"/>
                </a:lnTo>
                <a:lnTo>
                  <a:pt x="33528" y="557784"/>
                </a:lnTo>
                <a:lnTo>
                  <a:pt x="39624" y="493776"/>
                </a:lnTo>
                <a:lnTo>
                  <a:pt x="53340" y="402336"/>
                </a:lnTo>
                <a:lnTo>
                  <a:pt x="59436" y="373380"/>
                </a:lnTo>
                <a:lnTo>
                  <a:pt x="64008" y="344424"/>
                </a:lnTo>
                <a:lnTo>
                  <a:pt x="71628" y="318516"/>
                </a:lnTo>
                <a:lnTo>
                  <a:pt x="77724" y="291084"/>
                </a:lnTo>
                <a:lnTo>
                  <a:pt x="92964" y="242316"/>
                </a:lnTo>
                <a:lnTo>
                  <a:pt x="109728" y="196596"/>
                </a:lnTo>
                <a:lnTo>
                  <a:pt x="128016" y="155448"/>
                </a:lnTo>
                <a:lnTo>
                  <a:pt x="146304" y="120396"/>
                </a:lnTo>
                <a:lnTo>
                  <a:pt x="188976" y="65532"/>
                </a:lnTo>
                <a:lnTo>
                  <a:pt x="231648" y="35052"/>
                </a:lnTo>
                <a:lnTo>
                  <a:pt x="254508" y="30480"/>
                </a:lnTo>
                <a:lnTo>
                  <a:pt x="265176" y="28956"/>
                </a:lnTo>
                <a:lnTo>
                  <a:pt x="307848" y="41148"/>
                </a:lnTo>
                <a:lnTo>
                  <a:pt x="350520" y="77724"/>
                </a:lnTo>
                <a:lnTo>
                  <a:pt x="370332" y="105156"/>
                </a:lnTo>
                <a:lnTo>
                  <a:pt x="381000" y="120396"/>
                </a:lnTo>
                <a:lnTo>
                  <a:pt x="390144" y="138684"/>
                </a:lnTo>
                <a:lnTo>
                  <a:pt x="400812" y="156972"/>
                </a:lnTo>
                <a:lnTo>
                  <a:pt x="409956" y="176784"/>
                </a:lnTo>
                <a:lnTo>
                  <a:pt x="417576" y="196596"/>
                </a:lnTo>
                <a:lnTo>
                  <a:pt x="426720" y="219456"/>
                </a:lnTo>
                <a:lnTo>
                  <a:pt x="434340" y="242316"/>
                </a:lnTo>
                <a:lnTo>
                  <a:pt x="441960" y="266700"/>
                </a:lnTo>
                <a:lnTo>
                  <a:pt x="457200" y="318516"/>
                </a:lnTo>
                <a:lnTo>
                  <a:pt x="469392" y="373380"/>
                </a:lnTo>
                <a:lnTo>
                  <a:pt x="473964" y="402336"/>
                </a:lnTo>
                <a:lnTo>
                  <a:pt x="480060" y="432816"/>
                </a:lnTo>
                <a:lnTo>
                  <a:pt x="484632" y="463296"/>
                </a:lnTo>
                <a:lnTo>
                  <a:pt x="493776" y="559308"/>
                </a:lnTo>
                <a:lnTo>
                  <a:pt x="498348" y="659892"/>
                </a:lnTo>
                <a:lnTo>
                  <a:pt x="498348" y="1013460"/>
                </a:lnTo>
                <a:lnTo>
                  <a:pt x="502920" y="990600"/>
                </a:lnTo>
                <a:lnTo>
                  <a:pt x="507492" y="961644"/>
                </a:lnTo>
                <a:lnTo>
                  <a:pt x="516636" y="897636"/>
                </a:lnTo>
                <a:lnTo>
                  <a:pt x="522732" y="832104"/>
                </a:lnTo>
                <a:lnTo>
                  <a:pt x="527304" y="729996"/>
                </a:lnTo>
                <a:close/>
              </a:path>
              <a:path w="527685" h="1388745">
                <a:moveTo>
                  <a:pt x="498348" y="1013460"/>
                </a:moveTo>
                <a:lnTo>
                  <a:pt x="498348" y="729996"/>
                </a:lnTo>
                <a:lnTo>
                  <a:pt x="493776" y="830580"/>
                </a:lnTo>
                <a:lnTo>
                  <a:pt x="487680" y="894588"/>
                </a:lnTo>
                <a:lnTo>
                  <a:pt x="483108" y="926592"/>
                </a:lnTo>
                <a:lnTo>
                  <a:pt x="480060" y="957072"/>
                </a:lnTo>
                <a:lnTo>
                  <a:pt x="473964" y="986028"/>
                </a:lnTo>
                <a:lnTo>
                  <a:pt x="463296" y="1043940"/>
                </a:lnTo>
                <a:lnTo>
                  <a:pt x="441960" y="1123188"/>
                </a:lnTo>
                <a:lnTo>
                  <a:pt x="426720" y="1170432"/>
                </a:lnTo>
                <a:lnTo>
                  <a:pt x="417576" y="1191768"/>
                </a:lnTo>
                <a:lnTo>
                  <a:pt x="409956" y="1213104"/>
                </a:lnTo>
                <a:lnTo>
                  <a:pt x="400812" y="1232916"/>
                </a:lnTo>
                <a:lnTo>
                  <a:pt x="390144" y="1251204"/>
                </a:lnTo>
                <a:lnTo>
                  <a:pt x="381000" y="1267968"/>
                </a:lnTo>
                <a:lnTo>
                  <a:pt x="348996" y="1312164"/>
                </a:lnTo>
                <a:lnTo>
                  <a:pt x="306324" y="1348740"/>
                </a:lnTo>
                <a:lnTo>
                  <a:pt x="274320" y="1359408"/>
                </a:lnTo>
                <a:lnTo>
                  <a:pt x="251460" y="1359408"/>
                </a:lnTo>
                <a:lnTo>
                  <a:pt x="208788" y="1341120"/>
                </a:lnTo>
                <a:lnTo>
                  <a:pt x="176784" y="1310640"/>
                </a:lnTo>
                <a:lnTo>
                  <a:pt x="146304" y="1267968"/>
                </a:lnTo>
                <a:lnTo>
                  <a:pt x="128016" y="1232916"/>
                </a:lnTo>
                <a:lnTo>
                  <a:pt x="100584" y="1170432"/>
                </a:lnTo>
                <a:lnTo>
                  <a:pt x="77724" y="1097280"/>
                </a:lnTo>
                <a:lnTo>
                  <a:pt x="71628" y="1071372"/>
                </a:lnTo>
                <a:lnTo>
                  <a:pt x="64008" y="1043940"/>
                </a:lnTo>
                <a:lnTo>
                  <a:pt x="59436" y="1014984"/>
                </a:lnTo>
                <a:lnTo>
                  <a:pt x="53340" y="986028"/>
                </a:lnTo>
                <a:lnTo>
                  <a:pt x="48768" y="957072"/>
                </a:lnTo>
                <a:lnTo>
                  <a:pt x="39624" y="894588"/>
                </a:lnTo>
                <a:lnTo>
                  <a:pt x="33528" y="830580"/>
                </a:lnTo>
                <a:lnTo>
                  <a:pt x="28956" y="728472"/>
                </a:lnTo>
                <a:lnTo>
                  <a:pt x="28956" y="1011428"/>
                </a:lnTo>
                <a:lnTo>
                  <a:pt x="36576" y="1050036"/>
                </a:lnTo>
                <a:lnTo>
                  <a:pt x="50292" y="1104900"/>
                </a:lnTo>
                <a:lnTo>
                  <a:pt x="65532" y="1156716"/>
                </a:lnTo>
                <a:lnTo>
                  <a:pt x="92964" y="1225296"/>
                </a:lnTo>
                <a:lnTo>
                  <a:pt x="112776" y="1264920"/>
                </a:lnTo>
                <a:lnTo>
                  <a:pt x="121920" y="1283208"/>
                </a:lnTo>
                <a:lnTo>
                  <a:pt x="134112" y="1299972"/>
                </a:lnTo>
                <a:lnTo>
                  <a:pt x="144780" y="1315212"/>
                </a:lnTo>
                <a:lnTo>
                  <a:pt x="156972" y="1330452"/>
                </a:lnTo>
                <a:lnTo>
                  <a:pt x="193548" y="1363980"/>
                </a:lnTo>
                <a:lnTo>
                  <a:pt x="234696" y="1383792"/>
                </a:lnTo>
                <a:lnTo>
                  <a:pt x="265176" y="1388364"/>
                </a:lnTo>
                <a:lnTo>
                  <a:pt x="278892" y="1386840"/>
                </a:lnTo>
                <a:lnTo>
                  <a:pt x="335280" y="1363980"/>
                </a:lnTo>
                <a:lnTo>
                  <a:pt x="384048" y="1315212"/>
                </a:lnTo>
                <a:lnTo>
                  <a:pt x="405384" y="1283208"/>
                </a:lnTo>
                <a:lnTo>
                  <a:pt x="426720" y="1245108"/>
                </a:lnTo>
                <a:lnTo>
                  <a:pt x="445008" y="1202436"/>
                </a:lnTo>
                <a:lnTo>
                  <a:pt x="469392" y="1130808"/>
                </a:lnTo>
                <a:lnTo>
                  <a:pt x="484632" y="1077468"/>
                </a:lnTo>
                <a:lnTo>
                  <a:pt x="496824" y="1021080"/>
                </a:lnTo>
                <a:lnTo>
                  <a:pt x="498348" y="10134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3464" y="2316480"/>
            <a:ext cx="680720" cy="2438400"/>
          </a:xfrm>
          <a:custGeom>
            <a:avLst/>
            <a:gdLst/>
            <a:ahLst/>
            <a:cxnLst/>
            <a:rect l="l" t="t" r="r" b="b"/>
            <a:pathLst>
              <a:path w="680720" h="2438400">
                <a:moveTo>
                  <a:pt x="680720" y="1281684"/>
                </a:moveTo>
                <a:lnTo>
                  <a:pt x="679450" y="1219200"/>
                </a:lnTo>
                <a:lnTo>
                  <a:pt x="679450" y="1156716"/>
                </a:lnTo>
                <a:lnTo>
                  <a:pt x="675640" y="1034796"/>
                </a:lnTo>
                <a:lnTo>
                  <a:pt x="673100" y="975360"/>
                </a:lnTo>
                <a:lnTo>
                  <a:pt x="665480" y="859536"/>
                </a:lnTo>
                <a:lnTo>
                  <a:pt x="660400" y="803148"/>
                </a:lnTo>
                <a:lnTo>
                  <a:pt x="654050" y="748284"/>
                </a:lnTo>
                <a:lnTo>
                  <a:pt x="648970" y="694944"/>
                </a:lnTo>
                <a:lnTo>
                  <a:pt x="633730" y="592836"/>
                </a:lnTo>
                <a:lnTo>
                  <a:pt x="623570" y="542544"/>
                </a:lnTo>
                <a:lnTo>
                  <a:pt x="605790" y="449580"/>
                </a:lnTo>
                <a:lnTo>
                  <a:pt x="595630" y="405384"/>
                </a:lnTo>
                <a:lnTo>
                  <a:pt x="572770" y="323088"/>
                </a:lnTo>
                <a:lnTo>
                  <a:pt x="560070" y="284988"/>
                </a:lnTo>
                <a:lnTo>
                  <a:pt x="535940" y="214884"/>
                </a:lnTo>
                <a:lnTo>
                  <a:pt x="528320" y="198120"/>
                </a:lnTo>
                <a:lnTo>
                  <a:pt x="521970" y="182880"/>
                </a:lnTo>
                <a:lnTo>
                  <a:pt x="514350" y="167640"/>
                </a:lnTo>
                <a:lnTo>
                  <a:pt x="508000" y="153924"/>
                </a:lnTo>
                <a:lnTo>
                  <a:pt x="485140" y="112776"/>
                </a:lnTo>
                <a:lnTo>
                  <a:pt x="477520" y="102108"/>
                </a:lnTo>
                <a:lnTo>
                  <a:pt x="469900" y="89916"/>
                </a:lnTo>
                <a:lnTo>
                  <a:pt x="454660" y="68580"/>
                </a:lnTo>
                <a:lnTo>
                  <a:pt x="439420" y="50292"/>
                </a:lnTo>
                <a:lnTo>
                  <a:pt x="430530" y="42672"/>
                </a:lnTo>
                <a:lnTo>
                  <a:pt x="422910" y="35052"/>
                </a:lnTo>
                <a:lnTo>
                  <a:pt x="414020" y="27432"/>
                </a:lnTo>
                <a:lnTo>
                  <a:pt x="394970" y="15240"/>
                </a:lnTo>
                <a:lnTo>
                  <a:pt x="386080" y="10668"/>
                </a:lnTo>
                <a:lnTo>
                  <a:pt x="359410" y="1524"/>
                </a:lnTo>
                <a:lnTo>
                  <a:pt x="347980" y="1524"/>
                </a:lnTo>
                <a:lnTo>
                  <a:pt x="339090" y="0"/>
                </a:lnTo>
                <a:lnTo>
                  <a:pt x="330200" y="1524"/>
                </a:lnTo>
                <a:lnTo>
                  <a:pt x="318770" y="3048"/>
                </a:lnTo>
                <a:lnTo>
                  <a:pt x="309880" y="4572"/>
                </a:lnTo>
                <a:lnTo>
                  <a:pt x="300990" y="7620"/>
                </a:lnTo>
                <a:lnTo>
                  <a:pt x="273050" y="21336"/>
                </a:lnTo>
                <a:lnTo>
                  <a:pt x="264160" y="27432"/>
                </a:lnTo>
                <a:lnTo>
                  <a:pt x="256540" y="35052"/>
                </a:lnTo>
                <a:lnTo>
                  <a:pt x="247650" y="42672"/>
                </a:lnTo>
                <a:lnTo>
                  <a:pt x="240030" y="50292"/>
                </a:lnTo>
                <a:lnTo>
                  <a:pt x="232410" y="59436"/>
                </a:lnTo>
                <a:lnTo>
                  <a:pt x="223520" y="68580"/>
                </a:lnTo>
                <a:lnTo>
                  <a:pt x="208280" y="89916"/>
                </a:lnTo>
                <a:lnTo>
                  <a:pt x="185420" y="126492"/>
                </a:lnTo>
                <a:lnTo>
                  <a:pt x="179070" y="140208"/>
                </a:lnTo>
                <a:lnTo>
                  <a:pt x="171450" y="153924"/>
                </a:lnTo>
                <a:lnTo>
                  <a:pt x="149860" y="199644"/>
                </a:lnTo>
                <a:lnTo>
                  <a:pt x="118110" y="284988"/>
                </a:lnTo>
                <a:lnTo>
                  <a:pt x="105410" y="323088"/>
                </a:lnTo>
                <a:lnTo>
                  <a:pt x="73660" y="449580"/>
                </a:lnTo>
                <a:lnTo>
                  <a:pt x="64770" y="495300"/>
                </a:lnTo>
                <a:lnTo>
                  <a:pt x="46990" y="592836"/>
                </a:lnTo>
                <a:lnTo>
                  <a:pt x="31750" y="694944"/>
                </a:lnTo>
                <a:lnTo>
                  <a:pt x="19050" y="804672"/>
                </a:lnTo>
                <a:lnTo>
                  <a:pt x="13970" y="859536"/>
                </a:lnTo>
                <a:lnTo>
                  <a:pt x="10160" y="917448"/>
                </a:lnTo>
                <a:lnTo>
                  <a:pt x="5080" y="976884"/>
                </a:lnTo>
                <a:lnTo>
                  <a:pt x="2540" y="1036320"/>
                </a:lnTo>
                <a:lnTo>
                  <a:pt x="0" y="1158240"/>
                </a:lnTo>
                <a:lnTo>
                  <a:pt x="0" y="1214628"/>
                </a:lnTo>
                <a:lnTo>
                  <a:pt x="2540" y="1208532"/>
                </a:lnTo>
                <a:lnTo>
                  <a:pt x="6350" y="1207008"/>
                </a:lnTo>
                <a:lnTo>
                  <a:pt x="11430" y="1203960"/>
                </a:lnTo>
                <a:lnTo>
                  <a:pt x="17780" y="1203960"/>
                </a:lnTo>
                <a:lnTo>
                  <a:pt x="21590" y="1208532"/>
                </a:lnTo>
                <a:lnTo>
                  <a:pt x="21590" y="1221909"/>
                </a:lnTo>
                <a:lnTo>
                  <a:pt x="26670" y="1219200"/>
                </a:lnTo>
                <a:lnTo>
                  <a:pt x="26834" y="1227286"/>
                </a:lnTo>
                <a:lnTo>
                  <a:pt x="27940" y="1225296"/>
                </a:lnTo>
                <a:lnTo>
                  <a:pt x="27940" y="1158240"/>
                </a:lnTo>
                <a:lnTo>
                  <a:pt x="31750" y="1036320"/>
                </a:lnTo>
                <a:lnTo>
                  <a:pt x="36830" y="918972"/>
                </a:lnTo>
                <a:lnTo>
                  <a:pt x="41910" y="862584"/>
                </a:lnTo>
                <a:lnTo>
                  <a:pt x="48260" y="806196"/>
                </a:lnTo>
                <a:lnTo>
                  <a:pt x="52070" y="752856"/>
                </a:lnTo>
                <a:lnTo>
                  <a:pt x="59690" y="699516"/>
                </a:lnTo>
                <a:lnTo>
                  <a:pt x="66040" y="647700"/>
                </a:lnTo>
                <a:lnTo>
                  <a:pt x="74930" y="597408"/>
                </a:lnTo>
                <a:lnTo>
                  <a:pt x="82550" y="548640"/>
                </a:lnTo>
                <a:lnTo>
                  <a:pt x="92710" y="501396"/>
                </a:lnTo>
                <a:lnTo>
                  <a:pt x="101600" y="455676"/>
                </a:lnTo>
                <a:lnTo>
                  <a:pt x="111760" y="413004"/>
                </a:lnTo>
                <a:lnTo>
                  <a:pt x="123190" y="371856"/>
                </a:lnTo>
                <a:lnTo>
                  <a:pt x="133350" y="332232"/>
                </a:lnTo>
                <a:lnTo>
                  <a:pt x="157480" y="259080"/>
                </a:lnTo>
                <a:lnTo>
                  <a:pt x="170180" y="225552"/>
                </a:lnTo>
                <a:lnTo>
                  <a:pt x="177800" y="210312"/>
                </a:lnTo>
                <a:lnTo>
                  <a:pt x="189230" y="179832"/>
                </a:lnTo>
                <a:lnTo>
                  <a:pt x="196850" y="166116"/>
                </a:lnTo>
                <a:lnTo>
                  <a:pt x="203200" y="152400"/>
                </a:lnTo>
                <a:lnTo>
                  <a:pt x="210820" y="140208"/>
                </a:lnTo>
                <a:lnTo>
                  <a:pt x="217170" y="128016"/>
                </a:lnTo>
                <a:lnTo>
                  <a:pt x="232410" y="106680"/>
                </a:lnTo>
                <a:lnTo>
                  <a:pt x="238760" y="96012"/>
                </a:lnTo>
                <a:lnTo>
                  <a:pt x="254000" y="77724"/>
                </a:lnTo>
                <a:lnTo>
                  <a:pt x="261620" y="70104"/>
                </a:lnTo>
                <a:lnTo>
                  <a:pt x="267970" y="62484"/>
                </a:lnTo>
                <a:lnTo>
                  <a:pt x="283210" y="50292"/>
                </a:lnTo>
                <a:lnTo>
                  <a:pt x="298450" y="41148"/>
                </a:lnTo>
                <a:lnTo>
                  <a:pt x="303530" y="36576"/>
                </a:lnTo>
                <a:lnTo>
                  <a:pt x="311150" y="33528"/>
                </a:lnTo>
                <a:lnTo>
                  <a:pt x="318770" y="32004"/>
                </a:lnTo>
                <a:lnTo>
                  <a:pt x="325120" y="30480"/>
                </a:lnTo>
                <a:lnTo>
                  <a:pt x="332740" y="28956"/>
                </a:lnTo>
                <a:lnTo>
                  <a:pt x="346710" y="28956"/>
                </a:lnTo>
                <a:lnTo>
                  <a:pt x="361950" y="32004"/>
                </a:lnTo>
                <a:lnTo>
                  <a:pt x="368300" y="35052"/>
                </a:lnTo>
                <a:lnTo>
                  <a:pt x="383540" y="41148"/>
                </a:lnTo>
                <a:lnTo>
                  <a:pt x="389890" y="45720"/>
                </a:lnTo>
                <a:lnTo>
                  <a:pt x="397510" y="50292"/>
                </a:lnTo>
                <a:lnTo>
                  <a:pt x="412750" y="62484"/>
                </a:lnTo>
                <a:lnTo>
                  <a:pt x="417830" y="70104"/>
                </a:lnTo>
                <a:lnTo>
                  <a:pt x="425450" y="79248"/>
                </a:lnTo>
                <a:lnTo>
                  <a:pt x="433070" y="86868"/>
                </a:lnTo>
                <a:lnTo>
                  <a:pt x="440690" y="96012"/>
                </a:lnTo>
                <a:lnTo>
                  <a:pt x="447040" y="106680"/>
                </a:lnTo>
                <a:lnTo>
                  <a:pt x="462280" y="128016"/>
                </a:lnTo>
                <a:lnTo>
                  <a:pt x="468630" y="140208"/>
                </a:lnTo>
                <a:lnTo>
                  <a:pt x="476250" y="153924"/>
                </a:lnTo>
                <a:lnTo>
                  <a:pt x="482600" y="166116"/>
                </a:lnTo>
                <a:lnTo>
                  <a:pt x="488950" y="179832"/>
                </a:lnTo>
                <a:lnTo>
                  <a:pt x="496570" y="195072"/>
                </a:lnTo>
                <a:lnTo>
                  <a:pt x="508000" y="225552"/>
                </a:lnTo>
                <a:lnTo>
                  <a:pt x="521970" y="259080"/>
                </a:lnTo>
                <a:lnTo>
                  <a:pt x="534670" y="294132"/>
                </a:lnTo>
                <a:lnTo>
                  <a:pt x="544830" y="332232"/>
                </a:lnTo>
                <a:lnTo>
                  <a:pt x="557530" y="371856"/>
                </a:lnTo>
                <a:lnTo>
                  <a:pt x="567690" y="413004"/>
                </a:lnTo>
                <a:lnTo>
                  <a:pt x="576580" y="455676"/>
                </a:lnTo>
                <a:lnTo>
                  <a:pt x="588010" y="501396"/>
                </a:lnTo>
                <a:lnTo>
                  <a:pt x="596900" y="548640"/>
                </a:lnTo>
                <a:lnTo>
                  <a:pt x="619760" y="699516"/>
                </a:lnTo>
                <a:lnTo>
                  <a:pt x="631190" y="806196"/>
                </a:lnTo>
                <a:lnTo>
                  <a:pt x="641350" y="918972"/>
                </a:lnTo>
                <a:lnTo>
                  <a:pt x="646430" y="1036320"/>
                </a:lnTo>
                <a:lnTo>
                  <a:pt x="650240" y="1097280"/>
                </a:lnTo>
                <a:lnTo>
                  <a:pt x="650240" y="1158240"/>
                </a:lnTo>
                <a:lnTo>
                  <a:pt x="651510" y="1219200"/>
                </a:lnTo>
                <a:lnTo>
                  <a:pt x="651510" y="1716786"/>
                </a:lnTo>
                <a:lnTo>
                  <a:pt x="654050" y="1690116"/>
                </a:lnTo>
                <a:lnTo>
                  <a:pt x="660400" y="1635252"/>
                </a:lnTo>
                <a:lnTo>
                  <a:pt x="665480" y="1578864"/>
                </a:lnTo>
                <a:lnTo>
                  <a:pt x="673100" y="1463040"/>
                </a:lnTo>
                <a:lnTo>
                  <a:pt x="675640" y="1403604"/>
                </a:lnTo>
                <a:lnTo>
                  <a:pt x="679450" y="1342644"/>
                </a:lnTo>
                <a:lnTo>
                  <a:pt x="680720" y="1281684"/>
                </a:lnTo>
                <a:close/>
              </a:path>
              <a:path w="680720" h="2438400">
                <a:moveTo>
                  <a:pt x="21590" y="1208532"/>
                </a:moveTo>
                <a:lnTo>
                  <a:pt x="17780" y="1203960"/>
                </a:lnTo>
                <a:lnTo>
                  <a:pt x="11430" y="1203960"/>
                </a:lnTo>
                <a:lnTo>
                  <a:pt x="6350" y="1207008"/>
                </a:lnTo>
                <a:lnTo>
                  <a:pt x="2540" y="1208532"/>
                </a:lnTo>
                <a:lnTo>
                  <a:pt x="0" y="1214628"/>
                </a:lnTo>
                <a:lnTo>
                  <a:pt x="0" y="1219200"/>
                </a:lnTo>
                <a:lnTo>
                  <a:pt x="21590" y="1208532"/>
                </a:lnTo>
                <a:close/>
              </a:path>
              <a:path w="680720" h="2438400">
                <a:moveTo>
                  <a:pt x="21590" y="1221909"/>
                </a:moveTo>
                <a:lnTo>
                  <a:pt x="21590" y="1208532"/>
                </a:lnTo>
                <a:lnTo>
                  <a:pt x="0" y="1219200"/>
                </a:lnTo>
                <a:lnTo>
                  <a:pt x="0" y="1281684"/>
                </a:lnTo>
                <a:lnTo>
                  <a:pt x="2540" y="1403604"/>
                </a:lnTo>
                <a:lnTo>
                  <a:pt x="3810" y="1433322"/>
                </a:lnTo>
                <a:lnTo>
                  <a:pt x="3810" y="1231392"/>
                </a:lnTo>
                <a:lnTo>
                  <a:pt x="21590" y="1221909"/>
                </a:lnTo>
                <a:close/>
              </a:path>
              <a:path w="680720" h="2438400">
                <a:moveTo>
                  <a:pt x="26834" y="1227286"/>
                </a:moveTo>
                <a:lnTo>
                  <a:pt x="26670" y="1219200"/>
                </a:lnTo>
                <a:lnTo>
                  <a:pt x="3810" y="1231392"/>
                </a:lnTo>
                <a:lnTo>
                  <a:pt x="5080" y="1231392"/>
                </a:lnTo>
                <a:lnTo>
                  <a:pt x="8890" y="1234440"/>
                </a:lnTo>
                <a:lnTo>
                  <a:pt x="13970" y="1234440"/>
                </a:lnTo>
                <a:lnTo>
                  <a:pt x="19050" y="1232916"/>
                </a:lnTo>
                <a:lnTo>
                  <a:pt x="25400" y="1229868"/>
                </a:lnTo>
                <a:lnTo>
                  <a:pt x="26834" y="1227286"/>
                </a:lnTo>
                <a:close/>
              </a:path>
              <a:path w="680720" h="2438400">
                <a:moveTo>
                  <a:pt x="651510" y="1716786"/>
                </a:moveTo>
                <a:lnTo>
                  <a:pt x="651510" y="1281684"/>
                </a:lnTo>
                <a:lnTo>
                  <a:pt x="648970" y="1402080"/>
                </a:lnTo>
                <a:lnTo>
                  <a:pt x="645160" y="1461516"/>
                </a:lnTo>
                <a:lnTo>
                  <a:pt x="636270" y="1577340"/>
                </a:lnTo>
                <a:lnTo>
                  <a:pt x="626110" y="1687068"/>
                </a:lnTo>
                <a:lnTo>
                  <a:pt x="619760" y="1740408"/>
                </a:lnTo>
                <a:lnTo>
                  <a:pt x="596900" y="1891284"/>
                </a:lnTo>
                <a:lnTo>
                  <a:pt x="588010" y="1938528"/>
                </a:lnTo>
                <a:lnTo>
                  <a:pt x="576580" y="1982724"/>
                </a:lnTo>
                <a:lnTo>
                  <a:pt x="567690" y="2026920"/>
                </a:lnTo>
                <a:lnTo>
                  <a:pt x="557530" y="2068068"/>
                </a:lnTo>
                <a:lnTo>
                  <a:pt x="544830" y="2107692"/>
                </a:lnTo>
                <a:lnTo>
                  <a:pt x="534670" y="2145792"/>
                </a:lnTo>
                <a:lnTo>
                  <a:pt x="521970" y="2180844"/>
                </a:lnTo>
                <a:lnTo>
                  <a:pt x="508000" y="2214372"/>
                </a:lnTo>
                <a:lnTo>
                  <a:pt x="496570" y="2244852"/>
                </a:lnTo>
                <a:lnTo>
                  <a:pt x="488950" y="2258568"/>
                </a:lnTo>
                <a:lnTo>
                  <a:pt x="482600" y="2272284"/>
                </a:lnTo>
                <a:lnTo>
                  <a:pt x="474980" y="2286000"/>
                </a:lnTo>
                <a:lnTo>
                  <a:pt x="468630" y="2299716"/>
                </a:lnTo>
                <a:lnTo>
                  <a:pt x="461010" y="2310384"/>
                </a:lnTo>
                <a:lnTo>
                  <a:pt x="454660" y="2322576"/>
                </a:lnTo>
                <a:lnTo>
                  <a:pt x="447040" y="2333244"/>
                </a:lnTo>
                <a:lnTo>
                  <a:pt x="439420" y="2342388"/>
                </a:lnTo>
                <a:lnTo>
                  <a:pt x="433070" y="2353056"/>
                </a:lnTo>
                <a:lnTo>
                  <a:pt x="425450" y="2360676"/>
                </a:lnTo>
                <a:lnTo>
                  <a:pt x="417830" y="2369820"/>
                </a:lnTo>
                <a:lnTo>
                  <a:pt x="410210" y="2375916"/>
                </a:lnTo>
                <a:lnTo>
                  <a:pt x="397510" y="2389632"/>
                </a:lnTo>
                <a:lnTo>
                  <a:pt x="382270" y="2398776"/>
                </a:lnTo>
                <a:lnTo>
                  <a:pt x="374650" y="2401824"/>
                </a:lnTo>
                <a:lnTo>
                  <a:pt x="368300" y="2404872"/>
                </a:lnTo>
                <a:lnTo>
                  <a:pt x="360680" y="2407920"/>
                </a:lnTo>
                <a:lnTo>
                  <a:pt x="353060" y="2409444"/>
                </a:lnTo>
                <a:lnTo>
                  <a:pt x="346710" y="2409444"/>
                </a:lnTo>
                <a:lnTo>
                  <a:pt x="339090" y="2410968"/>
                </a:lnTo>
                <a:lnTo>
                  <a:pt x="331470" y="2409444"/>
                </a:lnTo>
                <a:lnTo>
                  <a:pt x="325120" y="2409444"/>
                </a:lnTo>
                <a:lnTo>
                  <a:pt x="317500" y="2406396"/>
                </a:lnTo>
                <a:lnTo>
                  <a:pt x="309880" y="2404872"/>
                </a:lnTo>
                <a:lnTo>
                  <a:pt x="303530" y="2401824"/>
                </a:lnTo>
                <a:lnTo>
                  <a:pt x="295910" y="2397252"/>
                </a:lnTo>
                <a:lnTo>
                  <a:pt x="288290" y="2394204"/>
                </a:lnTo>
                <a:lnTo>
                  <a:pt x="283210" y="2388108"/>
                </a:lnTo>
                <a:lnTo>
                  <a:pt x="267970" y="2375916"/>
                </a:lnTo>
                <a:lnTo>
                  <a:pt x="260350" y="2368296"/>
                </a:lnTo>
                <a:lnTo>
                  <a:pt x="231140" y="2333244"/>
                </a:lnTo>
                <a:lnTo>
                  <a:pt x="224790" y="2322576"/>
                </a:lnTo>
                <a:lnTo>
                  <a:pt x="217170" y="2310384"/>
                </a:lnTo>
                <a:lnTo>
                  <a:pt x="210820" y="2298192"/>
                </a:lnTo>
                <a:lnTo>
                  <a:pt x="203200" y="2286000"/>
                </a:lnTo>
                <a:lnTo>
                  <a:pt x="196850" y="2272284"/>
                </a:lnTo>
                <a:lnTo>
                  <a:pt x="189230" y="2258568"/>
                </a:lnTo>
                <a:lnTo>
                  <a:pt x="184150" y="2244852"/>
                </a:lnTo>
                <a:lnTo>
                  <a:pt x="177800" y="2229612"/>
                </a:lnTo>
                <a:lnTo>
                  <a:pt x="157480" y="2180844"/>
                </a:lnTo>
                <a:lnTo>
                  <a:pt x="133350" y="2107692"/>
                </a:lnTo>
                <a:lnTo>
                  <a:pt x="101600" y="1982724"/>
                </a:lnTo>
                <a:lnTo>
                  <a:pt x="73660" y="1842516"/>
                </a:lnTo>
                <a:lnTo>
                  <a:pt x="66040" y="1792224"/>
                </a:lnTo>
                <a:lnTo>
                  <a:pt x="59690" y="1740408"/>
                </a:lnTo>
                <a:lnTo>
                  <a:pt x="52070" y="1687068"/>
                </a:lnTo>
                <a:lnTo>
                  <a:pt x="36830" y="1519428"/>
                </a:lnTo>
                <a:lnTo>
                  <a:pt x="29210" y="1342644"/>
                </a:lnTo>
                <a:lnTo>
                  <a:pt x="26834" y="1227286"/>
                </a:lnTo>
                <a:lnTo>
                  <a:pt x="25400" y="1229868"/>
                </a:lnTo>
                <a:lnTo>
                  <a:pt x="19050" y="1232916"/>
                </a:lnTo>
                <a:lnTo>
                  <a:pt x="13970" y="1234440"/>
                </a:lnTo>
                <a:lnTo>
                  <a:pt x="8890" y="1234440"/>
                </a:lnTo>
                <a:lnTo>
                  <a:pt x="5080" y="1231392"/>
                </a:lnTo>
                <a:lnTo>
                  <a:pt x="3810" y="1231392"/>
                </a:lnTo>
                <a:lnTo>
                  <a:pt x="3810" y="1433322"/>
                </a:lnTo>
                <a:lnTo>
                  <a:pt x="5080" y="1463040"/>
                </a:lnTo>
                <a:lnTo>
                  <a:pt x="10160" y="1520952"/>
                </a:lnTo>
                <a:lnTo>
                  <a:pt x="12700" y="1578864"/>
                </a:lnTo>
                <a:lnTo>
                  <a:pt x="31750" y="1743456"/>
                </a:lnTo>
                <a:lnTo>
                  <a:pt x="46990" y="1847088"/>
                </a:lnTo>
                <a:lnTo>
                  <a:pt x="73660" y="1988820"/>
                </a:lnTo>
                <a:lnTo>
                  <a:pt x="85090" y="2033016"/>
                </a:lnTo>
                <a:lnTo>
                  <a:pt x="95250" y="2075688"/>
                </a:lnTo>
                <a:lnTo>
                  <a:pt x="105410" y="2115312"/>
                </a:lnTo>
                <a:lnTo>
                  <a:pt x="118110" y="2153412"/>
                </a:lnTo>
                <a:lnTo>
                  <a:pt x="132080" y="2189988"/>
                </a:lnTo>
                <a:lnTo>
                  <a:pt x="149860" y="2240280"/>
                </a:lnTo>
                <a:lnTo>
                  <a:pt x="157480" y="2255520"/>
                </a:lnTo>
                <a:lnTo>
                  <a:pt x="163830" y="2270760"/>
                </a:lnTo>
                <a:lnTo>
                  <a:pt x="171450" y="2286000"/>
                </a:lnTo>
                <a:lnTo>
                  <a:pt x="179070" y="2299716"/>
                </a:lnTo>
                <a:lnTo>
                  <a:pt x="185420" y="2313432"/>
                </a:lnTo>
                <a:lnTo>
                  <a:pt x="208280" y="2350008"/>
                </a:lnTo>
                <a:lnTo>
                  <a:pt x="215900" y="2360676"/>
                </a:lnTo>
                <a:lnTo>
                  <a:pt x="224790" y="2369820"/>
                </a:lnTo>
                <a:lnTo>
                  <a:pt x="232410" y="2380488"/>
                </a:lnTo>
                <a:lnTo>
                  <a:pt x="265430" y="2412492"/>
                </a:lnTo>
                <a:lnTo>
                  <a:pt x="302260" y="2432304"/>
                </a:lnTo>
                <a:lnTo>
                  <a:pt x="330200" y="2438400"/>
                </a:lnTo>
                <a:lnTo>
                  <a:pt x="349250" y="2438400"/>
                </a:lnTo>
                <a:lnTo>
                  <a:pt x="387350" y="2427732"/>
                </a:lnTo>
                <a:lnTo>
                  <a:pt x="414020" y="2410968"/>
                </a:lnTo>
                <a:lnTo>
                  <a:pt x="422910" y="2404872"/>
                </a:lnTo>
                <a:lnTo>
                  <a:pt x="463550" y="2359152"/>
                </a:lnTo>
                <a:lnTo>
                  <a:pt x="486410" y="2325624"/>
                </a:lnTo>
                <a:lnTo>
                  <a:pt x="492760" y="2311908"/>
                </a:lnTo>
                <a:lnTo>
                  <a:pt x="500380" y="2299716"/>
                </a:lnTo>
                <a:lnTo>
                  <a:pt x="508000" y="2286000"/>
                </a:lnTo>
                <a:lnTo>
                  <a:pt x="514350" y="2270760"/>
                </a:lnTo>
                <a:lnTo>
                  <a:pt x="521970" y="2255520"/>
                </a:lnTo>
                <a:lnTo>
                  <a:pt x="528320" y="2240280"/>
                </a:lnTo>
                <a:lnTo>
                  <a:pt x="535940" y="2223516"/>
                </a:lnTo>
                <a:lnTo>
                  <a:pt x="560070" y="2153412"/>
                </a:lnTo>
                <a:lnTo>
                  <a:pt x="572770" y="2115312"/>
                </a:lnTo>
                <a:lnTo>
                  <a:pt x="584200" y="2075688"/>
                </a:lnTo>
                <a:lnTo>
                  <a:pt x="595630" y="2033016"/>
                </a:lnTo>
                <a:lnTo>
                  <a:pt x="605790" y="1988820"/>
                </a:lnTo>
                <a:lnTo>
                  <a:pt x="623570" y="1895856"/>
                </a:lnTo>
                <a:lnTo>
                  <a:pt x="633730" y="1847088"/>
                </a:lnTo>
                <a:lnTo>
                  <a:pt x="648970" y="1743456"/>
                </a:lnTo>
                <a:lnTo>
                  <a:pt x="651510" y="17167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93792" y="2901696"/>
            <a:ext cx="527685" cy="1386840"/>
          </a:xfrm>
          <a:custGeom>
            <a:avLst/>
            <a:gdLst/>
            <a:ahLst/>
            <a:cxnLst/>
            <a:rect l="l" t="t" r="r" b="b"/>
            <a:pathLst>
              <a:path w="527685" h="1386839">
                <a:moveTo>
                  <a:pt x="525780" y="763524"/>
                </a:moveTo>
                <a:lnTo>
                  <a:pt x="525780" y="623316"/>
                </a:lnTo>
                <a:lnTo>
                  <a:pt x="524256" y="588264"/>
                </a:lnTo>
                <a:lnTo>
                  <a:pt x="512064" y="457200"/>
                </a:lnTo>
                <a:lnTo>
                  <a:pt x="507492" y="426720"/>
                </a:lnTo>
                <a:lnTo>
                  <a:pt x="501396" y="396240"/>
                </a:lnTo>
                <a:lnTo>
                  <a:pt x="496824" y="365760"/>
                </a:lnTo>
                <a:lnTo>
                  <a:pt x="490728" y="338328"/>
                </a:lnTo>
                <a:lnTo>
                  <a:pt x="483108" y="309372"/>
                </a:lnTo>
                <a:lnTo>
                  <a:pt x="477012" y="283464"/>
                </a:lnTo>
                <a:lnTo>
                  <a:pt x="461772" y="231648"/>
                </a:lnTo>
                <a:lnTo>
                  <a:pt x="443484" y="184404"/>
                </a:lnTo>
                <a:lnTo>
                  <a:pt x="425196" y="141732"/>
                </a:lnTo>
                <a:lnTo>
                  <a:pt x="403860" y="103632"/>
                </a:lnTo>
                <a:lnTo>
                  <a:pt x="382524" y="71628"/>
                </a:lnTo>
                <a:lnTo>
                  <a:pt x="333756" y="22860"/>
                </a:lnTo>
                <a:lnTo>
                  <a:pt x="291084" y="3048"/>
                </a:lnTo>
                <a:lnTo>
                  <a:pt x="277368" y="0"/>
                </a:lnTo>
                <a:lnTo>
                  <a:pt x="246888" y="0"/>
                </a:lnTo>
                <a:lnTo>
                  <a:pt x="205740" y="15240"/>
                </a:lnTo>
                <a:lnTo>
                  <a:pt x="155448" y="57912"/>
                </a:lnTo>
                <a:lnTo>
                  <a:pt x="121920" y="105156"/>
                </a:lnTo>
                <a:lnTo>
                  <a:pt x="100584" y="143256"/>
                </a:lnTo>
                <a:lnTo>
                  <a:pt x="82296" y="184404"/>
                </a:lnTo>
                <a:lnTo>
                  <a:pt x="65532" y="231648"/>
                </a:lnTo>
                <a:lnTo>
                  <a:pt x="42672" y="309372"/>
                </a:lnTo>
                <a:lnTo>
                  <a:pt x="24384" y="396240"/>
                </a:lnTo>
                <a:lnTo>
                  <a:pt x="10668" y="489204"/>
                </a:lnTo>
                <a:lnTo>
                  <a:pt x="4572" y="554736"/>
                </a:lnTo>
                <a:lnTo>
                  <a:pt x="0" y="658368"/>
                </a:lnTo>
                <a:lnTo>
                  <a:pt x="0" y="728472"/>
                </a:lnTo>
                <a:lnTo>
                  <a:pt x="4572" y="830580"/>
                </a:lnTo>
                <a:lnTo>
                  <a:pt x="10668" y="897636"/>
                </a:lnTo>
                <a:lnTo>
                  <a:pt x="24384" y="990600"/>
                </a:lnTo>
                <a:lnTo>
                  <a:pt x="28956" y="1012317"/>
                </a:lnTo>
                <a:lnTo>
                  <a:pt x="28956" y="624840"/>
                </a:lnTo>
                <a:lnTo>
                  <a:pt x="30480" y="589788"/>
                </a:lnTo>
                <a:lnTo>
                  <a:pt x="42672" y="461772"/>
                </a:lnTo>
                <a:lnTo>
                  <a:pt x="47244" y="431292"/>
                </a:lnTo>
                <a:lnTo>
                  <a:pt x="53340" y="400812"/>
                </a:lnTo>
                <a:lnTo>
                  <a:pt x="57912" y="371856"/>
                </a:lnTo>
                <a:lnTo>
                  <a:pt x="70104" y="316992"/>
                </a:lnTo>
                <a:lnTo>
                  <a:pt x="92964" y="240792"/>
                </a:lnTo>
                <a:lnTo>
                  <a:pt x="108204" y="195072"/>
                </a:lnTo>
                <a:lnTo>
                  <a:pt x="126492" y="153924"/>
                </a:lnTo>
                <a:lnTo>
                  <a:pt x="137160" y="135636"/>
                </a:lnTo>
                <a:lnTo>
                  <a:pt x="146304" y="118872"/>
                </a:lnTo>
                <a:lnTo>
                  <a:pt x="156972" y="103632"/>
                </a:lnTo>
                <a:lnTo>
                  <a:pt x="166116" y="88392"/>
                </a:lnTo>
                <a:lnTo>
                  <a:pt x="187452" y="64008"/>
                </a:lnTo>
                <a:lnTo>
                  <a:pt x="220980" y="39624"/>
                </a:lnTo>
                <a:lnTo>
                  <a:pt x="263652" y="27432"/>
                </a:lnTo>
                <a:lnTo>
                  <a:pt x="275844" y="28956"/>
                </a:lnTo>
                <a:lnTo>
                  <a:pt x="329184" y="54864"/>
                </a:lnTo>
                <a:lnTo>
                  <a:pt x="370332" y="103632"/>
                </a:lnTo>
                <a:lnTo>
                  <a:pt x="390144" y="137160"/>
                </a:lnTo>
                <a:lnTo>
                  <a:pt x="417576" y="195072"/>
                </a:lnTo>
                <a:lnTo>
                  <a:pt x="434340" y="240792"/>
                </a:lnTo>
                <a:lnTo>
                  <a:pt x="449580" y="291084"/>
                </a:lnTo>
                <a:lnTo>
                  <a:pt x="467868" y="371856"/>
                </a:lnTo>
                <a:lnTo>
                  <a:pt x="487680" y="492252"/>
                </a:lnTo>
                <a:lnTo>
                  <a:pt x="493776" y="557784"/>
                </a:lnTo>
                <a:lnTo>
                  <a:pt x="498348" y="658368"/>
                </a:lnTo>
                <a:lnTo>
                  <a:pt x="498348" y="1009904"/>
                </a:lnTo>
                <a:lnTo>
                  <a:pt x="501396" y="990600"/>
                </a:lnTo>
                <a:lnTo>
                  <a:pt x="507492" y="960120"/>
                </a:lnTo>
                <a:lnTo>
                  <a:pt x="512064" y="928116"/>
                </a:lnTo>
                <a:lnTo>
                  <a:pt x="524256" y="797052"/>
                </a:lnTo>
                <a:lnTo>
                  <a:pt x="525780" y="763524"/>
                </a:lnTo>
                <a:close/>
              </a:path>
              <a:path w="527685" h="1386839">
                <a:moveTo>
                  <a:pt x="498348" y="1009904"/>
                </a:moveTo>
                <a:lnTo>
                  <a:pt x="498348" y="728472"/>
                </a:lnTo>
                <a:lnTo>
                  <a:pt x="493776" y="829056"/>
                </a:lnTo>
                <a:lnTo>
                  <a:pt x="487680" y="893064"/>
                </a:lnTo>
                <a:lnTo>
                  <a:pt x="473964" y="986028"/>
                </a:lnTo>
                <a:lnTo>
                  <a:pt x="455676" y="1069848"/>
                </a:lnTo>
                <a:lnTo>
                  <a:pt x="441960" y="1121664"/>
                </a:lnTo>
                <a:lnTo>
                  <a:pt x="425196" y="1168908"/>
                </a:lnTo>
                <a:lnTo>
                  <a:pt x="417576" y="1190244"/>
                </a:lnTo>
                <a:lnTo>
                  <a:pt x="408432" y="1211580"/>
                </a:lnTo>
                <a:lnTo>
                  <a:pt x="399288" y="1231392"/>
                </a:lnTo>
                <a:lnTo>
                  <a:pt x="390144" y="1249680"/>
                </a:lnTo>
                <a:lnTo>
                  <a:pt x="379476" y="1266444"/>
                </a:lnTo>
                <a:lnTo>
                  <a:pt x="370332" y="1283208"/>
                </a:lnTo>
                <a:lnTo>
                  <a:pt x="327660" y="1331976"/>
                </a:lnTo>
                <a:lnTo>
                  <a:pt x="294132" y="1351788"/>
                </a:lnTo>
                <a:lnTo>
                  <a:pt x="272796" y="1357884"/>
                </a:lnTo>
                <a:lnTo>
                  <a:pt x="251460" y="1357884"/>
                </a:lnTo>
                <a:lnTo>
                  <a:pt x="208788" y="1339596"/>
                </a:lnTo>
                <a:lnTo>
                  <a:pt x="166116" y="1296924"/>
                </a:lnTo>
                <a:lnTo>
                  <a:pt x="146304" y="1266444"/>
                </a:lnTo>
                <a:lnTo>
                  <a:pt x="135636" y="1249680"/>
                </a:lnTo>
                <a:lnTo>
                  <a:pt x="117348" y="1211580"/>
                </a:lnTo>
                <a:lnTo>
                  <a:pt x="100584" y="1168908"/>
                </a:lnTo>
                <a:lnTo>
                  <a:pt x="92964" y="1144524"/>
                </a:lnTo>
                <a:lnTo>
                  <a:pt x="83820" y="1121664"/>
                </a:lnTo>
                <a:lnTo>
                  <a:pt x="77724" y="1095756"/>
                </a:lnTo>
                <a:lnTo>
                  <a:pt x="70104" y="1069848"/>
                </a:lnTo>
                <a:lnTo>
                  <a:pt x="64008" y="1042416"/>
                </a:lnTo>
                <a:lnTo>
                  <a:pt x="51816" y="984504"/>
                </a:lnTo>
                <a:lnTo>
                  <a:pt x="42672" y="925068"/>
                </a:lnTo>
                <a:lnTo>
                  <a:pt x="30480" y="795528"/>
                </a:lnTo>
                <a:lnTo>
                  <a:pt x="28956" y="762000"/>
                </a:lnTo>
                <a:lnTo>
                  <a:pt x="28956" y="1012317"/>
                </a:lnTo>
                <a:lnTo>
                  <a:pt x="42672" y="1075944"/>
                </a:lnTo>
                <a:lnTo>
                  <a:pt x="65532" y="1155192"/>
                </a:lnTo>
                <a:lnTo>
                  <a:pt x="82296" y="1202436"/>
                </a:lnTo>
                <a:lnTo>
                  <a:pt x="102108" y="1243584"/>
                </a:lnTo>
                <a:lnTo>
                  <a:pt x="111252" y="1263396"/>
                </a:lnTo>
                <a:lnTo>
                  <a:pt x="132588" y="1298448"/>
                </a:lnTo>
                <a:lnTo>
                  <a:pt x="155448" y="1328928"/>
                </a:lnTo>
                <a:lnTo>
                  <a:pt x="193548" y="1363980"/>
                </a:lnTo>
                <a:lnTo>
                  <a:pt x="234696" y="1383792"/>
                </a:lnTo>
                <a:lnTo>
                  <a:pt x="249936" y="1385316"/>
                </a:lnTo>
                <a:lnTo>
                  <a:pt x="263652" y="1386840"/>
                </a:lnTo>
                <a:lnTo>
                  <a:pt x="307848" y="1377696"/>
                </a:lnTo>
                <a:lnTo>
                  <a:pt x="347472" y="1351788"/>
                </a:lnTo>
                <a:lnTo>
                  <a:pt x="382524" y="1313688"/>
                </a:lnTo>
                <a:lnTo>
                  <a:pt x="394716" y="1298448"/>
                </a:lnTo>
                <a:lnTo>
                  <a:pt x="405384" y="1281684"/>
                </a:lnTo>
                <a:lnTo>
                  <a:pt x="414528" y="1263396"/>
                </a:lnTo>
                <a:lnTo>
                  <a:pt x="425196" y="1243584"/>
                </a:lnTo>
                <a:lnTo>
                  <a:pt x="452628" y="1178052"/>
                </a:lnTo>
                <a:lnTo>
                  <a:pt x="469392" y="1129284"/>
                </a:lnTo>
                <a:lnTo>
                  <a:pt x="483108" y="1075944"/>
                </a:lnTo>
                <a:lnTo>
                  <a:pt x="490728" y="1048512"/>
                </a:lnTo>
                <a:lnTo>
                  <a:pt x="496824" y="1019556"/>
                </a:lnTo>
                <a:lnTo>
                  <a:pt x="498348" y="1009904"/>
                </a:lnTo>
                <a:close/>
              </a:path>
              <a:path w="527685" h="1386839">
                <a:moveTo>
                  <a:pt x="527304" y="693420"/>
                </a:moveTo>
                <a:lnTo>
                  <a:pt x="525780" y="658368"/>
                </a:lnTo>
                <a:lnTo>
                  <a:pt x="525780" y="728472"/>
                </a:lnTo>
                <a:lnTo>
                  <a:pt x="527304" y="693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95062" y="2245037"/>
            <a:ext cx="932180" cy="1168400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1595"/>
              </a:spcBef>
            </a:pPr>
            <a:r>
              <a:rPr dirty="0" sz="2400" spc="-1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dirty="0" sz="2400">
                <a:solidFill>
                  <a:srgbClr val="FF0000"/>
                </a:solidFill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500" spc="200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r>
              <a:rPr dirty="0" sz="2400" spc="200">
                <a:solidFill>
                  <a:srgbClr val="009900"/>
                </a:solidFill>
                <a:latin typeface="Comic Sans MS"/>
                <a:cs typeface="Comic Sans MS"/>
              </a:rPr>
              <a:t>ds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5803" y="1000190"/>
            <a:ext cx="6894195" cy="1143635"/>
          </a:xfrm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algn="just" marL="12700" marR="5080">
              <a:lnSpc>
                <a:spcPts val="2880"/>
              </a:lnSpc>
              <a:spcBef>
                <a:spcPts val="330"/>
              </a:spcBef>
            </a:pPr>
            <a:r>
              <a:rPr dirty="0" sz="2500" spc="60" i="1">
                <a:solidFill>
                  <a:srgbClr val="3232CC"/>
                </a:solidFill>
                <a:latin typeface="Arial"/>
                <a:cs typeface="Arial"/>
              </a:rPr>
              <a:t>Biot </a:t>
            </a:r>
            <a:r>
              <a:rPr dirty="0" sz="2500" spc="-95" i="1">
                <a:solidFill>
                  <a:srgbClr val="3232CC"/>
                </a:solidFill>
                <a:latin typeface="Arial"/>
                <a:cs typeface="Arial"/>
              </a:rPr>
              <a:t>and </a:t>
            </a:r>
            <a:r>
              <a:rPr dirty="0" sz="2500" spc="45" i="1">
                <a:solidFill>
                  <a:srgbClr val="3232CC"/>
                </a:solidFill>
                <a:latin typeface="Arial"/>
                <a:cs typeface="Arial"/>
              </a:rPr>
              <a:t>Savart: </a:t>
            </a:r>
            <a:r>
              <a:rPr dirty="0" sz="2500" spc="-65" i="1">
                <a:solidFill>
                  <a:srgbClr val="3232CC"/>
                </a:solidFill>
                <a:latin typeface="Arial"/>
                <a:cs typeface="Arial"/>
              </a:rPr>
              <a:t>each </a:t>
            </a:r>
            <a:r>
              <a:rPr dirty="0" sz="2500" spc="100" i="1">
                <a:solidFill>
                  <a:srgbClr val="3232CC"/>
                </a:solidFill>
                <a:latin typeface="Arial"/>
                <a:cs typeface="Arial"/>
              </a:rPr>
              <a:t>“current </a:t>
            </a:r>
            <a:r>
              <a:rPr dirty="0" sz="2500" spc="5" i="1">
                <a:solidFill>
                  <a:srgbClr val="3232CC"/>
                </a:solidFill>
                <a:latin typeface="Arial"/>
                <a:cs typeface="Arial"/>
              </a:rPr>
              <a:t>element” </a:t>
            </a: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ds </a:t>
            </a:r>
            <a:r>
              <a:rPr dirty="0" sz="2500" spc="-65" i="1">
                <a:solidFill>
                  <a:srgbClr val="3232CC"/>
                </a:solidFill>
                <a:latin typeface="Arial"/>
                <a:cs typeface="Arial"/>
              </a:rPr>
              <a:t>(a  </a:t>
            </a:r>
            <a:r>
              <a:rPr dirty="0" sz="2500" spc="35" i="1">
                <a:solidFill>
                  <a:srgbClr val="3232CC"/>
                </a:solidFill>
                <a:latin typeface="Arial"/>
                <a:cs typeface="Arial"/>
              </a:rPr>
              <a:t>very </a:t>
            </a:r>
            <a:r>
              <a:rPr dirty="0" sz="2500" spc="105" i="1">
                <a:solidFill>
                  <a:srgbClr val="3232CC"/>
                </a:solidFill>
                <a:latin typeface="Arial"/>
                <a:cs typeface="Arial"/>
              </a:rPr>
              <a:t>short </a:t>
            </a:r>
            <a:r>
              <a:rPr dirty="0" sz="2500" spc="30" i="1">
                <a:solidFill>
                  <a:srgbClr val="3232CC"/>
                </a:solidFill>
                <a:latin typeface="Arial"/>
                <a:cs typeface="Arial"/>
              </a:rPr>
              <a:t>length </a:t>
            </a:r>
            <a:r>
              <a:rPr dirty="0" sz="2500" spc="-40" i="1">
                <a:solidFill>
                  <a:srgbClr val="3232CC"/>
                </a:solidFill>
                <a:latin typeface="Arial"/>
                <a:cs typeface="Arial"/>
              </a:rPr>
              <a:t>ds </a:t>
            </a:r>
            <a:r>
              <a:rPr dirty="0" sz="2500" spc="195" i="1">
                <a:solidFill>
                  <a:srgbClr val="3232CC"/>
                </a:solidFill>
                <a:latin typeface="Arial"/>
                <a:cs typeface="Arial"/>
              </a:rPr>
              <a:t>of </a:t>
            </a:r>
            <a:r>
              <a:rPr dirty="0" sz="2500" spc="30" i="1">
                <a:solidFill>
                  <a:srgbClr val="3232CC"/>
                </a:solidFill>
                <a:latin typeface="Arial"/>
                <a:cs typeface="Arial"/>
              </a:rPr>
              <a:t>wire, </a:t>
            </a:r>
            <a:r>
              <a:rPr dirty="0" sz="2500" spc="35" i="1">
                <a:solidFill>
                  <a:srgbClr val="3232CC"/>
                </a:solidFill>
                <a:latin typeface="Arial"/>
                <a:cs typeface="Arial"/>
              </a:rPr>
              <a:t>carrying </a:t>
            </a:r>
            <a:r>
              <a:rPr dirty="0" sz="2500" spc="100" i="1">
                <a:solidFill>
                  <a:srgbClr val="3232CC"/>
                </a:solidFill>
                <a:latin typeface="Arial"/>
                <a:cs typeface="Arial"/>
              </a:rPr>
              <a:t>current</a:t>
            </a:r>
            <a:r>
              <a:rPr dirty="0" sz="2500" spc="-295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500" spc="325" i="1">
                <a:solidFill>
                  <a:srgbClr val="3232CC"/>
                </a:solidFill>
                <a:latin typeface="Arial"/>
                <a:cs typeface="Arial"/>
              </a:rPr>
              <a:t>I)  </a:t>
            </a:r>
            <a:r>
              <a:rPr dirty="0" sz="2500" spc="-30" i="1">
                <a:solidFill>
                  <a:srgbClr val="3232CC"/>
                </a:solidFill>
                <a:latin typeface="Arial"/>
                <a:cs typeface="Arial"/>
              </a:rPr>
              <a:t>produces </a:t>
            </a:r>
            <a:r>
              <a:rPr dirty="0" sz="2500" spc="-165" i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2500" spc="135" i="1">
                <a:solidFill>
                  <a:srgbClr val="3232CC"/>
                </a:solidFill>
                <a:latin typeface="Arial"/>
                <a:cs typeface="Arial"/>
              </a:rPr>
              <a:t>field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dB </a:t>
            </a:r>
            <a:r>
              <a:rPr dirty="0" sz="2500" spc="50" i="1">
                <a:solidFill>
                  <a:srgbClr val="3232CC"/>
                </a:solidFill>
                <a:latin typeface="Arial"/>
                <a:cs typeface="Arial"/>
              </a:rPr>
              <a:t>throughout</a:t>
            </a:r>
            <a:r>
              <a:rPr dirty="0" sz="2500" spc="120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500" spc="-75" i="1">
                <a:solidFill>
                  <a:srgbClr val="3232CC"/>
                </a:solidFill>
                <a:latin typeface="Arial"/>
                <a:cs typeface="Arial"/>
              </a:rPr>
              <a:t>space: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8226" y="5211006"/>
            <a:ext cx="6769100" cy="114363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30"/>
              </a:spcBef>
            </a:pPr>
            <a:r>
              <a:rPr dirty="0" sz="2500" spc="235" i="1">
                <a:solidFill>
                  <a:srgbClr val="3232CC"/>
                </a:solidFill>
                <a:latin typeface="Arial"/>
                <a:cs typeface="Arial"/>
              </a:rPr>
              <a:t>In </a:t>
            </a:r>
            <a:r>
              <a:rPr dirty="0" sz="2500" spc="85" i="1">
                <a:solidFill>
                  <a:srgbClr val="3232CC"/>
                </a:solidFill>
                <a:latin typeface="Arial"/>
                <a:cs typeface="Arial"/>
              </a:rPr>
              <a:t>reality, </a:t>
            </a:r>
            <a:r>
              <a:rPr dirty="0" sz="2500" spc="114" i="1">
                <a:solidFill>
                  <a:srgbClr val="3232CC"/>
                </a:solidFill>
                <a:latin typeface="Arial"/>
                <a:cs typeface="Arial"/>
              </a:rPr>
              <a:t>the </a:t>
            </a:r>
            <a:r>
              <a:rPr dirty="0" sz="2500" spc="100" i="1">
                <a:solidFill>
                  <a:srgbClr val="3232CC"/>
                </a:solidFill>
                <a:latin typeface="Arial"/>
                <a:cs typeface="Arial"/>
              </a:rPr>
              <a:t>current </a:t>
            </a:r>
            <a:r>
              <a:rPr dirty="0" sz="2500" spc="-5" i="1">
                <a:solidFill>
                  <a:srgbClr val="3232CC"/>
                </a:solidFill>
                <a:latin typeface="Arial"/>
                <a:cs typeface="Arial"/>
              </a:rPr>
              <a:t>element </a:t>
            </a:r>
            <a:r>
              <a:rPr dirty="0" sz="2500" spc="15" i="1">
                <a:solidFill>
                  <a:srgbClr val="3232CC"/>
                </a:solidFill>
                <a:latin typeface="Arial"/>
                <a:cs typeface="Arial"/>
              </a:rPr>
              <a:t>is </a:t>
            </a:r>
            <a:r>
              <a:rPr dirty="0" sz="2500" spc="114" i="1">
                <a:solidFill>
                  <a:srgbClr val="3232CC"/>
                </a:solidFill>
                <a:latin typeface="Arial"/>
                <a:cs typeface="Arial"/>
              </a:rPr>
              <a:t>part </a:t>
            </a:r>
            <a:r>
              <a:rPr dirty="0" sz="2500" spc="195" i="1">
                <a:solidFill>
                  <a:srgbClr val="3232CC"/>
                </a:solidFill>
                <a:latin typeface="Arial"/>
                <a:cs typeface="Arial"/>
              </a:rPr>
              <a:t>of </a:t>
            </a:r>
            <a:r>
              <a:rPr dirty="0" sz="2500" spc="-165" i="1">
                <a:solidFill>
                  <a:srgbClr val="3232CC"/>
                </a:solidFill>
                <a:latin typeface="Arial"/>
                <a:cs typeface="Arial"/>
              </a:rPr>
              <a:t>a  </a:t>
            </a:r>
            <a:r>
              <a:rPr dirty="0" sz="2500" spc="-15" i="1">
                <a:solidFill>
                  <a:srgbClr val="3232CC"/>
                </a:solidFill>
                <a:latin typeface="Arial"/>
                <a:cs typeface="Arial"/>
              </a:rPr>
              <a:t>complete </a:t>
            </a:r>
            <a:r>
              <a:rPr dirty="0" sz="2500" spc="95" i="1">
                <a:solidFill>
                  <a:srgbClr val="3232CC"/>
                </a:solidFill>
                <a:latin typeface="Arial"/>
                <a:cs typeface="Arial"/>
              </a:rPr>
              <a:t>circuit, </a:t>
            </a:r>
            <a:r>
              <a:rPr dirty="0" sz="2500" spc="-95" i="1">
                <a:solidFill>
                  <a:srgbClr val="3232CC"/>
                </a:solidFill>
                <a:latin typeface="Arial"/>
                <a:cs typeface="Arial"/>
              </a:rPr>
              <a:t>and </a:t>
            </a:r>
            <a:r>
              <a:rPr dirty="0" sz="2500" spc="-45" i="1">
                <a:solidFill>
                  <a:srgbClr val="3232CC"/>
                </a:solidFill>
                <a:latin typeface="Arial"/>
                <a:cs typeface="Arial"/>
              </a:rPr>
              <a:t>only </a:t>
            </a:r>
            <a:r>
              <a:rPr dirty="0" sz="2500" spc="114" i="1">
                <a:solidFill>
                  <a:srgbClr val="3232CC"/>
                </a:solidFill>
                <a:latin typeface="Arial"/>
                <a:cs typeface="Arial"/>
              </a:rPr>
              <a:t>the </a:t>
            </a:r>
            <a:r>
              <a:rPr dirty="0" sz="2500" spc="150" i="1">
                <a:solidFill>
                  <a:srgbClr val="3232CC"/>
                </a:solidFill>
                <a:latin typeface="Arial"/>
                <a:cs typeface="Arial"/>
              </a:rPr>
              <a:t>total </a:t>
            </a:r>
            <a:r>
              <a:rPr dirty="0" sz="2500" spc="135" i="1">
                <a:solidFill>
                  <a:srgbClr val="3232CC"/>
                </a:solidFill>
                <a:latin typeface="Arial"/>
                <a:cs typeface="Arial"/>
              </a:rPr>
              <a:t>field </a:t>
            </a:r>
            <a:r>
              <a:rPr dirty="0" sz="2500" spc="-70" i="1">
                <a:solidFill>
                  <a:srgbClr val="3232CC"/>
                </a:solidFill>
                <a:latin typeface="Arial"/>
                <a:cs typeface="Arial"/>
              </a:rPr>
              <a:t>due</a:t>
            </a:r>
            <a:r>
              <a:rPr dirty="0" sz="2500" spc="-200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500" spc="150" i="1">
                <a:solidFill>
                  <a:srgbClr val="3232CC"/>
                </a:solidFill>
                <a:latin typeface="Arial"/>
                <a:cs typeface="Arial"/>
              </a:rPr>
              <a:t>to  </a:t>
            </a:r>
            <a:r>
              <a:rPr dirty="0" sz="2500" spc="114" i="1">
                <a:solidFill>
                  <a:srgbClr val="3232CC"/>
                </a:solidFill>
                <a:latin typeface="Arial"/>
                <a:cs typeface="Arial"/>
              </a:rPr>
              <a:t>the </a:t>
            </a:r>
            <a:r>
              <a:rPr dirty="0" sz="2500" spc="100" i="1">
                <a:solidFill>
                  <a:srgbClr val="3232CC"/>
                </a:solidFill>
                <a:latin typeface="Arial"/>
                <a:cs typeface="Arial"/>
              </a:rPr>
              <a:t>entire </a:t>
            </a:r>
            <a:r>
              <a:rPr dirty="0" sz="2500" spc="110" i="1">
                <a:solidFill>
                  <a:srgbClr val="3232CC"/>
                </a:solidFill>
                <a:latin typeface="Arial"/>
                <a:cs typeface="Arial"/>
              </a:rPr>
              <a:t>circuit </a:t>
            </a:r>
            <a:r>
              <a:rPr dirty="0" sz="2500" spc="-110" i="1">
                <a:solidFill>
                  <a:srgbClr val="3232CC"/>
                </a:solidFill>
                <a:latin typeface="Arial"/>
                <a:cs typeface="Arial"/>
              </a:rPr>
              <a:t>can </a:t>
            </a:r>
            <a:r>
              <a:rPr dirty="0" sz="2500" spc="-25" i="1">
                <a:solidFill>
                  <a:srgbClr val="3232CC"/>
                </a:solidFill>
                <a:latin typeface="Arial"/>
                <a:cs typeface="Arial"/>
              </a:rPr>
              <a:t>be</a:t>
            </a:r>
            <a:r>
              <a:rPr dirty="0" sz="2500" spc="185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500" spc="-25" i="1">
                <a:solidFill>
                  <a:srgbClr val="3232CC"/>
                </a:solidFill>
                <a:latin typeface="Arial"/>
                <a:cs typeface="Arial"/>
              </a:rPr>
              <a:t>observed.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4081" y="3396996"/>
            <a:ext cx="7277100" cy="419100"/>
            <a:chOff x="704081" y="3396996"/>
            <a:chExt cx="7277100" cy="419100"/>
          </a:xfrm>
        </p:grpSpPr>
        <p:sp>
          <p:nvSpPr>
            <p:cNvPr id="11" name="object 11"/>
            <p:cNvSpPr/>
            <p:nvPr/>
          </p:nvSpPr>
          <p:spPr>
            <a:xfrm>
              <a:off x="704075" y="3531120"/>
              <a:ext cx="5372735" cy="38100"/>
            </a:xfrm>
            <a:custGeom>
              <a:avLst/>
              <a:gdLst/>
              <a:ahLst/>
              <a:cxnLst/>
              <a:rect l="l" t="t" r="r" b="b"/>
              <a:pathLst>
                <a:path w="5372735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5372735" h="38100">
                  <a:moveTo>
                    <a:pt x="114300" y="0"/>
                  </a:moveTo>
                  <a:lnTo>
                    <a:pt x="76200" y="0"/>
                  </a:lnTo>
                  <a:lnTo>
                    <a:pt x="7620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5372735" h="38100">
                  <a:moveTo>
                    <a:pt x="19050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190500" y="38100"/>
                  </a:lnTo>
                  <a:lnTo>
                    <a:pt x="190500" y="0"/>
                  </a:lnTo>
                  <a:close/>
                </a:path>
                <a:path w="5372735" h="38100">
                  <a:moveTo>
                    <a:pt x="266700" y="0"/>
                  </a:moveTo>
                  <a:lnTo>
                    <a:pt x="228600" y="0"/>
                  </a:lnTo>
                  <a:lnTo>
                    <a:pt x="228600" y="38100"/>
                  </a:lnTo>
                  <a:lnTo>
                    <a:pt x="266700" y="38100"/>
                  </a:lnTo>
                  <a:lnTo>
                    <a:pt x="266700" y="0"/>
                  </a:lnTo>
                  <a:close/>
                </a:path>
                <a:path w="5372735" h="38100">
                  <a:moveTo>
                    <a:pt x="342900" y="0"/>
                  </a:moveTo>
                  <a:lnTo>
                    <a:pt x="304800" y="0"/>
                  </a:lnTo>
                  <a:lnTo>
                    <a:pt x="304800" y="38100"/>
                  </a:lnTo>
                  <a:lnTo>
                    <a:pt x="342900" y="38100"/>
                  </a:lnTo>
                  <a:lnTo>
                    <a:pt x="342900" y="0"/>
                  </a:lnTo>
                  <a:close/>
                </a:path>
                <a:path w="5372735" h="38100">
                  <a:moveTo>
                    <a:pt x="419100" y="0"/>
                  </a:moveTo>
                  <a:lnTo>
                    <a:pt x="381000" y="0"/>
                  </a:lnTo>
                  <a:lnTo>
                    <a:pt x="381000" y="38100"/>
                  </a:lnTo>
                  <a:lnTo>
                    <a:pt x="419100" y="38100"/>
                  </a:lnTo>
                  <a:lnTo>
                    <a:pt x="419100" y="0"/>
                  </a:lnTo>
                  <a:close/>
                </a:path>
                <a:path w="5372735" h="38100">
                  <a:moveTo>
                    <a:pt x="495300" y="0"/>
                  </a:moveTo>
                  <a:lnTo>
                    <a:pt x="457200" y="0"/>
                  </a:lnTo>
                  <a:lnTo>
                    <a:pt x="457200" y="38100"/>
                  </a:lnTo>
                  <a:lnTo>
                    <a:pt x="495300" y="38100"/>
                  </a:lnTo>
                  <a:lnTo>
                    <a:pt x="495300" y="0"/>
                  </a:lnTo>
                  <a:close/>
                </a:path>
                <a:path w="5372735" h="38100">
                  <a:moveTo>
                    <a:pt x="5715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571500" y="38100"/>
                  </a:lnTo>
                  <a:lnTo>
                    <a:pt x="571500" y="0"/>
                  </a:lnTo>
                  <a:close/>
                </a:path>
                <a:path w="5372735" h="38100">
                  <a:moveTo>
                    <a:pt x="647700" y="0"/>
                  </a:moveTo>
                  <a:lnTo>
                    <a:pt x="609600" y="0"/>
                  </a:lnTo>
                  <a:lnTo>
                    <a:pt x="609600" y="38100"/>
                  </a:lnTo>
                  <a:lnTo>
                    <a:pt x="647700" y="38100"/>
                  </a:lnTo>
                  <a:lnTo>
                    <a:pt x="647700" y="0"/>
                  </a:lnTo>
                  <a:close/>
                </a:path>
                <a:path w="5372735" h="38100">
                  <a:moveTo>
                    <a:pt x="723900" y="0"/>
                  </a:moveTo>
                  <a:lnTo>
                    <a:pt x="685800" y="0"/>
                  </a:lnTo>
                  <a:lnTo>
                    <a:pt x="685800" y="38100"/>
                  </a:lnTo>
                  <a:lnTo>
                    <a:pt x="723900" y="38100"/>
                  </a:lnTo>
                  <a:lnTo>
                    <a:pt x="723900" y="0"/>
                  </a:lnTo>
                  <a:close/>
                </a:path>
                <a:path w="5372735" h="38100">
                  <a:moveTo>
                    <a:pt x="800100" y="0"/>
                  </a:moveTo>
                  <a:lnTo>
                    <a:pt x="762000" y="0"/>
                  </a:lnTo>
                  <a:lnTo>
                    <a:pt x="762000" y="38100"/>
                  </a:lnTo>
                  <a:lnTo>
                    <a:pt x="800100" y="38100"/>
                  </a:lnTo>
                  <a:lnTo>
                    <a:pt x="800100" y="0"/>
                  </a:lnTo>
                  <a:close/>
                </a:path>
                <a:path w="5372735" h="38100">
                  <a:moveTo>
                    <a:pt x="876312" y="0"/>
                  </a:moveTo>
                  <a:lnTo>
                    <a:pt x="838212" y="0"/>
                  </a:lnTo>
                  <a:lnTo>
                    <a:pt x="838212" y="38100"/>
                  </a:lnTo>
                  <a:lnTo>
                    <a:pt x="876312" y="38100"/>
                  </a:lnTo>
                  <a:lnTo>
                    <a:pt x="876312" y="0"/>
                  </a:lnTo>
                  <a:close/>
                </a:path>
                <a:path w="5372735" h="38100">
                  <a:moveTo>
                    <a:pt x="952512" y="0"/>
                  </a:moveTo>
                  <a:lnTo>
                    <a:pt x="914412" y="0"/>
                  </a:lnTo>
                  <a:lnTo>
                    <a:pt x="914412" y="38100"/>
                  </a:lnTo>
                  <a:lnTo>
                    <a:pt x="952512" y="38100"/>
                  </a:lnTo>
                  <a:lnTo>
                    <a:pt x="952512" y="0"/>
                  </a:lnTo>
                  <a:close/>
                </a:path>
                <a:path w="5372735" h="38100">
                  <a:moveTo>
                    <a:pt x="1028712" y="0"/>
                  </a:moveTo>
                  <a:lnTo>
                    <a:pt x="990612" y="0"/>
                  </a:lnTo>
                  <a:lnTo>
                    <a:pt x="990612" y="38100"/>
                  </a:lnTo>
                  <a:lnTo>
                    <a:pt x="1028712" y="38100"/>
                  </a:lnTo>
                  <a:lnTo>
                    <a:pt x="1028712" y="0"/>
                  </a:lnTo>
                  <a:close/>
                </a:path>
                <a:path w="5372735" h="38100">
                  <a:moveTo>
                    <a:pt x="1104912" y="0"/>
                  </a:moveTo>
                  <a:lnTo>
                    <a:pt x="1066812" y="0"/>
                  </a:lnTo>
                  <a:lnTo>
                    <a:pt x="1066812" y="38100"/>
                  </a:lnTo>
                  <a:lnTo>
                    <a:pt x="1104912" y="38100"/>
                  </a:lnTo>
                  <a:lnTo>
                    <a:pt x="1104912" y="0"/>
                  </a:lnTo>
                  <a:close/>
                </a:path>
                <a:path w="5372735" h="38100">
                  <a:moveTo>
                    <a:pt x="1181112" y="0"/>
                  </a:moveTo>
                  <a:lnTo>
                    <a:pt x="1143012" y="0"/>
                  </a:lnTo>
                  <a:lnTo>
                    <a:pt x="1143012" y="38100"/>
                  </a:lnTo>
                  <a:lnTo>
                    <a:pt x="1181112" y="38100"/>
                  </a:lnTo>
                  <a:lnTo>
                    <a:pt x="1181112" y="0"/>
                  </a:lnTo>
                  <a:close/>
                </a:path>
                <a:path w="5372735" h="38100">
                  <a:moveTo>
                    <a:pt x="1257312" y="0"/>
                  </a:moveTo>
                  <a:lnTo>
                    <a:pt x="1219212" y="0"/>
                  </a:lnTo>
                  <a:lnTo>
                    <a:pt x="1219212" y="38100"/>
                  </a:lnTo>
                  <a:lnTo>
                    <a:pt x="1257312" y="38100"/>
                  </a:lnTo>
                  <a:lnTo>
                    <a:pt x="1257312" y="0"/>
                  </a:lnTo>
                  <a:close/>
                </a:path>
                <a:path w="5372735" h="38100">
                  <a:moveTo>
                    <a:pt x="1333512" y="0"/>
                  </a:moveTo>
                  <a:lnTo>
                    <a:pt x="1295412" y="0"/>
                  </a:lnTo>
                  <a:lnTo>
                    <a:pt x="1295412" y="38100"/>
                  </a:lnTo>
                  <a:lnTo>
                    <a:pt x="1333512" y="38100"/>
                  </a:lnTo>
                  <a:lnTo>
                    <a:pt x="1333512" y="0"/>
                  </a:lnTo>
                  <a:close/>
                </a:path>
                <a:path w="5372735" h="38100">
                  <a:moveTo>
                    <a:pt x="1409712" y="0"/>
                  </a:moveTo>
                  <a:lnTo>
                    <a:pt x="1371612" y="0"/>
                  </a:lnTo>
                  <a:lnTo>
                    <a:pt x="1371612" y="38100"/>
                  </a:lnTo>
                  <a:lnTo>
                    <a:pt x="1409712" y="38100"/>
                  </a:lnTo>
                  <a:lnTo>
                    <a:pt x="1409712" y="0"/>
                  </a:lnTo>
                  <a:close/>
                </a:path>
                <a:path w="5372735" h="38100">
                  <a:moveTo>
                    <a:pt x="1485912" y="0"/>
                  </a:moveTo>
                  <a:lnTo>
                    <a:pt x="1447812" y="0"/>
                  </a:lnTo>
                  <a:lnTo>
                    <a:pt x="1447812" y="38100"/>
                  </a:lnTo>
                  <a:lnTo>
                    <a:pt x="1485912" y="38100"/>
                  </a:lnTo>
                  <a:lnTo>
                    <a:pt x="1485912" y="0"/>
                  </a:lnTo>
                  <a:close/>
                </a:path>
                <a:path w="5372735" h="38100">
                  <a:moveTo>
                    <a:pt x="1562112" y="0"/>
                  </a:moveTo>
                  <a:lnTo>
                    <a:pt x="1524012" y="0"/>
                  </a:lnTo>
                  <a:lnTo>
                    <a:pt x="1524012" y="38100"/>
                  </a:lnTo>
                  <a:lnTo>
                    <a:pt x="1562112" y="38100"/>
                  </a:lnTo>
                  <a:lnTo>
                    <a:pt x="1562112" y="0"/>
                  </a:lnTo>
                  <a:close/>
                </a:path>
                <a:path w="5372735" h="38100">
                  <a:moveTo>
                    <a:pt x="1638312" y="0"/>
                  </a:moveTo>
                  <a:lnTo>
                    <a:pt x="1600212" y="0"/>
                  </a:lnTo>
                  <a:lnTo>
                    <a:pt x="1600212" y="38100"/>
                  </a:lnTo>
                  <a:lnTo>
                    <a:pt x="1638312" y="38100"/>
                  </a:lnTo>
                  <a:lnTo>
                    <a:pt x="1638312" y="0"/>
                  </a:lnTo>
                  <a:close/>
                </a:path>
                <a:path w="5372735" h="38100">
                  <a:moveTo>
                    <a:pt x="1714512" y="0"/>
                  </a:moveTo>
                  <a:lnTo>
                    <a:pt x="1676412" y="0"/>
                  </a:lnTo>
                  <a:lnTo>
                    <a:pt x="1676412" y="38100"/>
                  </a:lnTo>
                  <a:lnTo>
                    <a:pt x="1714512" y="38100"/>
                  </a:lnTo>
                  <a:lnTo>
                    <a:pt x="1714512" y="0"/>
                  </a:lnTo>
                  <a:close/>
                </a:path>
                <a:path w="5372735" h="38100">
                  <a:moveTo>
                    <a:pt x="1790712" y="0"/>
                  </a:moveTo>
                  <a:lnTo>
                    <a:pt x="1752612" y="0"/>
                  </a:lnTo>
                  <a:lnTo>
                    <a:pt x="1752612" y="38100"/>
                  </a:lnTo>
                  <a:lnTo>
                    <a:pt x="1790712" y="38100"/>
                  </a:lnTo>
                  <a:lnTo>
                    <a:pt x="1790712" y="0"/>
                  </a:lnTo>
                  <a:close/>
                </a:path>
                <a:path w="5372735" h="38100">
                  <a:moveTo>
                    <a:pt x="1866912" y="0"/>
                  </a:moveTo>
                  <a:lnTo>
                    <a:pt x="1828812" y="0"/>
                  </a:lnTo>
                  <a:lnTo>
                    <a:pt x="1828812" y="38100"/>
                  </a:lnTo>
                  <a:lnTo>
                    <a:pt x="1866912" y="38100"/>
                  </a:lnTo>
                  <a:lnTo>
                    <a:pt x="1866912" y="0"/>
                  </a:lnTo>
                  <a:close/>
                </a:path>
                <a:path w="5372735" h="38100">
                  <a:moveTo>
                    <a:pt x="1943112" y="0"/>
                  </a:moveTo>
                  <a:lnTo>
                    <a:pt x="1905012" y="0"/>
                  </a:lnTo>
                  <a:lnTo>
                    <a:pt x="1905012" y="38100"/>
                  </a:lnTo>
                  <a:lnTo>
                    <a:pt x="1943112" y="38100"/>
                  </a:lnTo>
                  <a:lnTo>
                    <a:pt x="1943112" y="0"/>
                  </a:lnTo>
                  <a:close/>
                </a:path>
                <a:path w="5372735" h="38100">
                  <a:moveTo>
                    <a:pt x="2019312" y="0"/>
                  </a:moveTo>
                  <a:lnTo>
                    <a:pt x="1981212" y="0"/>
                  </a:lnTo>
                  <a:lnTo>
                    <a:pt x="1981212" y="38100"/>
                  </a:lnTo>
                  <a:lnTo>
                    <a:pt x="2019312" y="38100"/>
                  </a:lnTo>
                  <a:lnTo>
                    <a:pt x="2019312" y="0"/>
                  </a:lnTo>
                  <a:close/>
                </a:path>
                <a:path w="5372735" h="38100">
                  <a:moveTo>
                    <a:pt x="2095512" y="0"/>
                  </a:moveTo>
                  <a:lnTo>
                    <a:pt x="2057412" y="0"/>
                  </a:lnTo>
                  <a:lnTo>
                    <a:pt x="2057412" y="38100"/>
                  </a:lnTo>
                  <a:lnTo>
                    <a:pt x="2095512" y="38100"/>
                  </a:lnTo>
                  <a:lnTo>
                    <a:pt x="2095512" y="0"/>
                  </a:lnTo>
                  <a:close/>
                </a:path>
                <a:path w="5372735" h="38100">
                  <a:moveTo>
                    <a:pt x="2171712" y="0"/>
                  </a:moveTo>
                  <a:lnTo>
                    <a:pt x="2133612" y="0"/>
                  </a:lnTo>
                  <a:lnTo>
                    <a:pt x="2133612" y="38100"/>
                  </a:lnTo>
                  <a:lnTo>
                    <a:pt x="2171712" y="38100"/>
                  </a:lnTo>
                  <a:lnTo>
                    <a:pt x="2171712" y="0"/>
                  </a:lnTo>
                  <a:close/>
                </a:path>
                <a:path w="5372735" h="38100">
                  <a:moveTo>
                    <a:pt x="2247912" y="0"/>
                  </a:moveTo>
                  <a:lnTo>
                    <a:pt x="2209812" y="0"/>
                  </a:lnTo>
                  <a:lnTo>
                    <a:pt x="2209812" y="38100"/>
                  </a:lnTo>
                  <a:lnTo>
                    <a:pt x="2247912" y="38100"/>
                  </a:lnTo>
                  <a:lnTo>
                    <a:pt x="2247912" y="0"/>
                  </a:lnTo>
                  <a:close/>
                </a:path>
                <a:path w="5372735" h="38100">
                  <a:moveTo>
                    <a:pt x="2324112" y="0"/>
                  </a:moveTo>
                  <a:lnTo>
                    <a:pt x="2286012" y="0"/>
                  </a:lnTo>
                  <a:lnTo>
                    <a:pt x="2286012" y="38100"/>
                  </a:lnTo>
                  <a:lnTo>
                    <a:pt x="2324112" y="38100"/>
                  </a:lnTo>
                  <a:lnTo>
                    <a:pt x="2324112" y="0"/>
                  </a:lnTo>
                  <a:close/>
                </a:path>
                <a:path w="5372735" h="38100">
                  <a:moveTo>
                    <a:pt x="2400312" y="0"/>
                  </a:moveTo>
                  <a:lnTo>
                    <a:pt x="2362212" y="0"/>
                  </a:lnTo>
                  <a:lnTo>
                    <a:pt x="2362212" y="38100"/>
                  </a:lnTo>
                  <a:lnTo>
                    <a:pt x="2400312" y="38100"/>
                  </a:lnTo>
                  <a:lnTo>
                    <a:pt x="2400312" y="0"/>
                  </a:lnTo>
                  <a:close/>
                </a:path>
                <a:path w="5372735" h="38100">
                  <a:moveTo>
                    <a:pt x="2476512" y="0"/>
                  </a:moveTo>
                  <a:lnTo>
                    <a:pt x="2438412" y="0"/>
                  </a:lnTo>
                  <a:lnTo>
                    <a:pt x="2438412" y="38100"/>
                  </a:lnTo>
                  <a:lnTo>
                    <a:pt x="2476512" y="38100"/>
                  </a:lnTo>
                  <a:lnTo>
                    <a:pt x="2476512" y="0"/>
                  </a:lnTo>
                  <a:close/>
                </a:path>
                <a:path w="5372735" h="38100">
                  <a:moveTo>
                    <a:pt x="2552712" y="0"/>
                  </a:moveTo>
                  <a:lnTo>
                    <a:pt x="2514612" y="0"/>
                  </a:lnTo>
                  <a:lnTo>
                    <a:pt x="2514612" y="38100"/>
                  </a:lnTo>
                  <a:lnTo>
                    <a:pt x="2552712" y="38100"/>
                  </a:lnTo>
                  <a:lnTo>
                    <a:pt x="2552712" y="0"/>
                  </a:lnTo>
                  <a:close/>
                </a:path>
                <a:path w="5372735" h="38100">
                  <a:moveTo>
                    <a:pt x="2628912" y="0"/>
                  </a:moveTo>
                  <a:lnTo>
                    <a:pt x="2590812" y="0"/>
                  </a:lnTo>
                  <a:lnTo>
                    <a:pt x="2590812" y="38100"/>
                  </a:lnTo>
                  <a:lnTo>
                    <a:pt x="2628912" y="38100"/>
                  </a:lnTo>
                  <a:lnTo>
                    <a:pt x="2628912" y="0"/>
                  </a:lnTo>
                  <a:close/>
                </a:path>
                <a:path w="5372735" h="38100">
                  <a:moveTo>
                    <a:pt x="2705112" y="0"/>
                  </a:moveTo>
                  <a:lnTo>
                    <a:pt x="2667012" y="0"/>
                  </a:lnTo>
                  <a:lnTo>
                    <a:pt x="2667012" y="38100"/>
                  </a:lnTo>
                  <a:lnTo>
                    <a:pt x="2705112" y="38100"/>
                  </a:lnTo>
                  <a:lnTo>
                    <a:pt x="2705112" y="0"/>
                  </a:lnTo>
                  <a:close/>
                </a:path>
                <a:path w="5372735" h="38100">
                  <a:moveTo>
                    <a:pt x="2781312" y="0"/>
                  </a:moveTo>
                  <a:lnTo>
                    <a:pt x="2743212" y="0"/>
                  </a:lnTo>
                  <a:lnTo>
                    <a:pt x="2743212" y="38100"/>
                  </a:lnTo>
                  <a:lnTo>
                    <a:pt x="2781312" y="38100"/>
                  </a:lnTo>
                  <a:lnTo>
                    <a:pt x="2781312" y="0"/>
                  </a:lnTo>
                  <a:close/>
                </a:path>
                <a:path w="5372735" h="38100">
                  <a:moveTo>
                    <a:pt x="2857512" y="0"/>
                  </a:moveTo>
                  <a:lnTo>
                    <a:pt x="2819412" y="0"/>
                  </a:lnTo>
                  <a:lnTo>
                    <a:pt x="2819412" y="38100"/>
                  </a:lnTo>
                  <a:lnTo>
                    <a:pt x="2857512" y="38100"/>
                  </a:lnTo>
                  <a:lnTo>
                    <a:pt x="2857512" y="0"/>
                  </a:lnTo>
                  <a:close/>
                </a:path>
                <a:path w="5372735" h="38100">
                  <a:moveTo>
                    <a:pt x="2933712" y="0"/>
                  </a:moveTo>
                  <a:lnTo>
                    <a:pt x="2895612" y="0"/>
                  </a:lnTo>
                  <a:lnTo>
                    <a:pt x="2895612" y="38100"/>
                  </a:lnTo>
                  <a:lnTo>
                    <a:pt x="2933712" y="38100"/>
                  </a:lnTo>
                  <a:lnTo>
                    <a:pt x="2933712" y="0"/>
                  </a:lnTo>
                  <a:close/>
                </a:path>
                <a:path w="5372735" h="38100">
                  <a:moveTo>
                    <a:pt x="3009912" y="0"/>
                  </a:moveTo>
                  <a:lnTo>
                    <a:pt x="2971812" y="0"/>
                  </a:lnTo>
                  <a:lnTo>
                    <a:pt x="2971812" y="38100"/>
                  </a:lnTo>
                  <a:lnTo>
                    <a:pt x="3009912" y="38100"/>
                  </a:lnTo>
                  <a:lnTo>
                    <a:pt x="3009912" y="0"/>
                  </a:lnTo>
                  <a:close/>
                </a:path>
                <a:path w="5372735" h="38100">
                  <a:moveTo>
                    <a:pt x="3086112" y="0"/>
                  </a:moveTo>
                  <a:lnTo>
                    <a:pt x="3048012" y="0"/>
                  </a:lnTo>
                  <a:lnTo>
                    <a:pt x="3048012" y="38100"/>
                  </a:lnTo>
                  <a:lnTo>
                    <a:pt x="3086112" y="38100"/>
                  </a:lnTo>
                  <a:lnTo>
                    <a:pt x="3086112" y="0"/>
                  </a:lnTo>
                  <a:close/>
                </a:path>
                <a:path w="5372735" h="38100">
                  <a:moveTo>
                    <a:pt x="3162312" y="0"/>
                  </a:moveTo>
                  <a:lnTo>
                    <a:pt x="3124212" y="0"/>
                  </a:lnTo>
                  <a:lnTo>
                    <a:pt x="3124212" y="38100"/>
                  </a:lnTo>
                  <a:lnTo>
                    <a:pt x="3162312" y="38100"/>
                  </a:lnTo>
                  <a:lnTo>
                    <a:pt x="3162312" y="0"/>
                  </a:lnTo>
                  <a:close/>
                </a:path>
                <a:path w="5372735" h="38100">
                  <a:moveTo>
                    <a:pt x="3238512" y="0"/>
                  </a:moveTo>
                  <a:lnTo>
                    <a:pt x="3200412" y="0"/>
                  </a:lnTo>
                  <a:lnTo>
                    <a:pt x="3200412" y="38100"/>
                  </a:lnTo>
                  <a:lnTo>
                    <a:pt x="3238512" y="38100"/>
                  </a:lnTo>
                  <a:lnTo>
                    <a:pt x="3238512" y="0"/>
                  </a:lnTo>
                  <a:close/>
                </a:path>
                <a:path w="5372735" h="38100">
                  <a:moveTo>
                    <a:pt x="3314712" y="0"/>
                  </a:moveTo>
                  <a:lnTo>
                    <a:pt x="3276612" y="0"/>
                  </a:lnTo>
                  <a:lnTo>
                    <a:pt x="3276612" y="38100"/>
                  </a:lnTo>
                  <a:lnTo>
                    <a:pt x="3314712" y="38100"/>
                  </a:lnTo>
                  <a:lnTo>
                    <a:pt x="3314712" y="0"/>
                  </a:lnTo>
                  <a:close/>
                </a:path>
                <a:path w="5372735" h="38100">
                  <a:moveTo>
                    <a:pt x="3390912" y="0"/>
                  </a:moveTo>
                  <a:lnTo>
                    <a:pt x="3352812" y="0"/>
                  </a:lnTo>
                  <a:lnTo>
                    <a:pt x="3352812" y="38100"/>
                  </a:lnTo>
                  <a:lnTo>
                    <a:pt x="3390912" y="38100"/>
                  </a:lnTo>
                  <a:lnTo>
                    <a:pt x="3390912" y="0"/>
                  </a:lnTo>
                  <a:close/>
                </a:path>
                <a:path w="5372735" h="38100">
                  <a:moveTo>
                    <a:pt x="3467112" y="0"/>
                  </a:moveTo>
                  <a:lnTo>
                    <a:pt x="3429012" y="0"/>
                  </a:lnTo>
                  <a:lnTo>
                    <a:pt x="3429012" y="38100"/>
                  </a:lnTo>
                  <a:lnTo>
                    <a:pt x="3467112" y="38100"/>
                  </a:lnTo>
                  <a:lnTo>
                    <a:pt x="3467112" y="0"/>
                  </a:lnTo>
                  <a:close/>
                </a:path>
                <a:path w="5372735" h="38100">
                  <a:moveTo>
                    <a:pt x="3543312" y="0"/>
                  </a:moveTo>
                  <a:lnTo>
                    <a:pt x="3505212" y="0"/>
                  </a:lnTo>
                  <a:lnTo>
                    <a:pt x="3505212" y="38100"/>
                  </a:lnTo>
                  <a:lnTo>
                    <a:pt x="3543312" y="38100"/>
                  </a:lnTo>
                  <a:lnTo>
                    <a:pt x="3543312" y="0"/>
                  </a:lnTo>
                  <a:close/>
                </a:path>
                <a:path w="5372735" h="38100">
                  <a:moveTo>
                    <a:pt x="3619512" y="0"/>
                  </a:moveTo>
                  <a:lnTo>
                    <a:pt x="3581412" y="0"/>
                  </a:lnTo>
                  <a:lnTo>
                    <a:pt x="3581412" y="38100"/>
                  </a:lnTo>
                  <a:lnTo>
                    <a:pt x="3619512" y="38100"/>
                  </a:lnTo>
                  <a:lnTo>
                    <a:pt x="3619512" y="0"/>
                  </a:lnTo>
                  <a:close/>
                </a:path>
                <a:path w="5372735" h="38100">
                  <a:moveTo>
                    <a:pt x="3695712" y="0"/>
                  </a:moveTo>
                  <a:lnTo>
                    <a:pt x="3657612" y="0"/>
                  </a:lnTo>
                  <a:lnTo>
                    <a:pt x="3657612" y="38100"/>
                  </a:lnTo>
                  <a:lnTo>
                    <a:pt x="3695712" y="38100"/>
                  </a:lnTo>
                  <a:lnTo>
                    <a:pt x="3695712" y="0"/>
                  </a:lnTo>
                  <a:close/>
                </a:path>
                <a:path w="5372735" h="38100">
                  <a:moveTo>
                    <a:pt x="3771912" y="0"/>
                  </a:moveTo>
                  <a:lnTo>
                    <a:pt x="3733812" y="0"/>
                  </a:lnTo>
                  <a:lnTo>
                    <a:pt x="3733812" y="38100"/>
                  </a:lnTo>
                  <a:lnTo>
                    <a:pt x="3771912" y="38100"/>
                  </a:lnTo>
                  <a:lnTo>
                    <a:pt x="3771912" y="0"/>
                  </a:lnTo>
                  <a:close/>
                </a:path>
                <a:path w="5372735" h="38100">
                  <a:moveTo>
                    <a:pt x="3848112" y="0"/>
                  </a:moveTo>
                  <a:lnTo>
                    <a:pt x="3810012" y="0"/>
                  </a:lnTo>
                  <a:lnTo>
                    <a:pt x="3810012" y="38100"/>
                  </a:lnTo>
                  <a:lnTo>
                    <a:pt x="3848112" y="38100"/>
                  </a:lnTo>
                  <a:lnTo>
                    <a:pt x="3848112" y="0"/>
                  </a:lnTo>
                  <a:close/>
                </a:path>
                <a:path w="5372735" h="38100">
                  <a:moveTo>
                    <a:pt x="3924312" y="0"/>
                  </a:moveTo>
                  <a:lnTo>
                    <a:pt x="3886212" y="0"/>
                  </a:lnTo>
                  <a:lnTo>
                    <a:pt x="3886212" y="38100"/>
                  </a:lnTo>
                  <a:lnTo>
                    <a:pt x="3924312" y="38100"/>
                  </a:lnTo>
                  <a:lnTo>
                    <a:pt x="3924312" y="0"/>
                  </a:lnTo>
                  <a:close/>
                </a:path>
                <a:path w="5372735" h="38100">
                  <a:moveTo>
                    <a:pt x="4000512" y="0"/>
                  </a:moveTo>
                  <a:lnTo>
                    <a:pt x="3962412" y="0"/>
                  </a:lnTo>
                  <a:lnTo>
                    <a:pt x="3962412" y="38100"/>
                  </a:lnTo>
                  <a:lnTo>
                    <a:pt x="4000512" y="38100"/>
                  </a:lnTo>
                  <a:lnTo>
                    <a:pt x="4000512" y="0"/>
                  </a:lnTo>
                  <a:close/>
                </a:path>
                <a:path w="5372735" h="38100">
                  <a:moveTo>
                    <a:pt x="4076712" y="0"/>
                  </a:moveTo>
                  <a:lnTo>
                    <a:pt x="4038612" y="0"/>
                  </a:lnTo>
                  <a:lnTo>
                    <a:pt x="4038612" y="38100"/>
                  </a:lnTo>
                  <a:lnTo>
                    <a:pt x="4076712" y="38100"/>
                  </a:lnTo>
                  <a:lnTo>
                    <a:pt x="4076712" y="0"/>
                  </a:lnTo>
                  <a:close/>
                </a:path>
                <a:path w="5372735" h="38100">
                  <a:moveTo>
                    <a:pt x="4152912" y="0"/>
                  </a:moveTo>
                  <a:lnTo>
                    <a:pt x="4114812" y="0"/>
                  </a:lnTo>
                  <a:lnTo>
                    <a:pt x="4114812" y="38100"/>
                  </a:lnTo>
                  <a:lnTo>
                    <a:pt x="4152912" y="38100"/>
                  </a:lnTo>
                  <a:lnTo>
                    <a:pt x="4152912" y="0"/>
                  </a:lnTo>
                  <a:close/>
                </a:path>
                <a:path w="5372735" h="38100">
                  <a:moveTo>
                    <a:pt x="4229112" y="0"/>
                  </a:moveTo>
                  <a:lnTo>
                    <a:pt x="4191012" y="0"/>
                  </a:lnTo>
                  <a:lnTo>
                    <a:pt x="4191012" y="38100"/>
                  </a:lnTo>
                  <a:lnTo>
                    <a:pt x="4229112" y="38100"/>
                  </a:lnTo>
                  <a:lnTo>
                    <a:pt x="4229112" y="0"/>
                  </a:lnTo>
                  <a:close/>
                </a:path>
                <a:path w="5372735" h="38100">
                  <a:moveTo>
                    <a:pt x="4305312" y="0"/>
                  </a:moveTo>
                  <a:lnTo>
                    <a:pt x="4267212" y="0"/>
                  </a:lnTo>
                  <a:lnTo>
                    <a:pt x="4267212" y="38100"/>
                  </a:lnTo>
                  <a:lnTo>
                    <a:pt x="4305312" y="38100"/>
                  </a:lnTo>
                  <a:lnTo>
                    <a:pt x="4305312" y="0"/>
                  </a:lnTo>
                  <a:close/>
                </a:path>
                <a:path w="5372735" h="38100">
                  <a:moveTo>
                    <a:pt x="4381512" y="0"/>
                  </a:moveTo>
                  <a:lnTo>
                    <a:pt x="4343412" y="0"/>
                  </a:lnTo>
                  <a:lnTo>
                    <a:pt x="4343412" y="38100"/>
                  </a:lnTo>
                  <a:lnTo>
                    <a:pt x="4381512" y="38100"/>
                  </a:lnTo>
                  <a:lnTo>
                    <a:pt x="4381512" y="0"/>
                  </a:lnTo>
                  <a:close/>
                </a:path>
                <a:path w="5372735" h="38100">
                  <a:moveTo>
                    <a:pt x="4457712" y="0"/>
                  </a:moveTo>
                  <a:lnTo>
                    <a:pt x="4419612" y="0"/>
                  </a:lnTo>
                  <a:lnTo>
                    <a:pt x="4419612" y="38100"/>
                  </a:lnTo>
                  <a:lnTo>
                    <a:pt x="4457712" y="38100"/>
                  </a:lnTo>
                  <a:lnTo>
                    <a:pt x="4457712" y="0"/>
                  </a:lnTo>
                  <a:close/>
                </a:path>
                <a:path w="5372735" h="38100">
                  <a:moveTo>
                    <a:pt x="4533912" y="0"/>
                  </a:moveTo>
                  <a:lnTo>
                    <a:pt x="4495812" y="0"/>
                  </a:lnTo>
                  <a:lnTo>
                    <a:pt x="4495812" y="38100"/>
                  </a:lnTo>
                  <a:lnTo>
                    <a:pt x="4533912" y="38100"/>
                  </a:lnTo>
                  <a:lnTo>
                    <a:pt x="4533912" y="0"/>
                  </a:lnTo>
                  <a:close/>
                </a:path>
                <a:path w="5372735" h="38100">
                  <a:moveTo>
                    <a:pt x="4610112" y="0"/>
                  </a:moveTo>
                  <a:lnTo>
                    <a:pt x="4572012" y="0"/>
                  </a:lnTo>
                  <a:lnTo>
                    <a:pt x="4572012" y="38100"/>
                  </a:lnTo>
                  <a:lnTo>
                    <a:pt x="4610112" y="38100"/>
                  </a:lnTo>
                  <a:lnTo>
                    <a:pt x="4610112" y="0"/>
                  </a:lnTo>
                  <a:close/>
                </a:path>
                <a:path w="5372735" h="38100">
                  <a:moveTo>
                    <a:pt x="4686312" y="0"/>
                  </a:moveTo>
                  <a:lnTo>
                    <a:pt x="4648212" y="0"/>
                  </a:lnTo>
                  <a:lnTo>
                    <a:pt x="4648212" y="38100"/>
                  </a:lnTo>
                  <a:lnTo>
                    <a:pt x="4686312" y="38100"/>
                  </a:lnTo>
                  <a:lnTo>
                    <a:pt x="4686312" y="0"/>
                  </a:lnTo>
                  <a:close/>
                </a:path>
                <a:path w="5372735" h="38100">
                  <a:moveTo>
                    <a:pt x="4762512" y="0"/>
                  </a:moveTo>
                  <a:lnTo>
                    <a:pt x="4724412" y="0"/>
                  </a:lnTo>
                  <a:lnTo>
                    <a:pt x="4724412" y="38100"/>
                  </a:lnTo>
                  <a:lnTo>
                    <a:pt x="4762512" y="38100"/>
                  </a:lnTo>
                  <a:lnTo>
                    <a:pt x="4762512" y="0"/>
                  </a:lnTo>
                  <a:close/>
                </a:path>
                <a:path w="5372735" h="38100">
                  <a:moveTo>
                    <a:pt x="4838712" y="0"/>
                  </a:moveTo>
                  <a:lnTo>
                    <a:pt x="4800612" y="0"/>
                  </a:lnTo>
                  <a:lnTo>
                    <a:pt x="4800612" y="38100"/>
                  </a:lnTo>
                  <a:lnTo>
                    <a:pt x="4838712" y="38100"/>
                  </a:lnTo>
                  <a:lnTo>
                    <a:pt x="4838712" y="0"/>
                  </a:lnTo>
                  <a:close/>
                </a:path>
                <a:path w="5372735" h="38100">
                  <a:moveTo>
                    <a:pt x="4914912" y="0"/>
                  </a:moveTo>
                  <a:lnTo>
                    <a:pt x="4876812" y="0"/>
                  </a:lnTo>
                  <a:lnTo>
                    <a:pt x="4876812" y="38100"/>
                  </a:lnTo>
                  <a:lnTo>
                    <a:pt x="4914912" y="38100"/>
                  </a:lnTo>
                  <a:lnTo>
                    <a:pt x="4914912" y="0"/>
                  </a:lnTo>
                  <a:close/>
                </a:path>
                <a:path w="5372735" h="38100">
                  <a:moveTo>
                    <a:pt x="4991112" y="0"/>
                  </a:moveTo>
                  <a:lnTo>
                    <a:pt x="4953012" y="0"/>
                  </a:lnTo>
                  <a:lnTo>
                    <a:pt x="4953012" y="38100"/>
                  </a:lnTo>
                  <a:lnTo>
                    <a:pt x="4991112" y="38100"/>
                  </a:lnTo>
                  <a:lnTo>
                    <a:pt x="4991112" y="0"/>
                  </a:lnTo>
                  <a:close/>
                </a:path>
                <a:path w="5372735" h="38100">
                  <a:moveTo>
                    <a:pt x="5067312" y="0"/>
                  </a:moveTo>
                  <a:lnTo>
                    <a:pt x="5029212" y="0"/>
                  </a:lnTo>
                  <a:lnTo>
                    <a:pt x="5029212" y="38100"/>
                  </a:lnTo>
                  <a:lnTo>
                    <a:pt x="5067312" y="38100"/>
                  </a:lnTo>
                  <a:lnTo>
                    <a:pt x="5067312" y="0"/>
                  </a:lnTo>
                  <a:close/>
                </a:path>
                <a:path w="5372735" h="38100">
                  <a:moveTo>
                    <a:pt x="5143512" y="0"/>
                  </a:moveTo>
                  <a:lnTo>
                    <a:pt x="5105412" y="0"/>
                  </a:lnTo>
                  <a:lnTo>
                    <a:pt x="5105412" y="38100"/>
                  </a:lnTo>
                  <a:lnTo>
                    <a:pt x="5143512" y="38100"/>
                  </a:lnTo>
                  <a:lnTo>
                    <a:pt x="5143512" y="0"/>
                  </a:lnTo>
                  <a:close/>
                </a:path>
                <a:path w="5372735" h="38100">
                  <a:moveTo>
                    <a:pt x="5219712" y="0"/>
                  </a:moveTo>
                  <a:lnTo>
                    <a:pt x="5181612" y="0"/>
                  </a:lnTo>
                  <a:lnTo>
                    <a:pt x="5181612" y="38100"/>
                  </a:lnTo>
                  <a:lnTo>
                    <a:pt x="5219712" y="38100"/>
                  </a:lnTo>
                  <a:lnTo>
                    <a:pt x="5219712" y="0"/>
                  </a:lnTo>
                  <a:close/>
                </a:path>
                <a:path w="5372735" h="38100">
                  <a:moveTo>
                    <a:pt x="5295912" y="0"/>
                  </a:moveTo>
                  <a:lnTo>
                    <a:pt x="5257812" y="0"/>
                  </a:lnTo>
                  <a:lnTo>
                    <a:pt x="5257812" y="38100"/>
                  </a:lnTo>
                  <a:lnTo>
                    <a:pt x="5295912" y="38100"/>
                  </a:lnTo>
                  <a:lnTo>
                    <a:pt x="5295912" y="0"/>
                  </a:lnTo>
                  <a:close/>
                </a:path>
                <a:path w="5372735" h="38100">
                  <a:moveTo>
                    <a:pt x="5372112" y="0"/>
                  </a:moveTo>
                  <a:lnTo>
                    <a:pt x="5334012" y="0"/>
                  </a:lnTo>
                  <a:lnTo>
                    <a:pt x="5334012" y="38100"/>
                  </a:lnTo>
                  <a:lnTo>
                    <a:pt x="5372112" y="38100"/>
                  </a:lnTo>
                  <a:lnTo>
                    <a:pt x="537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38088" y="3531120"/>
              <a:ext cx="1943100" cy="38100"/>
            </a:xfrm>
            <a:custGeom>
              <a:avLst/>
              <a:gdLst/>
              <a:ahLst/>
              <a:cxnLst/>
              <a:rect l="l" t="t" r="r" b="b"/>
              <a:pathLst>
                <a:path w="1943100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1943100" h="38100">
                  <a:moveTo>
                    <a:pt x="114300" y="0"/>
                  </a:moveTo>
                  <a:lnTo>
                    <a:pt x="76200" y="0"/>
                  </a:lnTo>
                  <a:lnTo>
                    <a:pt x="7620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943100" h="38100">
                  <a:moveTo>
                    <a:pt x="19050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190500" y="38100"/>
                  </a:lnTo>
                  <a:lnTo>
                    <a:pt x="190500" y="0"/>
                  </a:lnTo>
                  <a:close/>
                </a:path>
                <a:path w="1943100" h="38100">
                  <a:moveTo>
                    <a:pt x="266700" y="0"/>
                  </a:moveTo>
                  <a:lnTo>
                    <a:pt x="228600" y="0"/>
                  </a:lnTo>
                  <a:lnTo>
                    <a:pt x="228600" y="38100"/>
                  </a:lnTo>
                  <a:lnTo>
                    <a:pt x="266700" y="38100"/>
                  </a:lnTo>
                  <a:lnTo>
                    <a:pt x="266700" y="0"/>
                  </a:lnTo>
                  <a:close/>
                </a:path>
                <a:path w="1943100" h="38100">
                  <a:moveTo>
                    <a:pt x="342900" y="0"/>
                  </a:moveTo>
                  <a:lnTo>
                    <a:pt x="304800" y="0"/>
                  </a:lnTo>
                  <a:lnTo>
                    <a:pt x="304800" y="38100"/>
                  </a:lnTo>
                  <a:lnTo>
                    <a:pt x="342900" y="38100"/>
                  </a:lnTo>
                  <a:lnTo>
                    <a:pt x="342900" y="0"/>
                  </a:lnTo>
                  <a:close/>
                </a:path>
                <a:path w="1943100" h="38100">
                  <a:moveTo>
                    <a:pt x="419100" y="0"/>
                  </a:moveTo>
                  <a:lnTo>
                    <a:pt x="381000" y="0"/>
                  </a:lnTo>
                  <a:lnTo>
                    <a:pt x="381000" y="38100"/>
                  </a:lnTo>
                  <a:lnTo>
                    <a:pt x="419100" y="38100"/>
                  </a:lnTo>
                  <a:lnTo>
                    <a:pt x="419100" y="0"/>
                  </a:lnTo>
                  <a:close/>
                </a:path>
                <a:path w="1943100" h="38100">
                  <a:moveTo>
                    <a:pt x="495300" y="0"/>
                  </a:moveTo>
                  <a:lnTo>
                    <a:pt x="457200" y="0"/>
                  </a:lnTo>
                  <a:lnTo>
                    <a:pt x="457200" y="38100"/>
                  </a:lnTo>
                  <a:lnTo>
                    <a:pt x="495300" y="38100"/>
                  </a:lnTo>
                  <a:lnTo>
                    <a:pt x="495300" y="0"/>
                  </a:lnTo>
                  <a:close/>
                </a:path>
                <a:path w="1943100" h="38100">
                  <a:moveTo>
                    <a:pt x="571500" y="0"/>
                  </a:moveTo>
                  <a:lnTo>
                    <a:pt x="533400" y="0"/>
                  </a:lnTo>
                  <a:lnTo>
                    <a:pt x="533400" y="38100"/>
                  </a:lnTo>
                  <a:lnTo>
                    <a:pt x="571500" y="38100"/>
                  </a:lnTo>
                  <a:lnTo>
                    <a:pt x="571500" y="0"/>
                  </a:lnTo>
                  <a:close/>
                </a:path>
                <a:path w="1943100" h="38100">
                  <a:moveTo>
                    <a:pt x="647700" y="0"/>
                  </a:moveTo>
                  <a:lnTo>
                    <a:pt x="609600" y="0"/>
                  </a:lnTo>
                  <a:lnTo>
                    <a:pt x="609600" y="38100"/>
                  </a:lnTo>
                  <a:lnTo>
                    <a:pt x="647700" y="38100"/>
                  </a:lnTo>
                  <a:lnTo>
                    <a:pt x="647700" y="0"/>
                  </a:lnTo>
                  <a:close/>
                </a:path>
                <a:path w="1943100" h="38100">
                  <a:moveTo>
                    <a:pt x="723900" y="0"/>
                  </a:moveTo>
                  <a:lnTo>
                    <a:pt x="685800" y="0"/>
                  </a:lnTo>
                  <a:lnTo>
                    <a:pt x="685800" y="38100"/>
                  </a:lnTo>
                  <a:lnTo>
                    <a:pt x="723900" y="38100"/>
                  </a:lnTo>
                  <a:lnTo>
                    <a:pt x="723900" y="0"/>
                  </a:lnTo>
                  <a:close/>
                </a:path>
                <a:path w="1943100" h="38100">
                  <a:moveTo>
                    <a:pt x="800100" y="0"/>
                  </a:moveTo>
                  <a:lnTo>
                    <a:pt x="762000" y="0"/>
                  </a:lnTo>
                  <a:lnTo>
                    <a:pt x="762000" y="38100"/>
                  </a:lnTo>
                  <a:lnTo>
                    <a:pt x="800100" y="38100"/>
                  </a:lnTo>
                  <a:lnTo>
                    <a:pt x="800100" y="0"/>
                  </a:lnTo>
                  <a:close/>
                </a:path>
                <a:path w="1943100" h="38100">
                  <a:moveTo>
                    <a:pt x="876300" y="0"/>
                  </a:moveTo>
                  <a:lnTo>
                    <a:pt x="838200" y="0"/>
                  </a:lnTo>
                  <a:lnTo>
                    <a:pt x="838200" y="38100"/>
                  </a:lnTo>
                  <a:lnTo>
                    <a:pt x="876300" y="38100"/>
                  </a:lnTo>
                  <a:lnTo>
                    <a:pt x="876300" y="0"/>
                  </a:lnTo>
                  <a:close/>
                </a:path>
                <a:path w="1943100" h="38100">
                  <a:moveTo>
                    <a:pt x="952500" y="0"/>
                  </a:moveTo>
                  <a:lnTo>
                    <a:pt x="914400" y="0"/>
                  </a:lnTo>
                  <a:lnTo>
                    <a:pt x="914400" y="38100"/>
                  </a:lnTo>
                  <a:lnTo>
                    <a:pt x="952500" y="38100"/>
                  </a:lnTo>
                  <a:lnTo>
                    <a:pt x="952500" y="0"/>
                  </a:lnTo>
                  <a:close/>
                </a:path>
                <a:path w="1943100" h="38100">
                  <a:moveTo>
                    <a:pt x="1028700" y="0"/>
                  </a:moveTo>
                  <a:lnTo>
                    <a:pt x="990600" y="0"/>
                  </a:lnTo>
                  <a:lnTo>
                    <a:pt x="9906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  <a:path w="1943100" h="38100">
                  <a:moveTo>
                    <a:pt x="1104900" y="0"/>
                  </a:moveTo>
                  <a:lnTo>
                    <a:pt x="1066800" y="0"/>
                  </a:lnTo>
                  <a:lnTo>
                    <a:pt x="1066800" y="38100"/>
                  </a:lnTo>
                  <a:lnTo>
                    <a:pt x="1104900" y="38100"/>
                  </a:lnTo>
                  <a:lnTo>
                    <a:pt x="1104900" y="0"/>
                  </a:lnTo>
                  <a:close/>
                </a:path>
                <a:path w="1943100" h="38100">
                  <a:moveTo>
                    <a:pt x="1181100" y="0"/>
                  </a:moveTo>
                  <a:lnTo>
                    <a:pt x="1143000" y="0"/>
                  </a:lnTo>
                  <a:lnTo>
                    <a:pt x="1143000" y="38100"/>
                  </a:lnTo>
                  <a:lnTo>
                    <a:pt x="1181100" y="38100"/>
                  </a:lnTo>
                  <a:lnTo>
                    <a:pt x="1181100" y="0"/>
                  </a:lnTo>
                  <a:close/>
                </a:path>
                <a:path w="1943100" h="38100">
                  <a:moveTo>
                    <a:pt x="1257300" y="0"/>
                  </a:moveTo>
                  <a:lnTo>
                    <a:pt x="1219200" y="0"/>
                  </a:lnTo>
                  <a:lnTo>
                    <a:pt x="1219200" y="38100"/>
                  </a:lnTo>
                  <a:lnTo>
                    <a:pt x="1257300" y="38100"/>
                  </a:lnTo>
                  <a:lnTo>
                    <a:pt x="1257300" y="0"/>
                  </a:lnTo>
                  <a:close/>
                </a:path>
                <a:path w="1943100" h="38100">
                  <a:moveTo>
                    <a:pt x="1333500" y="0"/>
                  </a:moveTo>
                  <a:lnTo>
                    <a:pt x="1295400" y="0"/>
                  </a:lnTo>
                  <a:lnTo>
                    <a:pt x="1295400" y="38100"/>
                  </a:lnTo>
                  <a:lnTo>
                    <a:pt x="1333500" y="38100"/>
                  </a:lnTo>
                  <a:lnTo>
                    <a:pt x="1333500" y="0"/>
                  </a:lnTo>
                  <a:close/>
                </a:path>
                <a:path w="1943100" h="38100">
                  <a:moveTo>
                    <a:pt x="1409700" y="0"/>
                  </a:moveTo>
                  <a:lnTo>
                    <a:pt x="1371600" y="0"/>
                  </a:lnTo>
                  <a:lnTo>
                    <a:pt x="1371600" y="38100"/>
                  </a:lnTo>
                  <a:lnTo>
                    <a:pt x="1409700" y="38100"/>
                  </a:lnTo>
                  <a:lnTo>
                    <a:pt x="1409700" y="0"/>
                  </a:lnTo>
                  <a:close/>
                </a:path>
                <a:path w="1943100" h="38100">
                  <a:moveTo>
                    <a:pt x="1485900" y="0"/>
                  </a:moveTo>
                  <a:lnTo>
                    <a:pt x="1447800" y="0"/>
                  </a:lnTo>
                  <a:lnTo>
                    <a:pt x="1447800" y="38100"/>
                  </a:lnTo>
                  <a:lnTo>
                    <a:pt x="1485900" y="38100"/>
                  </a:lnTo>
                  <a:lnTo>
                    <a:pt x="1485900" y="0"/>
                  </a:lnTo>
                  <a:close/>
                </a:path>
                <a:path w="1943100" h="38100">
                  <a:moveTo>
                    <a:pt x="1562100" y="0"/>
                  </a:moveTo>
                  <a:lnTo>
                    <a:pt x="1524000" y="0"/>
                  </a:lnTo>
                  <a:lnTo>
                    <a:pt x="1524000" y="38100"/>
                  </a:lnTo>
                  <a:lnTo>
                    <a:pt x="1562100" y="38100"/>
                  </a:lnTo>
                  <a:lnTo>
                    <a:pt x="1562100" y="0"/>
                  </a:lnTo>
                  <a:close/>
                </a:path>
                <a:path w="1943100" h="38100">
                  <a:moveTo>
                    <a:pt x="1638300" y="0"/>
                  </a:moveTo>
                  <a:lnTo>
                    <a:pt x="1600200" y="0"/>
                  </a:lnTo>
                  <a:lnTo>
                    <a:pt x="1600200" y="38100"/>
                  </a:lnTo>
                  <a:lnTo>
                    <a:pt x="1638300" y="38100"/>
                  </a:lnTo>
                  <a:lnTo>
                    <a:pt x="1638300" y="0"/>
                  </a:lnTo>
                  <a:close/>
                </a:path>
                <a:path w="1943100" h="38100">
                  <a:moveTo>
                    <a:pt x="1714500" y="0"/>
                  </a:moveTo>
                  <a:lnTo>
                    <a:pt x="1676400" y="0"/>
                  </a:lnTo>
                  <a:lnTo>
                    <a:pt x="1676400" y="38100"/>
                  </a:lnTo>
                  <a:lnTo>
                    <a:pt x="1714500" y="38100"/>
                  </a:lnTo>
                  <a:lnTo>
                    <a:pt x="1714500" y="0"/>
                  </a:lnTo>
                  <a:close/>
                </a:path>
                <a:path w="1943100" h="38100">
                  <a:moveTo>
                    <a:pt x="1790700" y="0"/>
                  </a:moveTo>
                  <a:lnTo>
                    <a:pt x="1752600" y="0"/>
                  </a:lnTo>
                  <a:lnTo>
                    <a:pt x="1752600" y="38100"/>
                  </a:lnTo>
                  <a:lnTo>
                    <a:pt x="1790700" y="38100"/>
                  </a:lnTo>
                  <a:lnTo>
                    <a:pt x="1790700" y="0"/>
                  </a:lnTo>
                  <a:close/>
                </a:path>
                <a:path w="1943100" h="38100">
                  <a:moveTo>
                    <a:pt x="1866900" y="0"/>
                  </a:moveTo>
                  <a:lnTo>
                    <a:pt x="1828800" y="0"/>
                  </a:lnTo>
                  <a:lnTo>
                    <a:pt x="1828800" y="38100"/>
                  </a:lnTo>
                  <a:lnTo>
                    <a:pt x="1866900" y="38100"/>
                  </a:lnTo>
                  <a:lnTo>
                    <a:pt x="1866900" y="0"/>
                  </a:lnTo>
                  <a:close/>
                </a:path>
                <a:path w="1943100" h="38100">
                  <a:moveTo>
                    <a:pt x="1943100" y="0"/>
                  </a:moveTo>
                  <a:lnTo>
                    <a:pt x="1905000" y="0"/>
                  </a:lnTo>
                  <a:lnTo>
                    <a:pt x="1905000" y="38100"/>
                  </a:lnTo>
                  <a:lnTo>
                    <a:pt x="1943100" y="38100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34356" y="3397008"/>
              <a:ext cx="1001394" cy="219710"/>
            </a:xfrm>
            <a:custGeom>
              <a:avLst/>
              <a:gdLst/>
              <a:ahLst/>
              <a:cxnLst/>
              <a:rect l="l" t="t" r="r" b="b"/>
              <a:pathLst>
                <a:path w="1001395" h="219710">
                  <a:moveTo>
                    <a:pt x="56388" y="65824"/>
                  </a:moveTo>
                  <a:lnTo>
                    <a:pt x="0" y="64008"/>
                  </a:lnTo>
                  <a:lnTo>
                    <a:pt x="56388" y="188582"/>
                  </a:lnTo>
                  <a:lnTo>
                    <a:pt x="56388" y="79248"/>
                  </a:lnTo>
                  <a:lnTo>
                    <a:pt x="56388" y="65824"/>
                  </a:lnTo>
                  <a:close/>
                </a:path>
                <a:path w="1001395" h="219710">
                  <a:moveTo>
                    <a:pt x="141732" y="68580"/>
                  </a:moveTo>
                  <a:lnTo>
                    <a:pt x="85877" y="66776"/>
                  </a:lnTo>
                  <a:lnTo>
                    <a:pt x="88392" y="1524"/>
                  </a:lnTo>
                  <a:lnTo>
                    <a:pt x="59436" y="0"/>
                  </a:lnTo>
                  <a:lnTo>
                    <a:pt x="56896" y="65836"/>
                  </a:lnTo>
                  <a:lnTo>
                    <a:pt x="56896" y="79286"/>
                  </a:lnTo>
                  <a:lnTo>
                    <a:pt x="56896" y="189725"/>
                  </a:lnTo>
                  <a:lnTo>
                    <a:pt x="65532" y="208788"/>
                  </a:lnTo>
                  <a:lnTo>
                    <a:pt x="141732" y="68580"/>
                  </a:lnTo>
                  <a:close/>
                </a:path>
                <a:path w="1001395" h="219710">
                  <a:moveTo>
                    <a:pt x="914400" y="76466"/>
                  </a:moveTo>
                  <a:lnTo>
                    <a:pt x="858012" y="74676"/>
                  </a:lnTo>
                  <a:lnTo>
                    <a:pt x="914400" y="199250"/>
                  </a:lnTo>
                  <a:lnTo>
                    <a:pt x="914400" y="91440"/>
                  </a:lnTo>
                  <a:lnTo>
                    <a:pt x="914400" y="76466"/>
                  </a:lnTo>
                  <a:close/>
                </a:path>
                <a:path w="1001395" h="219710">
                  <a:moveTo>
                    <a:pt x="1001268" y="79248"/>
                  </a:moveTo>
                  <a:lnTo>
                    <a:pt x="943889" y="77406"/>
                  </a:lnTo>
                  <a:lnTo>
                    <a:pt x="946404" y="12192"/>
                  </a:lnTo>
                  <a:lnTo>
                    <a:pt x="917448" y="12192"/>
                  </a:lnTo>
                  <a:lnTo>
                    <a:pt x="914971" y="76492"/>
                  </a:lnTo>
                  <a:lnTo>
                    <a:pt x="914971" y="91440"/>
                  </a:lnTo>
                  <a:lnTo>
                    <a:pt x="914971" y="200520"/>
                  </a:lnTo>
                  <a:lnTo>
                    <a:pt x="923544" y="219456"/>
                  </a:lnTo>
                  <a:lnTo>
                    <a:pt x="1001268" y="792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10584" y="3429000"/>
              <a:ext cx="637540" cy="228600"/>
            </a:xfrm>
            <a:custGeom>
              <a:avLst/>
              <a:gdLst/>
              <a:ahLst/>
              <a:cxnLst/>
              <a:rect l="l" t="t" r="r" b="b"/>
              <a:pathLst>
                <a:path w="637539" h="228600">
                  <a:moveTo>
                    <a:pt x="446532" y="152400"/>
                  </a:moveTo>
                  <a:lnTo>
                    <a:pt x="446532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446532" y="152400"/>
                  </a:lnTo>
                  <a:close/>
                </a:path>
                <a:path w="637539" h="228600">
                  <a:moveTo>
                    <a:pt x="637032" y="114300"/>
                  </a:moveTo>
                  <a:lnTo>
                    <a:pt x="408432" y="0"/>
                  </a:lnTo>
                  <a:lnTo>
                    <a:pt x="408432" y="76200"/>
                  </a:lnTo>
                  <a:lnTo>
                    <a:pt x="446532" y="76200"/>
                  </a:lnTo>
                  <a:lnTo>
                    <a:pt x="446532" y="209550"/>
                  </a:lnTo>
                  <a:lnTo>
                    <a:pt x="637032" y="114300"/>
                  </a:lnTo>
                  <a:close/>
                </a:path>
                <a:path w="637539" h="228600">
                  <a:moveTo>
                    <a:pt x="446532" y="209550"/>
                  </a:moveTo>
                  <a:lnTo>
                    <a:pt x="446532" y="152400"/>
                  </a:lnTo>
                  <a:lnTo>
                    <a:pt x="408432" y="152400"/>
                  </a:lnTo>
                  <a:lnTo>
                    <a:pt x="408432" y="228600"/>
                  </a:lnTo>
                  <a:lnTo>
                    <a:pt x="446532" y="209550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61716" y="3398520"/>
              <a:ext cx="143256" cy="208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65832" y="3433572"/>
              <a:ext cx="141732" cy="208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26408" y="3473196"/>
              <a:ext cx="190500" cy="342900"/>
            </a:xfrm>
            <a:custGeom>
              <a:avLst/>
              <a:gdLst/>
              <a:ahLst/>
              <a:cxnLst/>
              <a:rect l="l" t="t" r="r" b="b"/>
              <a:pathLst>
                <a:path w="190500" h="342900">
                  <a:moveTo>
                    <a:pt x="190500" y="152400"/>
                  </a:moveTo>
                  <a:lnTo>
                    <a:pt x="0" y="150876"/>
                  </a:lnTo>
                  <a:lnTo>
                    <a:pt x="76200" y="305734"/>
                  </a:lnTo>
                  <a:lnTo>
                    <a:pt x="76200" y="170688"/>
                  </a:lnTo>
                  <a:lnTo>
                    <a:pt x="114300" y="170688"/>
                  </a:lnTo>
                  <a:lnTo>
                    <a:pt x="114300" y="303590"/>
                  </a:lnTo>
                  <a:lnTo>
                    <a:pt x="190500" y="152400"/>
                  </a:lnTo>
                  <a:close/>
                </a:path>
                <a:path w="190500" h="342900">
                  <a:moveTo>
                    <a:pt x="114300" y="151790"/>
                  </a:moveTo>
                  <a:lnTo>
                    <a:pt x="114300" y="0"/>
                  </a:lnTo>
                  <a:lnTo>
                    <a:pt x="76200" y="0"/>
                  </a:lnTo>
                  <a:lnTo>
                    <a:pt x="76200" y="151485"/>
                  </a:lnTo>
                  <a:lnTo>
                    <a:pt x="114300" y="151790"/>
                  </a:lnTo>
                  <a:close/>
                </a:path>
                <a:path w="190500" h="342900">
                  <a:moveTo>
                    <a:pt x="114300" y="303590"/>
                  </a:moveTo>
                  <a:lnTo>
                    <a:pt x="114300" y="170688"/>
                  </a:lnTo>
                  <a:lnTo>
                    <a:pt x="76200" y="170688"/>
                  </a:lnTo>
                  <a:lnTo>
                    <a:pt x="76200" y="305734"/>
                  </a:lnTo>
                  <a:lnTo>
                    <a:pt x="94488" y="342900"/>
                  </a:lnTo>
                  <a:lnTo>
                    <a:pt x="114300" y="3035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894" y="999235"/>
            <a:ext cx="32727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80">
                <a:solidFill>
                  <a:srgbClr val="3232CC"/>
                </a:solidFill>
                <a:latin typeface="Comic Sans MS"/>
                <a:cs typeface="Comic Sans MS"/>
              </a:rPr>
              <a:t>Biot-Savart</a:t>
            </a:r>
            <a:r>
              <a:rPr dirty="0" sz="3200" spc="355">
                <a:solidFill>
                  <a:srgbClr val="3232CC"/>
                </a:solidFill>
                <a:latin typeface="Comic Sans MS"/>
                <a:cs typeface="Comic Sans MS"/>
              </a:rPr>
              <a:t> </a:t>
            </a:r>
            <a:r>
              <a:rPr dirty="0" sz="3200" spc="45">
                <a:solidFill>
                  <a:srgbClr val="3232CC"/>
                </a:solidFill>
                <a:latin typeface="Comic Sans MS"/>
                <a:cs typeface="Comic Sans MS"/>
              </a:rPr>
              <a:t>Law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3725" y="3352800"/>
            <a:ext cx="4425950" cy="2536190"/>
            <a:chOff x="903725" y="3352800"/>
            <a:chExt cx="4425950" cy="2536190"/>
          </a:xfrm>
        </p:grpSpPr>
        <p:sp>
          <p:nvSpPr>
            <p:cNvPr id="4" name="object 4"/>
            <p:cNvSpPr/>
            <p:nvPr/>
          </p:nvSpPr>
          <p:spPr>
            <a:xfrm>
              <a:off x="903725" y="4674107"/>
              <a:ext cx="4425950" cy="1214755"/>
            </a:xfrm>
            <a:custGeom>
              <a:avLst/>
              <a:gdLst/>
              <a:ahLst/>
              <a:cxnLst/>
              <a:rect l="l" t="t" r="r" b="b"/>
              <a:pathLst>
                <a:path w="4425950" h="1214754">
                  <a:moveTo>
                    <a:pt x="4425701" y="25907"/>
                  </a:moveTo>
                  <a:lnTo>
                    <a:pt x="4411985" y="0"/>
                  </a:lnTo>
                  <a:lnTo>
                    <a:pt x="4384553" y="15239"/>
                  </a:lnTo>
                  <a:lnTo>
                    <a:pt x="4369313" y="22859"/>
                  </a:lnTo>
                  <a:lnTo>
                    <a:pt x="4319021" y="50291"/>
                  </a:lnTo>
                  <a:lnTo>
                    <a:pt x="4282446" y="71627"/>
                  </a:lnTo>
                  <a:lnTo>
                    <a:pt x="4262634" y="82295"/>
                  </a:lnTo>
                  <a:lnTo>
                    <a:pt x="4242822" y="94487"/>
                  </a:lnTo>
                  <a:lnTo>
                    <a:pt x="4201674" y="117347"/>
                  </a:lnTo>
                  <a:lnTo>
                    <a:pt x="4159002" y="140207"/>
                  </a:lnTo>
                  <a:lnTo>
                    <a:pt x="4114806" y="164591"/>
                  </a:lnTo>
                  <a:lnTo>
                    <a:pt x="4069086" y="190499"/>
                  </a:lnTo>
                  <a:lnTo>
                    <a:pt x="4023366" y="214883"/>
                  </a:lnTo>
                  <a:lnTo>
                    <a:pt x="3976122" y="237743"/>
                  </a:lnTo>
                  <a:lnTo>
                    <a:pt x="3928878" y="262127"/>
                  </a:lnTo>
                  <a:lnTo>
                    <a:pt x="3834390" y="304799"/>
                  </a:lnTo>
                  <a:lnTo>
                    <a:pt x="3788670" y="324611"/>
                  </a:lnTo>
                  <a:lnTo>
                    <a:pt x="3742950" y="341375"/>
                  </a:lnTo>
                  <a:lnTo>
                    <a:pt x="3698754" y="356615"/>
                  </a:lnTo>
                  <a:lnTo>
                    <a:pt x="3607314" y="387095"/>
                  </a:lnTo>
                  <a:lnTo>
                    <a:pt x="3561594" y="399287"/>
                  </a:lnTo>
                  <a:lnTo>
                    <a:pt x="3515874" y="413003"/>
                  </a:lnTo>
                  <a:lnTo>
                    <a:pt x="3468630" y="425195"/>
                  </a:lnTo>
                  <a:lnTo>
                    <a:pt x="3374142" y="448055"/>
                  </a:lnTo>
                  <a:lnTo>
                    <a:pt x="3227838" y="480059"/>
                  </a:lnTo>
                  <a:lnTo>
                    <a:pt x="3179070" y="489203"/>
                  </a:lnTo>
                  <a:lnTo>
                    <a:pt x="3128778" y="498347"/>
                  </a:lnTo>
                  <a:lnTo>
                    <a:pt x="3076962" y="509015"/>
                  </a:lnTo>
                  <a:lnTo>
                    <a:pt x="2973330" y="527303"/>
                  </a:lnTo>
                  <a:lnTo>
                    <a:pt x="2945898" y="531875"/>
                  </a:lnTo>
                  <a:lnTo>
                    <a:pt x="2919990" y="536447"/>
                  </a:lnTo>
                  <a:lnTo>
                    <a:pt x="2863602" y="545591"/>
                  </a:lnTo>
                  <a:lnTo>
                    <a:pt x="2747778" y="563879"/>
                  </a:lnTo>
                  <a:lnTo>
                    <a:pt x="2686818" y="571499"/>
                  </a:lnTo>
                  <a:lnTo>
                    <a:pt x="2627382" y="580643"/>
                  </a:lnTo>
                  <a:lnTo>
                    <a:pt x="2503938" y="595883"/>
                  </a:lnTo>
                  <a:lnTo>
                    <a:pt x="2444502" y="603503"/>
                  </a:lnTo>
                  <a:lnTo>
                    <a:pt x="2383542" y="609599"/>
                  </a:lnTo>
                  <a:lnTo>
                    <a:pt x="2324106" y="617219"/>
                  </a:lnTo>
                  <a:lnTo>
                    <a:pt x="2266194" y="623315"/>
                  </a:lnTo>
                  <a:lnTo>
                    <a:pt x="2209806" y="627887"/>
                  </a:lnTo>
                  <a:lnTo>
                    <a:pt x="2154942" y="632459"/>
                  </a:lnTo>
                  <a:lnTo>
                    <a:pt x="2127510" y="635507"/>
                  </a:lnTo>
                  <a:lnTo>
                    <a:pt x="2101602" y="637031"/>
                  </a:lnTo>
                  <a:lnTo>
                    <a:pt x="2077218" y="638555"/>
                  </a:lnTo>
                  <a:lnTo>
                    <a:pt x="2051310" y="641603"/>
                  </a:lnTo>
                  <a:lnTo>
                    <a:pt x="2028450" y="641603"/>
                  </a:lnTo>
                  <a:lnTo>
                    <a:pt x="2004066" y="643127"/>
                  </a:lnTo>
                  <a:lnTo>
                    <a:pt x="1982730" y="644651"/>
                  </a:lnTo>
                  <a:lnTo>
                    <a:pt x="1917198" y="644651"/>
                  </a:lnTo>
                  <a:lnTo>
                    <a:pt x="1876050" y="643127"/>
                  </a:lnTo>
                  <a:lnTo>
                    <a:pt x="1836426" y="640079"/>
                  </a:lnTo>
                  <a:lnTo>
                    <a:pt x="1798326" y="638555"/>
                  </a:lnTo>
                  <a:lnTo>
                    <a:pt x="1760226" y="635507"/>
                  </a:lnTo>
                  <a:lnTo>
                    <a:pt x="1723650" y="632459"/>
                  </a:lnTo>
                  <a:lnTo>
                    <a:pt x="1648974" y="626363"/>
                  </a:lnTo>
                  <a:lnTo>
                    <a:pt x="1610874" y="623315"/>
                  </a:lnTo>
                  <a:lnTo>
                    <a:pt x="1571250" y="621791"/>
                  </a:lnTo>
                  <a:lnTo>
                    <a:pt x="1531626" y="621791"/>
                  </a:lnTo>
                  <a:lnTo>
                    <a:pt x="1490478" y="623315"/>
                  </a:lnTo>
                  <a:lnTo>
                    <a:pt x="1447806" y="624839"/>
                  </a:lnTo>
                  <a:lnTo>
                    <a:pt x="1424946" y="626363"/>
                  </a:lnTo>
                  <a:lnTo>
                    <a:pt x="1402086" y="629411"/>
                  </a:lnTo>
                  <a:lnTo>
                    <a:pt x="1356366" y="633983"/>
                  </a:lnTo>
                  <a:lnTo>
                    <a:pt x="1307598" y="640079"/>
                  </a:lnTo>
                  <a:lnTo>
                    <a:pt x="1257306" y="646175"/>
                  </a:lnTo>
                  <a:lnTo>
                    <a:pt x="1205490" y="652271"/>
                  </a:lnTo>
                  <a:lnTo>
                    <a:pt x="1153674" y="659891"/>
                  </a:lnTo>
                  <a:lnTo>
                    <a:pt x="1100334" y="669035"/>
                  </a:lnTo>
                  <a:lnTo>
                    <a:pt x="1045470" y="676655"/>
                  </a:lnTo>
                  <a:lnTo>
                    <a:pt x="885450" y="708659"/>
                  </a:lnTo>
                  <a:lnTo>
                    <a:pt x="832110" y="720851"/>
                  </a:lnTo>
                  <a:lnTo>
                    <a:pt x="780294" y="733043"/>
                  </a:lnTo>
                  <a:lnTo>
                    <a:pt x="730002" y="748283"/>
                  </a:lnTo>
                  <a:lnTo>
                    <a:pt x="681234" y="761999"/>
                  </a:lnTo>
                  <a:lnTo>
                    <a:pt x="633990" y="778763"/>
                  </a:lnTo>
                  <a:lnTo>
                    <a:pt x="611123" y="786383"/>
                  </a:lnTo>
                  <a:lnTo>
                    <a:pt x="565403" y="804671"/>
                  </a:lnTo>
                  <a:lnTo>
                    <a:pt x="544067" y="815339"/>
                  </a:lnTo>
                  <a:lnTo>
                    <a:pt x="498347" y="836675"/>
                  </a:lnTo>
                  <a:lnTo>
                    <a:pt x="475487" y="848867"/>
                  </a:lnTo>
                  <a:lnTo>
                    <a:pt x="454151" y="862583"/>
                  </a:lnTo>
                  <a:lnTo>
                    <a:pt x="409955" y="888491"/>
                  </a:lnTo>
                  <a:lnTo>
                    <a:pt x="365759" y="915923"/>
                  </a:lnTo>
                  <a:lnTo>
                    <a:pt x="323087" y="946403"/>
                  </a:lnTo>
                  <a:lnTo>
                    <a:pt x="280415" y="975359"/>
                  </a:lnTo>
                  <a:lnTo>
                    <a:pt x="240791" y="1004315"/>
                  </a:lnTo>
                  <a:lnTo>
                    <a:pt x="202691" y="1034795"/>
                  </a:lnTo>
                  <a:lnTo>
                    <a:pt x="164591" y="1062227"/>
                  </a:lnTo>
                  <a:lnTo>
                    <a:pt x="114299" y="1103375"/>
                  </a:lnTo>
                  <a:lnTo>
                    <a:pt x="83819" y="1127759"/>
                  </a:lnTo>
                  <a:lnTo>
                    <a:pt x="68579" y="1138427"/>
                  </a:lnTo>
                  <a:lnTo>
                    <a:pt x="54863" y="1149095"/>
                  </a:lnTo>
                  <a:lnTo>
                    <a:pt x="42671" y="1159763"/>
                  </a:lnTo>
                  <a:lnTo>
                    <a:pt x="30479" y="1168907"/>
                  </a:lnTo>
                  <a:lnTo>
                    <a:pt x="9143" y="1184147"/>
                  </a:lnTo>
                  <a:lnTo>
                    <a:pt x="0" y="1190243"/>
                  </a:lnTo>
                  <a:lnTo>
                    <a:pt x="16763" y="1214627"/>
                  </a:lnTo>
                  <a:lnTo>
                    <a:pt x="25907" y="1207007"/>
                  </a:lnTo>
                  <a:lnTo>
                    <a:pt x="47243" y="1191767"/>
                  </a:lnTo>
                  <a:lnTo>
                    <a:pt x="59435" y="1182623"/>
                  </a:lnTo>
                  <a:lnTo>
                    <a:pt x="100583" y="1150619"/>
                  </a:lnTo>
                  <a:lnTo>
                    <a:pt x="115823" y="1138427"/>
                  </a:lnTo>
                  <a:lnTo>
                    <a:pt x="132587" y="1124711"/>
                  </a:lnTo>
                  <a:lnTo>
                    <a:pt x="147827" y="1112519"/>
                  </a:lnTo>
                  <a:lnTo>
                    <a:pt x="164591" y="1098803"/>
                  </a:lnTo>
                  <a:lnTo>
                    <a:pt x="182879" y="1085087"/>
                  </a:lnTo>
                  <a:lnTo>
                    <a:pt x="219455" y="1056131"/>
                  </a:lnTo>
                  <a:lnTo>
                    <a:pt x="257555" y="1027175"/>
                  </a:lnTo>
                  <a:lnTo>
                    <a:pt x="380999" y="940307"/>
                  </a:lnTo>
                  <a:lnTo>
                    <a:pt x="425195" y="912875"/>
                  </a:lnTo>
                  <a:lnTo>
                    <a:pt x="467867" y="886967"/>
                  </a:lnTo>
                  <a:lnTo>
                    <a:pt x="490727" y="874775"/>
                  </a:lnTo>
                  <a:lnTo>
                    <a:pt x="512063" y="862583"/>
                  </a:lnTo>
                  <a:lnTo>
                    <a:pt x="533399" y="851915"/>
                  </a:lnTo>
                  <a:lnTo>
                    <a:pt x="556259" y="841247"/>
                  </a:lnTo>
                  <a:lnTo>
                    <a:pt x="577595" y="830579"/>
                  </a:lnTo>
                  <a:lnTo>
                    <a:pt x="598931" y="821435"/>
                  </a:lnTo>
                  <a:lnTo>
                    <a:pt x="620267" y="813815"/>
                  </a:lnTo>
                  <a:lnTo>
                    <a:pt x="643134" y="804671"/>
                  </a:lnTo>
                  <a:lnTo>
                    <a:pt x="690378" y="789431"/>
                  </a:lnTo>
                  <a:lnTo>
                    <a:pt x="737622" y="775715"/>
                  </a:lnTo>
                  <a:lnTo>
                    <a:pt x="787914" y="761999"/>
                  </a:lnTo>
                  <a:lnTo>
                    <a:pt x="839730" y="748283"/>
                  </a:lnTo>
                  <a:lnTo>
                    <a:pt x="891546" y="736091"/>
                  </a:lnTo>
                  <a:lnTo>
                    <a:pt x="998226" y="714755"/>
                  </a:lnTo>
                  <a:lnTo>
                    <a:pt x="1104906" y="696467"/>
                  </a:lnTo>
                  <a:lnTo>
                    <a:pt x="1156722" y="688847"/>
                  </a:lnTo>
                  <a:lnTo>
                    <a:pt x="1210062" y="681227"/>
                  </a:lnTo>
                  <a:lnTo>
                    <a:pt x="1260354" y="675131"/>
                  </a:lnTo>
                  <a:lnTo>
                    <a:pt x="1310646" y="667511"/>
                  </a:lnTo>
                  <a:lnTo>
                    <a:pt x="1359414" y="662939"/>
                  </a:lnTo>
                  <a:lnTo>
                    <a:pt x="1405134" y="656843"/>
                  </a:lnTo>
                  <a:lnTo>
                    <a:pt x="1427994" y="655319"/>
                  </a:lnTo>
                  <a:lnTo>
                    <a:pt x="1492002" y="650747"/>
                  </a:lnTo>
                  <a:lnTo>
                    <a:pt x="1571250" y="650747"/>
                  </a:lnTo>
                  <a:lnTo>
                    <a:pt x="1609350" y="652271"/>
                  </a:lnTo>
                  <a:lnTo>
                    <a:pt x="1645926" y="655319"/>
                  </a:lnTo>
                  <a:lnTo>
                    <a:pt x="1720602" y="659891"/>
                  </a:lnTo>
                  <a:lnTo>
                    <a:pt x="1795278" y="665987"/>
                  </a:lnTo>
                  <a:lnTo>
                    <a:pt x="1834902" y="669035"/>
                  </a:lnTo>
                  <a:lnTo>
                    <a:pt x="1874526" y="670559"/>
                  </a:lnTo>
                  <a:lnTo>
                    <a:pt x="1915674" y="672083"/>
                  </a:lnTo>
                  <a:lnTo>
                    <a:pt x="1959870" y="673607"/>
                  </a:lnTo>
                  <a:lnTo>
                    <a:pt x="1982730" y="672083"/>
                  </a:lnTo>
                  <a:lnTo>
                    <a:pt x="2005590" y="672083"/>
                  </a:lnTo>
                  <a:lnTo>
                    <a:pt x="2029974" y="670559"/>
                  </a:lnTo>
                  <a:lnTo>
                    <a:pt x="2052834" y="669035"/>
                  </a:lnTo>
                  <a:lnTo>
                    <a:pt x="2130558" y="664463"/>
                  </a:lnTo>
                  <a:lnTo>
                    <a:pt x="2156466" y="661415"/>
                  </a:lnTo>
                  <a:lnTo>
                    <a:pt x="2211330" y="656843"/>
                  </a:lnTo>
                  <a:lnTo>
                    <a:pt x="2327154" y="644651"/>
                  </a:lnTo>
                  <a:lnTo>
                    <a:pt x="2386590" y="638555"/>
                  </a:lnTo>
                  <a:lnTo>
                    <a:pt x="2447550" y="632459"/>
                  </a:lnTo>
                  <a:lnTo>
                    <a:pt x="2508510" y="624839"/>
                  </a:lnTo>
                  <a:lnTo>
                    <a:pt x="2630430" y="608075"/>
                  </a:lnTo>
                  <a:lnTo>
                    <a:pt x="2691390" y="600455"/>
                  </a:lnTo>
                  <a:lnTo>
                    <a:pt x="2810262" y="582167"/>
                  </a:lnTo>
                  <a:lnTo>
                    <a:pt x="2868174" y="573023"/>
                  </a:lnTo>
                  <a:lnTo>
                    <a:pt x="2924562" y="563879"/>
                  </a:lnTo>
                  <a:lnTo>
                    <a:pt x="2950470" y="559307"/>
                  </a:lnTo>
                  <a:lnTo>
                    <a:pt x="2977902" y="554735"/>
                  </a:lnTo>
                  <a:lnTo>
                    <a:pt x="3133350" y="527303"/>
                  </a:lnTo>
                  <a:lnTo>
                    <a:pt x="3183642" y="516635"/>
                  </a:lnTo>
                  <a:lnTo>
                    <a:pt x="3233934" y="507491"/>
                  </a:lnTo>
                  <a:lnTo>
                    <a:pt x="3380238" y="475487"/>
                  </a:lnTo>
                  <a:lnTo>
                    <a:pt x="3474726" y="452627"/>
                  </a:lnTo>
                  <a:lnTo>
                    <a:pt x="3569214" y="428243"/>
                  </a:lnTo>
                  <a:lnTo>
                    <a:pt x="3614934" y="414527"/>
                  </a:lnTo>
                  <a:lnTo>
                    <a:pt x="3662178" y="399287"/>
                  </a:lnTo>
                  <a:lnTo>
                    <a:pt x="3707898" y="384047"/>
                  </a:lnTo>
                  <a:lnTo>
                    <a:pt x="3752094" y="368807"/>
                  </a:lnTo>
                  <a:lnTo>
                    <a:pt x="3799338" y="350519"/>
                  </a:lnTo>
                  <a:lnTo>
                    <a:pt x="3845058" y="330707"/>
                  </a:lnTo>
                  <a:lnTo>
                    <a:pt x="3893826" y="309371"/>
                  </a:lnTo>
                  <a:lnTo>
                    <a:pt x="3941070" y="288035"/>
                  </a:lnTo>
                  <a:lnTo>
                    <a:pt x="4082802" y="214883"/>
                  </a:lnTo>
                  <a:lnTo>
                    <a:pt x="4128522" y="190499"/>
                  </a:lnTo>
                  <a:lnTo>
                    <a:pt x="4172718" y="166115"/>
                  </a:lnTo>
                  <a:lnTo>
                    <a:pt x="4215390" y="141731"/>
                  </a:lnTo>
                  <a:lnTo>
                    <a:pt x="4256538" y="118871"/>
                  </a:lnTo>
                  <a:lnTo>
                    <a:pt x="4276350" y="106679"/>
                  </a:lnTo>
                  <a:lnTo>
                    <a:pt x="4296161" y="96011"/>
                  </a:lnTo>
                  <a:lnTo>
                    <a:pt x="4314449" y="85343"/>
                  </a:lnTo>
                  <a:lnTo>
                    <a:pt x="4332737" y="76199"/>
                  </a:lnTo>
                  <a:lnTo>
                    <a:pt x="4349501" y="65531"/>
                  </a:lnTo>
                  <a:lnTo>
                    <a:pt x="4366265" y="56387"/>
                  </a:lnTo>
                  <a:lnTo>
                    <a:pt x="4383029" y="48767"/>
                  </a:lnTo>
                  <a:lnTo>
                    <a:pt x="4398269" y="39623"/>
                  </a:lnTo>
                  <a:lnTo>
                    <a:pt x="4411985" y="32003"/>
                  </a:lnTo>
                  <a:lnTo>
                    <a:pt x="4425701" y="25907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8505" y="5597652"/>
              <a:ext cx="234696" cy="178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15967" y="5041392"/>
              <a:ext cx="269875" cy="109855"/>
            </a:xfrm>
            <a:custGeom>
              <a:avLst/>
              <a:gdLst/>
              <a:ahLst/>
              <a:cxnLst/>
              <a:rect l="l" t="t" r="r" b="b"/>
              <a:pathLst>
                <a:path w="269875" h="109854">
                  <a:moveTo>
                    <a:pt x="163020" y="72961"/>
                  </a:moveTo>
                  <a:lnTo>
                    <a:pt x="153876" y="36385"/>
                  </a:lnTo>
                  <a:lnTo>
                    <a:pt x="0" y="73152"/>
                  </a:lnTo>
                  <a:lnTo>
                    <a:pt x="9144" y="109728"/>
                  </a:lnTo>
                  <a:lnTo>
                    <a:pt x="163020" y="72961"/>
                  </a:lnTo>
                  <a:close/>
                </a:path>
                <a:path w="269875" h="109854">
                  <a:moveTo>
                    <a:pt x="269748" y="28956"/>
                  </a:moveTo>
                  <a:lnTo>
                    <a:pt x="144780" y="0"/>
                  </a:lnTo>
                  <a:lnTo>
                    <a:pt x="153876" y="36385"/>
                  </a:lnTo>
                  <a:lnTo>
                    <a:pt x="172212" y="32004"/>
                  </a:lnTo>
                  <a:lnTo>
                    <a:pt x="181356" y="68580"/>
                  </a:lnTo>
                  <a:lnTo>
                    <a:pt x="181356" y="102155"/>
                  </a:lnTo>
                  <a:lnTo>
                    <a:pt x="269748" y="28956"/>
                  </a:lnTo>
                  <a:close/>
                </a:path>
                <a:path w="269875" h="109854">
                  <a:moveTo>
                    <a:pt x="181356" y="68580"/>
                  </a:moveTo>
                  <a:lnTo>
                    <a:pt x="172212" y="32004"/>
                  </a:lnTo>
                  <a:lnTo>
                    <a:pt x="153876" y="36385"/>
                  </a:lnTo>
                  <a:lnTo>
                    <a:pt x="163020" y="72961"/>
                  </a:lnTo>
                  <a:lnTo>
                    <a:pt x="181356" y="68580"/>
                  </a:lnTo>
                  <a:close/>
                </a:path>
                <a:path w="269875" h="109854">
                  <a:moveTo>
                    <a:pt x="181356" y="102155"/>
                  </a:moveTo>
                  <a:lnTo>
                    <a:pt x="181356" y="68580"/>
                  </a:lnTo>
                  <a:lnTo>
                    <a:pt x="163020" y="72961"/>
                  </a:lnTo>
                  <a:lnTo>
                    <a:pt x="172212" y="109728"/>
                  </a:lnTo>
                  <a:lnTo>
                    <a:pt x="181356" y="102155"/>
                  </a:lnTo>
                  <a:close/>
                </a:path>
              </a:pathLst>
            </a:custGeom>
            <a:solidFill>
              <a:srgbClr val="3298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66060" y="5192268"/>
              <a:ext cx="620395" cy="228600"/>
            </a:xfrm>
            <a:custGeom>
              <a:avLst/>
              <a:gdLst/>
              <a:ahLst/>
              <a:cxnLst/>
              <a:rect l="l" t="t" r="r" b="b"/>
              <a:pathLst>
                <a:path w="620395" h="228600">
                  <a:moveTo>
                    <a:pt x="396224" y="152200"/>
                  </a:moveTo>
                  <a:lnTo>
                    <a:pt x="390138" y="76135"/>
                  </a:lnTo>
                  <a:lnTo>
                    <a:pt x="0" y="106680"/>
                  </a:lnTo>
                  <a:lnTo>
                    <a:pt x="6096" y="181356"/>
                  </a:lnTo>
                  <a:lnTo>
                    <a:pt x="396224" y="152200"/>
                  </a:lnTo>
                  <a:close/>
                </a:path>
                <a:path w="620395" h="228600">
                  <a:moveTo>
                    <a:pt x="620268" y="96012"/>
                  </a:moveTo>
                  <a:lnTo>
                    <a:pt x="384048" y="0"/>
                  </a:lnTo>
                  <a:lnTo>
                    <a:pt x="390138" y="76135"/>
                  </a:lnTo>
                  <a:lnTo>
                    <a:pt x="428244" y="73152"/>
                  </a:lnTo>
                  <a:lnTo>
                    <a:pt x="434340" y="149352"/>
                  </a:lnTo>
                  <a:lnTo>
                    <a:pt x="434340" y="209129"/>
                  </a:lnTo>
                  <a:lnTo>
                    <a:pt x="620268" y="96012"/>
                  </a:lnTo>
                  <a:close/>
                </a:path>
                <a:path w="620395" h="228600">
                  <a:moveTo>
                    <a:pt x="434340" y="149352"/>
                  </a:moveTo>
                  <a:lnTo>
                    <a:pt x="428244" y="73152"/>
                  </a:lnTo>
                  <a:lnTo>
                    <a:pt x="390138" y="76135"/>
                  </a:lnTo>
                  <a:lnTo>
                    <a:pt x="396224" y="152200"/>
                  </a:lnTo>
                  <a:lnTo>
                    <a:pt x="434340" y="149352"/>
                  </a:lnTo>
                  <a:close/>
                </a:path>
                <a:path w="620395" h="228600">
                  <a:moveTo>
                    <a:pt x="434340" y="209129"/>
                  </a:moveTo>
                  <a:lnTo>
                    <a:pt x="434340" y="149352"/>
                  </a:lnTo>
                  <a:lnTo>
                    <a:pt x="396224" y="152200"/>
                  </a:lnTo>
                  <a:lnTo>
                    <a:pt x="402336" y="228600"/>
                  </a:lnTo>
                  <a:lnTo>
                    <a:pt x="434340" y="209129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59964" y="4463796"/>
              <a:ext cx="608330" cy="845819"/>
            </a:xfrm>
            <a:custGeom>
              <a:avLst/>
              <a:gdLst/>
              <a:ahLst/>
              <a:cxnLst/>
              <a:rect l="l" t="t" r="r" b="b"/>
              <a:pathLst>
                <a:path w="608329" h="845820">
                  <a:moveTo>
                    <a:pt x="532269" y="155875"/>
                  </a:moveTo>
                  <a:lnTo>
                    <a:pt x="485963" y="123158"/>
                  </a:lnTo>
                  <a:lnTo>
                    <a:pt x="0" y="813816"/>
                  </a:lnTo>
                  <a:lnTo>
                    <a:pt x="47244" y="845820"/>
                  </a:lnTo>
                  <a:lnTo>
                    <a:pt x="532269" y="155875"/>
                  </a:lnTo>
                  <a:close/>
                </a:path>
                <a:path w="608329" h="845820">
                  <a:moveTo>
                    <a:pt x="608076" y="0"/>
                  </a:moveTo>
                  <a:lnTo>
                    <a:pt x="438912" y="89916"/>
                  </a:lnTo>
                  <a:lnTo>
                    <a:pt x="485963" y="123158"/>
                  </a:lnTo>
                  <a:lnTo>
                    <a:pt x="502920" y="99060"/>
                  </a:lnTo>
                  <a:lnTo>
                    <a:pt x="548640" y="132588"/>
                  </a:lnTo>
                  <a:lnTo>
                    <a:pt x="548640" y="167441"/>
                  </a:lnTo>
                  <a:lnTo>
                    <a:pt x="579120" y="188976"/>
                  </a:lnTo>
                  <a:lnTo>
                    <a:pt x="608076" y="0"/>
                  </a:lnTo>
                  <a:close/>
                </a:path>
                <a:path w="608329" h="845820">
                  <a:moveTo>
                    <a:pt x="548640" y="132588"/>
                  </a:moveTo>
                  <a:lnTo>
                    <a:pt x="502920" y="99060"/>
                  </a:lnTo>
                  <a:lnTo>
                    <a:pt x="485963" y="123158"/>
                  </a:lnTo>
                  <a:lnTo>
                    <a:pt x="532269" y="155875"/>
                  </a:lnTo>
                  <a:lnTo>
                    <a:pt x="548640" y="132588"/>
                  </a:lnTo>
                  <a:close/>
                </a:path>
                <a:path w="608329" h="845820">
                  <a:moveTo>
                    <a:pt x="548640" y="167441"/>
                  </a:moveTo>
                  <a:lnTo>
                    <a:pt x="548640" y="132588"/>
                  </a:lnTo>
                  <a:lnTo>
                    <a:pt x="532269" y="155875"/>
                  </a:lnTo>
                  <a:lnTo>
                    <a:pt x="548640" y="167441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64180" y="5059680"/>
              <a:ext cx="102108" cy="2346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38627" y="3352800"/>
              <a:ext cx="1432560" cy="1996439"/>
            </a:xfrm>
            <a:custGeom>
              <a:avLst/>
              <a:gdLst/>
              <a:ahLst/>
              <a:cxnLst/>
              <a:rect l="l" t="t" r="r" b="b"/>
              <a:pathLst>
                <a:path w="1432560" h="1996439">
                  <a:moveTo>
                    <a:pt x="1361030" y="124820"/>
                  </a:moveTo>
                  <a:lnTo>
                    <a:pt x="1337964" y="108344"/>
                  </a:lnTo>
                  <a:lnTo>
                    <a:pt x="0" y="1979676"/>
                  </a:lnTo>
                  <a:lnTo>
                    <a:pt x="22860" y="1996440"/>
                  </a:lnTo>
                  <a:lnTo>
                    <a:pt x="1361030" y="124820"/>
                  </a:lnTo>
                  <a:close/>
                </a:path>
                <a:path w="1432560" h="1996439">
                  <a:moveTo>
                    <a:pt x="1432560" y="0"/>
                  </a:moveTo>
                  <a:lnTo>
                    <a:pt x="1290828" y="74676"/>
                  </a:lnTo>
                  <a:lnTo>
                    <a:pt x="1337964" y="108344"/>
                  </a:lnTo>
                  <a:lnTo>
                    <a:pt x="1345692" y="97536"/>
                  </a:lnTo>
                  <a:lnTo>
                    <a:pt x="1368552" y="114300"/>
                  </a:lnTo>
                  <a:lnTo>
                    <a:pt x="1368552" y="130193"/>
                  </a:lnTo>
                  <a:lnTo>
                    <a:pt x="1408176" y="158496"/>
                  </a:lnTo>
                  <a:lnTo>
                    <a:pt x="1432560" y="0"/>
                  </a:lnTo>
                  <a:close/>
                </a:path>
                <a:path w="1432560" h="1996439">
                  <a:moveTo>
                    <a:pt x="1368552" y="114300"/>
                  </a:moveTo>
                  <a:lnTo>
                    <a:pt x="1345692" y="97536"/>
                  </a:lnTo>
                  <a:lnTo>
                    <a:pt x="1337964" y="108344"/>
                  </a:lnTo>
                  <a:lnTo>
                    <a:pt x="1361030" y="124820"/>
                  </a:lnTo>
                  <a:lnTo>
                    <a:pt x="1368552" y="114300"/>
                  </a:lnTo>
                  <a:close/>
                </a:path>
                <a:path w="1432560" h="1996439">
                  <a:moveTo>
                    <a:pt x="1368552" y="130193"/>
                  </a:moveTo>
                  <a:lnTo>
                    <a:pt x="1368552" y="114300"/>
                  </a:lnTo>
                  <a:lnTo>
                    <a:pt x="1361030" y="124820"/>
                  </a:lnTo>
                  <a:lnTo>
                    <a:pt x="1368552" y="13019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361178" y="5096700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175" y="5290249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89209" y="5013957"/>
            <a:ext cx="0" cy="386080"/>
          </a:xfrm>
          <a:custGeom>
            <a:avLst/>
            <a:gdLst/>
            <a:ahLst/>
            <a:cxnLst/>
            <a:rect l="l" t="t" r="r" b="b"/>
            <a:pathLst>
              <a:path w="0" h="386079">
                <a:moveTo>
                  <a:pt x="0" y="0"/>
                </a:moveTo>
                <a:lnTo>
                  <a:pt x="0" y="385569"/>
                </a:lnTo>
              </a:path>
            </a:pathLst>
          </a:custGeom>
          <a:ln w="88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63758" y="5013957"/>
            <a:ext cx="0" cy="386080"/>
          </a:xfrm>
          <a:custGeom>
            <a:avLst/>
            <a:gdLst/>
            <a:ahLst/>
            <a:cxnLst/>
            <a:rect l="l" t="t" r="r" b="b"/>
            <a:pathLst>
              <a:path w="0" h="386079">
                <a:moveTo>
                  <a:pt x="0" y="0"/>
                </a:moveTo>
                <a:lnTo>
                  <a:pt x="0" y="385569"/>
                </a:lnTo>
              </a:path>
            </a:pathLst>
          </a:custGeom>
          <a:ln w="88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78870" y="5207504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133" y="0"/>
                </a:lnTo>
              </a:path>
            </a:pathLst>
          </a:custGeom>
          <a:ln w="7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50518" y="5731757"/>
            <a:ext cx="0" cy="386080"/>
          </a:xfrm>
          <a:custGeom>
            <a:avLst/>
            <a:gdLst/>
            <a:ahLst/>
            <a:cxnLst/>
            <a:rect l="l" t="t" r="r" b="b"/>
            <a:pathLst>
              <a:path w="0" h="386079">
                <a:moveTo>
                  <a:pt x="0" y="0"/>
                </a:moveTo>
                <a:lnTo>
                  <a:pt x="0" y="385569"/>
                </a:lnTo>
              </a:path>
            </a:pathLst>
          </a:custGeom>
          <a:ln w="88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23549" y="5731757"/>
            <a:ext cx="0" cy="386080"/>
          </a:xfrm>
          <a:custGeom>
            <a:avLst/>
            <a:gdLst/>
            <a:ahLst/>
            <a:cxnLst/>
            <a:rect l="l" t="t" r="r" b="b"/>
            <a:pathLst>
              <a:path w="0" h="386079">
                <a:moveTo>
                  <a:pt x="0" y="0"/>
                </a:moveTo>
                <a:lnTo>
                  <a:pt x="0" y="385569"/>
                </a:lnTo>
              </a:path>
            </a:pathLst>
          </a:custGeom>
          <a:ln w="88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020557" y="5632284"/>
            <a:ext cx="111887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8145" algn="l"/>
              </a:tabLst>
            </a:pPr>
            <a:r>
              <a:rPr dirty="0" sz="2700" spc="20">
                <a:latin typeface="Symbol"/>
                <a:cs typeface="Symbol"/>
              </a:rPr>
              <a:t></a:t>
            </a:r>
            <a:r>
              <a:rPr dirty="0" sz="2700" spc="20">
                <a:latin typeface="Times New Roman"/>
                <a:cs typeface="Times New Roman"/>
              </a:rPr>
              <a:t>	</a:t>
            </a:r>
            <a:r>
              <a:rPr dirty="0" sz="2700" spc="5">
                <a:latin typeface="Times New Roman"/>
                <a:cs typeface="Times New Roman"/>
              </a:rPr>
              <a:t>sin</a:t>
            </a:r>
            <a:r>
              <a:rPr dirty="0" sz="2700" spc="215">
                <a:latin typeface="Times New Roman"/>
                <a:cs typeface="Times New Roman"/>
              </a:rPr>
              <a:t> </a:t>
            </a:r>
            <a:r>
              <a:rPr dirty="0" sz="2850" spc="-65" i="1">
                <a:latin typeface="Symbol"/>
                <a:cs typeface="Symbol"/>
              </a:rPr>
              <a:t>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3931" y="4935750"/>
            <a:ext cx="1659889" cy="1156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39140" indent="-727075">
              <a:lnSpc>
                <a:spcPct val="100000"/>
              </a:lnSpc>
              <a:spcBef>
                <a:spcPts val="120"/>
              </a:spcBef>
              <a:buFont typeface="Times New Roman"/>
              <a:buAutoNum type="romanLcParenR" startAt="3"/>
              <a:tabLst>
                <a:tab pos="739140" algn="l"/>
                <a:tab pos="739775" algn="l"/>
                <a:tab pos="1398905" algn="l"/>
              </a:tabLst>
            </a:pPr>
            <a:r>
              <a:rPr dirty="0" sz="2700" spc="5" b="1">
                <a:latin typeface="Times New Roman"/>
                <a:cs typeface="Times New Roman"/>
              </a:rPr>
              <a:t>d</a:t>
            </a:r>
            <a:r>
              <a:rPr dirty="0" sz="2700" spc="15" b="1">
                <a:latin typeface="Times New Roman"/>
                <a:cs typeface="Times New Roman"/>
              </a:rPr>
              <a:t>B</a:t>
            </a:r>
            <a:r>
              <a:rPr dirty="0" sz="2700" b="1">
                <a:latin typeface="Times New Roman"/>
                <a:cs typeface="Times New Roman"/>
              </a:rPr>
              <a:t>	</a:t>
            </a:r>
            <a:r>
              <a:rPr dirty="0" sz="2700" spc="20">
                <a:latin typeface="Symbol"/>
                <a:cs typeface="Symbol"/>
              </a:rPr>
              <a:t></a:t>
            </a:r>
            <a:endParaRPr sz="2700">
              <a:latin typeface="Symbol"/>
              <a:cs typeface="Symbol"/>
            </a:endParaRPr>
          </a:p>
          <a:p>
            <a:pPr marL="599440" indent="-586740">
              <a:lnSpc>
                <a:spcPct val="100000"/>
              </a:lnSpc>
              <a:spcBef>
                <a:spcPts val="2400"/>
              </a:spcBef>
              <a:buFont typeface="Times New Roman"/>
              <a:buAutoNum type="romanLcParenR" startAt="3"/>
              <a:tabLst>
                <a:tab pos="598805" algn="l"/>
                <a:tab pos="599440" algn="l"/>
              </a:tabLst>
            </a:pPr>
            <a:r>
              <a:rPr dirty="0" sz="2700" spc="10" b="1">
                <a:latin typeface="Times New Roman"/>
                <a:cs typeface="Times New Roman"/>
              </a:rPr>
              <a:t>dB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56064" y="4722390"/>
            <a:ext cx="198755" cy="4406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00" spc="1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73925" y="3579971"/>
            <a:ext cx="2554605" cy="106489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559435" indent="-547370">
              <a:lnSpc>
                <a:spcPct val="100000"/>
              </a:lnSpc>
              <a:spcBef>
                <a:spcPts val="944"/>
              </a:spcBef>
              <a:buFont typeface="Times New Roman"/>
              <a:buAutoNum type="romanLcParenR"/>
              <a:tabLst>
                <a:tab pos="559435" algn="l"/>
                <a:tab pos="560070" algn="l"/>
                <a:tab pos="1184275" algn="l"/>
                <a:tab pos="1557655" algn="l"/>
              </a:tabLst>
            </a:pPr>
            <a:r>
              <a:rPr dirty="0" sz="2700" spc="5" b="1">
                <a:latin typeface="Times New Roman"/>
                <a:cs typeface="Times New Roman"/>
              </a:rPr>
              <a:t>d</a:t>
            </a:r>
            <a:r>
              <a:rPr dirty="0" sz="2700" spc="15" b="1">
                <a:latin typeface="Times New Roman"/>
                <a:cs typeface="Times New Roman"/>
              </a:rPr>
              <a:t>B</a:t>
            </a:r>
            <a:r>
              <a:rPr dirty="0" sz="2700" b="1">
                <a:latin typeface="Times New Roman"/>
                <a:cs typeface="Times New Roman"/>
              </a:rPr>
              <a:t>	</a:t>
            </a:r>
            <a:r>
              <a:rPr dirty="0" sz="2700" spc="15">
                <a:latin typeface="Symbol"/>
                <a:cs typeface="Symbol"/>
              </a:rPr>
              <a:t></a:t>
            </a:r>
            <a:r>
              <a:rPr dirty="0" sz="2700">
                <a:latin typeface="Times New Roman"/>
                <a:cs typeface="Times New Roman"/>
              </a:rPr>
              <a:t>	</a:t>
            </a:r>
            <a:r>
              <a:rPr dirty="0" sz="2700" spc="10">
                <a:latin typeface="Times New Roman"/>
                <a:cs typeface="Times New Roman"/>
              </a:rPr>
              <a:t>c</a:t>
            </a:r>
            <a:r>
              <a:rPr dirty="0" sz="2700" spc="10">
                <a:latin typeface="Times New Roman"/>
                <a:cs typeface="Times New Roman"/>
              </a:rPr>
              <a:t>urr</a:t>
            </a:r>
            <a:r>
              <a:rPr dirty="0" sz="2700" spc="10">
                <a:latin typeface="Times New Roman"/>
                <a:cs typeface="Times New Roman"/>
              </a:rPr>
              <a:t>e</a:t>
            </a:r>
            <a:r>
              <a:rPr dirty="0" sz="2700" spc="10">
                <a:latin typeface="Times New Roman"/>
                <a:cs typeface="Times New Roman"/>
              </a:rPr>
              <a:t>n</a:t>
            </a:r>
            <a:r>
              <a:rPr dirty="0" sz="2700" spc="5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  <a:p>
            <a:pPr marL="678180" indent="-666115">
              <a:lnSpc>
                <a:spcPct val="100000"/>
              </a:lnSpc>
              <a:spcBef>
                <a:spcPts val="855"/>
              </a:spcBef>
              <a:buFont typeface="Times New Roman"/>
              <a:buAutoNum type="romanLcParenR"/>
              <a:tabLst>
                <a:tab pos="678180" algn="l"/>
                <a:tab pos="678815" algn="l"/>
                <a:tab pos="1304925" algn="l"/>
                <a:tab pos="1670685" algn="l"/>
              </a:tabLst>
            </a:pPr>
            <a:r>
              <a:rPr dirty="0" sz="2700" spc="10" b="1">
                <a:latin typeface="Times New Roman"/>
                <a:cs typeface="Times New Roman"/>
              </a:rPr>
              <a:t>dB	</a:t>
            </a:r>
            <a:r>
              <a:rPr dirty="0" sz="2700" spc="15">
                <a:latin typeface="Symbol"/>
                <a:cs typeface="Symbol"/>
              </a:rPr>
              <a:t></a:t>
            </a:r>
            <a:r>
              <a:rPr dirty="0" sz="2700" spc="15">
                <a:latin typeface="Times New Roman"/>
                <a:cs typeface="Times New Roman"/>
              </a:rPr>
              <a:t>	</a:t>
            </a:r>
            <a:r>
              <a:rPr dirty="0" sz="2700" spc="10" b="1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52941" y="5045478"/>
            <a:ext cx="386080" cy="4406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24691" sz="4050" spc="15" i="1">
                <a:latin typeface="Times New Roman"/>
                <a:cs typeface="Times New Roman"/>
              </a:rPr>
              <a:t>r</a:t>
            </a:r>
            <a:r>
              <a:rPr dirty="0" baseline="-24691" sz="4050" spc="-240" i="1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3314" y="4815330"/>
            <a:ext cx="211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37660" y="3258311"/>
            <a:ext cx="121920" cy="118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826510" y="5365493"/>
            <a:ext cx="313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20414" y="4505958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66644" y="4535423"/>
            <a:ext cx="143255" cy="100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445254" y="3733290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75155" y="1710374"/>
            <a:ext cx="6000115" cy="174752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5400" marR="17780">
              <a:lnSpc>
                <a:spcPts val="2880"/>
              </a:lnSpc>
              <a:spcBef>
                <a:spcPts val="330"/>
              </a:spcBef>
              <a:tabLst>
                <a:tab pos="2740660" algn="l"/>
                <a:tab pos="3545204" algn="l"/>
              </a:tabLst>
            </a:pPr>
            <a:r>
              <a:rPr dirty="0" sz="2500" spc="15" i="1">
                <a:latin typeface="Arial"/>
                <a:cs typeface="Arial"/>
              </a:rPr>
              <a:t>Field </a:t>
            </a:r>
            <a:r>
              <a:rPr dirty="0" sz="2500" spc="-20" i="1">
                <a:latin typeface="Arial"/>
                <a:cs typeface="Arial"/>
              </a:rPr>
              <a:t>produced </a:t>
            </a:r>
            <a:r>
              <a:rPr dirty="0" sz="2500" spc="130" i="1">
                <a:latin typeface="Arial"/>
                <a:cs typeface="Arial"/>
              </a:rPr>
              <a:t>at </a:t>
            </a:r>
            <a:r>
              <a:rPr dirty="0" sz="2500" spc="-165" i="1">
                <a:latin typeface="Arial"/>
                <a:cs typeface="Arial"/>
              </a:rPr>
              <a:t>a </a:t>
            </a:r>
            <a:r>
              <a:rPr dirty="0" sz="2500" spc="70" i="1">
                <a:latin typeface="Arial"/>
                <a:cs typeface="Arial"/>
              </a:rPr>
              <a:t>vector </a:t>
            </a:r>
            <a:r>
              <a:rPr dirty="0" sz="2500" spc="5" i="1">
                <a:latin typeface="Arial"/>
                <a:cs typeface="Arial"/>
              </a:rPr>
              <a:t>distance </a:t>
            </a:r>
            <a:r>
              <a:rPr dirty="0" sz="2400">
                <a:latin typeface="Comic Sans MS"/>
                <a:cs typeface="Comic Sans MS"/>
              </a:rPr>
              <a:t>r </a:t>
            </a:r>
            <a:r>
              <a:rPr dirty="0" sz="2500" spc="15" i="1">
                <a:latin typeface="Arial"/>
                <a:cs typeface="Arial"/>
              </a:rPr>
              <a:t>by </a:t>
            </a:r>
            <a:r>
              <a:rPr dirty="0" sz="2500" spc="-165" i="1">
                <a:latin typeface="Arial"/>
                <a:cs typeface="Arial"/>
              </a:rPr>
              <a:t>a  </a:t>
            </a:r>
            <a:r>
              <a:rPr dirty="0" sz="2500" spc="100" i="1">
                <a:latin typeface="Arial"/>
                <a:cs typeface="Arial"/>
              </a:rPr>
              <a:t>“current</a:t>
            </a:r>
            <a:r>
              <a:rPr dirty="0" sz="2500" spc="25" i="1">
                <a:latin typeface="Arial"/>
                <a:cs typeface="Arial"/>
              </a:rPr>
              <a:t> </a:t>
            </a:r>
            <a:r>
              <a:rPr dirty="0" sz="2500" spc="5" i="1">
                <a:latin typeface="Arial"/>
                <a:cs typeface="Arial"/>
              </a:rPr>
              <a:t>element”	</a:t>
            </a:r>
            <a:r>
              <a:rPr dirty="0" sz="2400">
                <a:latin typeface="Comic Sans MS"/>
                <a:cs typeface="Comic Sans MS"/>
              </a:rPr>
              <a:t>I</a:t>
            </a:r>
            <a:r>
              <a:rPr dirty="0" sz="2400" spc="31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ds	</a:t>
            </a:r>
            <a:r>
              <a:rPr dirty="0" sz="2400"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Comic Sans MS"/>
              <a:cs typeface="Comic Sans MS"/>
            </a:endParaRPr>
          </a:p>
          <a:p>
            <a:pPr marL="2666365">
              <a:lnSpc>
                <a:spcPct val="100000"/>
              </a:lnSpc>
              <a:spcBef>
                <a:spcPts val="5"/>
              </a:spcBef>
            </a:pPr>
            <a:r>
              <a:rPr dirty="0" baseline="42222" sz="3750" spc="-30" i="1">
                <a:solidFill>
                  <a:srgbClr val="FF0000"/>
                </a:solidFill>
                <a:latin typeface="Arial"/>
                <a:cs typeface="Arial"/>
              </a:rPr>
              <a:t>dB</a:t>
            </a:r>
            <a:r>
              <a:rPr dirty="0" sz="2400" spc="-20">
                <a:solidFill>
                  <a:srgbClr val="FF0000"/>
                </a:solidFill>
                <a:latin typeface="Comic Sans MS"/>
                <a:cs typeface="Comic Sans MS"/>
              </a:rPr>
              <a:t>(out </a:t>
            </a:r>
            <a:r>
              <a:rPr dirty="0" sz="2400" spc="-5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dirty="0" sz="2400" spc="-5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2400" spc="20">
                <a:solidFill>
                  <a:srgbClr val="FF0000"/>
                </a:solidFill>
                <a:latin typeface="Comic Sans MS"/>
                <a:cs typeface="Comic Sans MS"/>
              </a:rPr>
              <a:t>page)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4480" y="2885946"/>
            <a:ext cx="1110615" cy="4502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>
                <a:latin typeface="Times New Roman"/>
                <a:cs typeface="Times New Roman"/>
              </a:rPr>
              <a:t>T </a:t>
            </a:r>
            <a:r>
              <a:rPr dirty="0" sz="2750" spc="5">
                <a:latin typeface="Symbol"/>
                <a:cs typeface="Symbol"/>
              </a:rPr>
              <a:t></a:t>
            </a:r>
            <a:r>
              <a:rPr dirty="0" sz="2750" spc="-27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m/A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4869" y="3121661"/>
            <a:ext cx="128905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3438" y="2865766"/>
            <a:ext cx="2324100" cy="4743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51180" algn="l"/>
              </a:tabLst>
            </a:pPr>
            <a:r>
              <a:rPr dirty="0" sz="2950" spc="-95" i="1">
                <a:latin typeface="Symbol"/>
                <a:cs typeface="Symbol"/>
              </a:rPr>
              <a:t></a:t>
            </a:r>
            <a:r>
              <a:rPr dirty="0" sz="2950" spc="-95">
                <a:latin typeface="Times New Roman"/>
                <a:cs typeface="Times New Roman"/>
              </a:rPr>
              <a:t>	</a:t>
            </a:r>
            <a:r>
              <a:rPr dirty="0" sz="2750" spc="20">
                <a:latin typeface="Symbol"/>
                <a:cs typeface="Symbol"/>
              </a:rPr>
              <a:t>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Times New Roman"/>
                <a:cs typeface="Times New Roman"/>
              </a:rPr>
              <a:t>4</a:t>
            </a:r>
            <a:r>
              <a:rPr dirty="0" sz="2950" spc="-25" i="1">
                <a:latin typeface="Symbol"/>
                <a:cs typeface="Symbol"/>
              </a:rPr>
              <a:t></a:t>
            </a:r>
            <a:r>
              <a:rPr dirty="0" sz="2950" spc="-25" i="1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Symbol"/>
                <a:cs typeface="Symbol"/>
              </a:rPr>
              <a:t>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10 </a:t>
            </a:r>
            <a:r>
              <a:rPr dirty="0" baseline="43402" sz="2400" spc="22">
                <a:latin typeface="Symbol"/>
                <a:cs typeface="Symbol"/>
              </a:rPr>
              <a:t></a:t>
            </a:r>
            <a:r>
              <a:rPr dirty="0" baseline="43402" sz="2400" spc="-262">
                <a:latin typeface="Times New Roman"/>
                <a:cs typeface="Times New Roman"/>
              </a:rPr>
              <a:t> </a:t>
            </a:r>
            <a:r>
              <a:rPr dirty="0" baseline="43402" sz="2400" spc="15">
                <a:latin typeface="Times New Roman"/>
                <a:cs typeface="Times New Roman"/>
              </a:rPr>
              <a:t>7</a:t>
            </a:r>
            <a:endParaRPr baseline="43402"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50889" y="1904991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 h="0">
                <a:moveTo>
                  <a:pt x="0" y="0"/>
                </a:moveTo>
                <a:lnTo>
                  <a:pt x="455672" y="0"/>
                </a:lnTo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64449" y="1381281"/>
            <a:ext cx="1024890" cy="824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3145"/>
              </a:lnSpc>
              <a:spcBef>
                <a:spcPts val="105"/>
              </a:spcBef>
            </a:pPr>
            <a:r>
              <a:rPr dirty="0" u="sng" sz="29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29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ds</a:t>
            </a:r>
            <a:r>
              <a:rPr dirty="0" u="sng" sz="2950" spc="-3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dirty="0" u="sng" sz="2950" spc="-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950" spc="-5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2950" spc="-5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ˆ</a:t>
            </a:r>
            <a:endParaRPr sz="2950">
              <a:latin typeface="Times New Roman"/>
              <a:cs typeface="Times New Roman"/>
            </a:endParaRPr>
          </a:p>
          <a:p>
            <a:pPr algn="ctr" marR="18415">
              <a:lnSpc>
                <a:spcPts val="3145"/>
              </a:lnSpc>
            </a:pPr>
            <a:r>
              <a:rPr dirty="0" baseline="-25423" sz="4425" i="1">
                <a:latin typeface="Times New Roman"/>
                <a:cs typeface="Times New Roman"/>
              </a:rPr>
              <a:t>r</a:t>
            </a:r>
            <a:r>
              <a:rPr dirty="0" baseline="-25423" sz="4425" spc="-607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8829" y="1878015"/>
            <a:ext cx="402590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-135">
                <a:latin typeface="Times New Roman"/>
                <a:cs typeface="Times New Roman"/>
              </a:rPr>
              <a:t>4</a:t>
            </a:r>
            <a:r>
              <a:rPr dirty="0" sz="3100" spc="-80" i="1">
                <a:latin typeface="Symbol"/>
                <a:cs typeface="Symbol"/>
              </a:rPr>
              <a:t>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6461" y="1591503"/>
            <a:ext cx="1341755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950" b="1">
                <a:latin typeface="Times New Roman"/>
                <a:cs typeface="Times New Roman"/>
              </a:rPr>
              <a:t>dB </a:t>
            </a:r>
            <a:r>
              <a:rPr dirty="0" sz="2950" spc="5">
                <a:latin typeface="Symbol"/>
                <a:cs typeface="Symbol"/>
              </a:rPr>
              <a:t></a:t>
            </a:r>
            <a:r>
              <a:rPr dirty="0" sz="2950" spc="385">
                <a:latin typeface="Times New Roman"/>
                <a:cs typeface="Times New Roman"/>
              </a:rPr>
              <a:t> </a:t>
            </a:r>
            <a:r>
              <a:rPr dirty="0" baseline="33154" sz="4650" spc="97" i="1">
                <a:latin typeface="Symbol"/>
                <a:cs typeface="Symbol"/>
              </a:rPr>
              <a:t></a:t>
            </a:r>
            <a:r>
              <a:rPr dirty="0" baseline="35947" sz="2550" spc="97">
                <a:latin typeface="Times New Roman"/>
                <a:cs typeface="Times New Roman"/>
              </a:rPr>
              <a:t>o</a:t>
            </a:r>
            <a:endParaRPr baseline="35947"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9472" y="1386833"/>
            <a:ext cx="3150235" cy="992505"/>
          </a:xfrm>
          <a:custGeom>
            <a:avLst/>
            <a:gdLst/>
            <a:ahLst/>
            <a:cxnLst/>
            <a:rect l="l" t="t" r="r" b="b"/>
            <a:pathLst>
              <a:path w="3150234" h="992505">
                <a:moveTo>
                  <a:pt x="3150108" y="992130"/>
                </a:moveTo>
                <a:lnTo>
                  <a:pt x="3150108" y="0"/>
                </a:lnTo>
                <a:lnTo>
                  <a:pt x="0" y="0"/>
                </a:lnTo>
                <a:lnTo>
                  <a:pt x="0" y="992130"/>
                </a:lnTo>
                <a:lnTo>
                  <a:pt x="24384" y="992130"/>
                </a:lnTo>
                <a:lnTo>
                  <a:pt x="24384" y="50292"/>
                </a:lnTo>
                <a:lnTo>
                  <a:pt x="50292" y="25908"/>
                </a:lnTo>
                <a:lnTo>
                  <a:pt x="50292" y="50292"/>
                </a:lnTo>
                <a:lnTo>
                  <a:pt x="3099816" y="50292"/>
                </a:lnTo>
                <a:lnTo>
                  <a:pt x="3099816" y="25908"/>
                </a:lnTo>
                <a:lnTo>
                  <a:pt x="3125724" y="50292"/>
                </a:lnTo>
                <a:lnTo>
                  <a:pt x="3125724" y="992130"/>
                </a:lnTo>
                <a:lnTo>
                  <a:pt x="3150108" y="992130"/>
                </a:lnTo>
                <a:close/>
              </a:path>
              <a:path w="3150234" h="992505">
                <a:moveTo>
                  <a:pt x="50292" y="50292"/>
                </a:moveTo>
                <a:lnTo>
                  <a:pt x="50292" y="25908"/>
                </a:lnTo>
                <a:lnTo>
                  <a:pt x="24384" y="50292"/>
                </a:lnTo>
                <a:lnTo>
                  <a:pt x="50292" y="50292"/>
                </a:lnTo>
                <a:close/>
              </a:path>
              <a:path w="3150234" h="992505">
                <a:moveTo>
                  <a:pt x="50292" y="941838"/>
                </a:moveTo>
                <a:lnTo>
                  <a:pt x="50292" y="50292"/>
                </a:lnTo>
                <a:lnTo>
                  <a:pt x="24384" y="50292"/>
                </a:lnTo>
                <a:lnTo>
                  <a:pt x="24384" y="941838"/>
                </a:lnTo>
                <a:lnTo>
                  <a:pt x="50292" y="941838"/>
                </a:lnTo>
                <a:close/>
              </a:path>
              <a:path w="3150234" h="992505">
                <a:moveTo>
                  <a:pt x="3125724" y="941838"/>
                </a:moveTo>
                <a:lnTo>
                  <a:pt x="24384" y="941838"/>
                </a:lnTo>
                <a:lnTo>
                  <a:pt x="50292" y="966222"/>
                </a:lnTo>
                <a:lnTo>
                  <a:pt x="50292" y="992130"/>
                </a:lnTo>
                <a:lnTo>
                  <a:pt x="3099816" y="992130"/>
                </a:lnTo>
                <a:lnTo>
                  <a:pt x="3099816" y="966222"/>
                </a:lnTo>
                <a:lnTo>
                  <a:pt x="3125724" y="941838"/>
                </a:lnTo>
                <a:close/>
              </a:path>
              <a:path w="3150234" h="992505">
                <a:moveTo>
                  <a:pt x="50292" y="992130"/>
                </a:moveTo>
                <a:lnTo>
                  <a:pt x="50292" y="966222"/>
                </a:lnTo>
                <a:lnTo>
                  <a:pt x="24384" y="941838"/>
                </a:lnTo>
                <a:lnTo>
                  <a:pt x="24384" y="992130"/>
                </a:lnTo>
                <a:lnTo>
                  <a:pt x="50292" y="992130"/>
                </a:lnTo>
                <a:close/>
              </a:path>
              <a:path w="3150234" h="992505">
                <a:moveTo>
                  <a:pt x="3125724" y="50292"/>
                </a:moveTo>
                <a:lnTo>
                  <a:pt x="3099816" y="25908"/>
                </a:lnTo>
                <a:lnTo>
                  <a:pt x="3099816" y="50292"/>
                </a:lnTo>
                <a:lnTo>
                  <a:pt x="3125724" y="50292"/>
                </a:lnTo>
                <a:close/>
              </a:path>
              <a:path w="3150234" h="992505">
                <a:moveTo>
                  <a:pt x="3125724" y="941838"/>
                </a:moveTo>
                <a:lnTo>
                  <a:pt x="3125724" y="50292"/>
                </a:lnTo>
                <a:lnTo>
                  <a:pt x="3099816" y="50292"/>
                </a:lnTo>
                <a:lnTo>
                  <a:pt x="3099816" y="941838"/>
                </a:lnTo>
                <a:lnTo>
                  <a:pt x="3125724" y="941838"/>
                </a:lnTo>
                <a:close/>
              </a:path>
              <a:path w="3150234" h="992505">
                <a:moveTo>
                  <a:pt x="3125724" y="992130"/>
                </a:moveTo>
                <a:lnTo>
                  <a:pt x="3125724" y="941838"/>
                </a:lnTo>
                <a:lnTo>
                  <a:pt x="3099816" y="966222"/>
                </a:lnTo>
                <a:lnTo>
                  <a:pt x="3099816" y="992130"/>
                </a:lnTo>
                <a:lnTo>
                  <a:pt x="3125724" y="9921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02967" y="4672074"/>
            <a:ext cx="70586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We get the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total </a:t>
            </a:r>
            <a:r>
              <a:rPr dirty="0" sz="2400">
                <a:solidFill>
                  <a:srgbClr val="3232CC"/>
                </a:solidFill>
                <a:latin typeface="Comic Sans MS"/>
                <a:cs typeface="Comic Sans MS"/>
              </a:rPr>
              <a:t>B by 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integrating </a:t>
            </a:r>
            <a:r>
              <a:rPr dirty="0" u="heavy" sz="2400" spc="-5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Comic Sans MS"/>
                <a:cs typeface="Comic Sans MS"/>
              </a:rPr>
              <a:t>along </a:t>
            </a:r>
            <a:r>
              <a:rPr dirty="0" u="heavy" sz="240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Comic Sans MS"/>
                <a:cs typeface="Comic Sans MS"/>
              </a:rPr>
              <a:t>the</a:t>
            </a:r>
            <a:r>
              <a:rPr dirty="0" u="heavy" sz="2400" spc="545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heavy" sz="2400" spc="-5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Comic Sans MS"/>
                <a:cs typeface="Comic Sans MS"/>
              </a:rPr>
              <a:t>wire</a:t>
            </a:r>
            <a:r>
              <a:rPr dirty="0" sz="2400" spc="-5">
                <a:solidFill>
                  <a:srgbClr val="3232CC"/>
                </a:solidFill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9798" y="3362958"/>
            <a:ext cx="37738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mic Sans MS"/>
                <a:cs typeface="Comic Sans MS"/>
              </a:rPr>
              <a:t>(“permeability of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vacuum”)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4729" y="2148840"/>
            <a:ext cx="3203575" cy="858519"/>
            <a:chOff x="554729" y="2148840"/>
            <a:chExt cx="3203575" cy="858519"/>
          </a:xfrm>
        </p:grpSpPr>
        <p:sp>
          <p:nvSpPr>
            <p:cNvPr id="13" name="object 13"/>
            <p:cNvSpPr/>
            <p:nvPr/>
          </p:nvSpPr>
          <p:spPr>
            <a:xfrm>
              <a:off x="554729" y="2525268"/>
              <a:ext cx="3203575" cy="481965"/>
            </a:xfrm>
            <a:custGeom>
              <a:avLst/>
              <a:gdLst/>
              <a:ahLst/>
              <a:cxnLst/>
              <a:rect l="l" t="t" r="r" b="b"/>
              <a:pathLst>
                <a:path w="3203575" h="481964">
                  <a:moveTo>
                    <a:pt x="109728" y="416052"/>
                  </a:moveTo>
                  <a:lnTo>
                    <a:pt x="92964" y="393192"/>
                  </a:lnTo>
                  <a:lnTo>
                    <a:pt x="88392" y="396240"/>
                  </a:lnTo>
                  <a:lnTo>
                    <a:pt x="65532" y="413004"/>
                  </a:lnTo>
                  <a:lnTo>
                    <a:pt x="45720" y="426720"/>
                  </a:lnTo>
                  <a:lnTo>
                    <a:pt x="28956" y="438912"/>
                  </a:lnTo>
                  <a:lnTo>
                    <a:pt x="12192" y="448056"/>
                  </a:lnTo>
                  <a:lnTo>
                    <a:pt x="0" y="457200"/>
                  </a:lnTo>
                  <a:lnTo>
                    <a:pt x="13716" y="481584"/>
                  </a:lnTo>
                  <a:lnTo>
                    <a:pt x="21336" y="477012"/>
                  </a:lnTo>
                  <a:lnTo>
                    <a:pt x="27432" y="472440"/>
                  </a:lnTo>
                  <a:lnTo>
                    <a:pt x="44196" y="461772"/>
                  </a:lnTo>
                  <a:lnTo>
                    <a:pt x="62484" y="449580"/>
                  </a:lnTo>
                  <a:lnTo>
                    <a:pt x="82296" y="435864"/>
                  </a:lnTo>
                  <a:lnTo>
                    <a:pt x="105156" y="420624"/>
                  </a:lnTo>
                  <a:lnTo>
                    <a:pt x="109728" y="416052"/>
                  </a:lnTo>
                  <a:close/>
                </a:path>
                <a:path w="3203575" h="481964">
                  <a:moveTo>
                    <a:pt x="277368" y="310896"/>
                  </a:moveTo>
                  <a:lnTo>
                    <a:pt x="263652" y="286512"/>
                  </a:lnTo>
                  <a:lnTo>
                    <a:pt x="248412" y="294132"/>
                  </a:lnTo>
                  <a:lnTo>
                    <a:pt x="190500" y="327660"/>
                  </a:lnTo>
                  <a:lnTo>
                    <a:pt x="164592" y="344424"/>
                  </a:lnTo>
                  <a:lnTo>
                    <a:pt x="179832" y="368808"/>
                  </a:lnTo>
                  <a:lnTo>
                    <a:pt x="205740" y="352044"/>
                  </a:lnTo>
                  <a:lnTo>
                    <a:pt x="263652" y="318516"/>
                  </a:lnTo>
                  <a:lnTo>
                    <a:pt x="277368" y="310896"/>
                  </a:lnTo>
                  <a:close/>
                </a:path>
                <a:path w="3203575" h="481964">
                  <a:moveTo>
                    <a:pt x="460248" y="242316"/>
                  </a:moveTo>
                  <a:lnTo>
                    <a:pt x="454152" y="214884"/>
                  </a:lnTo>
                  <a:lnTo>
                    <a:pt x="438912" y="217932"/>
                  </a:lnTo>
                  <a:lnTo>
                    <a:pt x="405384" y="227076"/>
                  </a:lnTo>
                  <a:lnTo>
                    <a:pt x="390144" y="231648"/>
                  </a:lnTo>
                  <a:lnTo>
                    <a:pt x="373380" y="236220"/>
                  </a:lnTo>
                  <a:lnTo>
                    <a:pt x="342900" y="248412"/>
                  </a:lnTo>
                  <a:lnTo>
                    <a:pt x="353568" y="274320"/>
                  </a:lnTo>
                  <a:lnTo>
                    <a:pt x="384048" y="263652"/>
                  </a:lnTo>
                  <a:lnTo>
                    <a:pt x="399288" y="259080"/>
                  </a:lnTo>
                  <a:lnTo>
                    <a:pt x="413004" y="254508"/>
                  </a:lnTo>
                  <a:lnTo>
                    <a:pt x="445008" y="246888"/>
                  </a:lnTo>
                  <a:lnTo>
                    <a:pt x="460248" y="242316"/>
                  </a:lnTo>
                  <a:close/>
                </a:path>
                <a:path w="3203575" h="481964">
                  <a:moveTo>
                    <a:pt x="656844" y="216408"/>
                  </a:moveTo>
                  <a:lnTo>
                    <a:pt x="653796" y="187452"/>
                  </a:lnTo>
                  <a:lnTo>
                    <a:pt x="620268" y="190500"/>
                  </a:lnTo>
                  <a:lnTo>
                    <a:pt x="544068" y="199644"/>
                  </a:lnTo>
                  <a:lnTo>
                    <a:pt x="539496" y="199644"/>
                  </a:lnTo>
                  <a:lnTo>
                    <a:pt x="544068" y="228600"/>
                  </a:lnTo>
                  <a:lnTo>
                    <a:pt x="548640" y="227076"/>
                  </a:lnTo>
                  <a:lnTo>
                    <a:pt x="585216" y="222504"/>
                  </a:lnTo>
                  <a:lnTo>
                    <a:pt x="623316" y="219456"/>
                  </a:lnTo>
                  <a:lnTo>
                    <a:pt x="656844" y="216408"/>
                  </a:lnTo>
                  <a:close/>
                </a:path>
                <a:path w="3203575" h="481964">
                  <a:moveTo>
                    <a:pt x="854964" y="208788"/>
                  </a:moveTo>
                  <a:lnTo>
                    <a:pt x="854964" y="179832"/>
                  </a:lnTo>
                  <a:lnTo>
                    <a:pt x="816864" y="179832"/>
                  </a:lnTo>
                  <a:lnTo>
                    <a:pt x="777240" y="181356"/>
                  </a:lnTo>
                  <a:lnTo>
                    <a:pt x="740664" y="182880"/>
                  </a:lnTo>
                  <a:lnTo>
                    <a:pt x="742188" y="211836"/>
                  </a:lnTo>
                  <a:lnTo>
                    <a:pt x="778764" y="210312"/>
                  </a:lnTo>
                  <a:lnTo>
                    <a:pt x="816864" y="208846"/>
                  </a:lnTo>
                  <a:lnTo>
                    <a:pt x="854964" y="208788"/>
                  </a:lnTo>
                  <a:close/>
                </a:path>
                <a:path w="3203575" h="481964">
                  <a:moveTo>
                    <a:pt x="1056138" y="182880"/>
                  </a:moveTo>
                  <a:lnTo>
                    <a:pt x="1034802" y="181356"/>
                  </a:lnTo>
                  <a:lnTo>
                    <a:pt x="1001274" y="179832"/>
                  </a:lnTo>
                  <a:lnTo>
                    <a:pt x="941832" y="179832"/>
                  </a:lnTo>
                  <a:lnTo>
                    <a:pt x="940308" y="208788"/>
                  </a:lnTo>
                  <a:lnTo>
                    <a:pt x="1001274" y="208788"/>
                  </a:lnTo>
                  <a:lnTo>
                    <a:pt x="1033278" y="210312"/>
                  </a:lnTo>
                  <a:lnTo>
                    <a:pt x="1054614" y="211836"/>
                  </a:lnTo>
                  <a:lnTo>
                    <a:pt x="1056138" y="182880"/>
                  </a:lnTo>
                  <a:close/>
                </a:path>
                <a:path w="3203575" h="481964">
                  <a:moveTo>
                    <a:pt x="1255782" y="213360"/>
                  </a:moveTo>
                  <a:lnTo>
                    <a:pt x="1242066" y="210312"/>
                  </a:lnTo>
                  <a:lnTo>
                    <a:pt x="1185678" y="199644"/>
                  </a:lnTo>
                  <a:lnTo>
                    <a:pt x="1156722" y="195072"/>
                  </a:lnTo>
                  <a:lnTo>
                    <a:pt x="1143006" y="193548"/>
                  </a:lnTo>
                  <a:lnTo>
                    <a:pt x="1138434" y="220980"/>
                  </a:lnTo>
                  <a:lnTo>
                    <a:pt x="1152150" y="224028"/>
                  </a:lnTo>
                  <a:lnTo>
                    <a:pt x="1179582" y="228600"/>
                  </a:lnTo>
                  <a:lnTo>
                    <a:pt x="1235970" y="239268"/>
                  </a:lnTo>
                  <a:lnTo>
                    <a:pt x="1249686" y="242316"/>
                  </a:lnTo>
                  <a:lnTo>
                    <a:pt x="1255782" y="213360"/>
                  </a:lnTo>
                  <a:close/>
                </a:path>
                <a:path w="3203575" h="481964">
                  <a:moveTo>
                    <a:pt x="1452378" y="243840"/>
                  </a:moveTo>
                  <a:lnTo>
                    <a:pt x="1418850" y="240792"/>
                  </a:lnTo>
                  <a:lnTo>
                    <a:pt x="1386846" y="236220"/>
                  </a:lnTo>
                  <a:lnTo>
                    <a:pt x="1356366" y="231648"/>
                  </a:lnTo>
                  <a:lnTo>
                    <a:pt x="1339602" y="228600"/>
                  </a:lnTo>
                  <a:lnTo>
                    <a:pt x="1335030" y="257556"/>
                  </a:lnTo>
                  <a:lnTo>
                    <a:pt x="1351794" y="260604"/>
                  </a:lnTo>
                  <a:lnTo>
                    <a:pt x="1415802" y="269748"/>
                  </a:lnTo>
                  <a:lnTo>
                    <a:pt x="1449330" y="272796"/>
                  </a:lnTo>
                  <a:lnTo>
                    <a:pt x="1452378" y="243840"/>
                  </a:lnTo>
                  <a:close/>
                </a:path>
                <a:path w="3203575" h="481964">
                  <a:moveTo>
                    <a:pt x="1650498" y="280416"/>
                  </a:moveTo>
                  <a:lnTo>
                    <a:pt x="1650498" y="252984"/>
                  </a:lnTo>
                  <a:lnTo>
                    <a:pt x="1645926" y="252984"/>
                  </a:lnTo>
                  <a:lnTo>
                    <a:pt x="1563630" y="249936"/>
                  </a:lnTo>
                  <a:lnTo>
                    <a:pt x="1536198" y="248412"/>
                  </a:lnTo>
                  <a:lnTo>
                    <a:pt x="1534674" y="277368"/>
                  </a:lnTo>
                  <a:lnTo>
                    <a:pt x="1562106" y="278892"/>
                  </a:lnTo>
                  <a:lnTo>
                    <a:pt x="1603254" y="280416"/>
                  </a:lnTo>
                  <a:lnTo>
                    <a:pt x="1650498" y="280416"/>
                  </a:lnTo>
                  <a:close/>
                </a:path>
                <a:path w="3203575" h="481964">
                  <a:moveTo>
                    <a:pt x="1850142" y="283464"/>
                  </a:moveTo>
                  <a:lnTo>
                    <a:pt x="1850142" y="254508"/>
                  </a:lnTo>
                  <a:lnTo>
                    <a:pt x="1735842" y="254508"/>
                  </a:lnTo>
                  <a:lnTo>
                    <a:pt x="1735842" y="281940"/>
                  </a:lnTo>
                  <a:lnTo>
                    <a:pt x="1776990" y="283464"/>
                  </a:lnTo>
                  <a:lnTo>
                    <a:pt x="1850142" y="283464"/>
                  </a:lnTo>
                  <a:close/>
                </a:path>
                <a:path w="3203575" h="481964">
                  <a:moveTo>
                    <a:pt x="2051310" y="280416"/>
                  </a:moveTo>
                  <a:lnTo>
                    <a:pt x="2049786" y="251460"/>
                  </a:lnTo>
                  <a:lnTo>
                    <a:pt x="2043690" y="251460"/>
                  </a:lnTo>
                  <a:lnTo>
                    <a:pt x="2001018" y="252984"/>
                  </a:lnTo>
                  <a:lnTo>
                    <a:pt x="1956822" y="252984"/>
                  </a:lnTo>
                  <a:lnTo>
                    <a:pt x="1935486" y="254508"/>
                  </a:lnTo>
                  <a:lnTo>
                    <a:pt x="1935486" y="281940"/>
                  </a:lnTo>
                  <a:lnTo>
                    <a:pt x="2001018" y="281940"/>
                  </a:lnTo>
                  <a:lnTo>
                    <a:pt x="2043690" y="280416"/>
                  </a:lnTo>
                  <a:lnTo>
                    <a:pt x="2051310" y="280416"/>
                  </a:lnTo>
                  <a:close/>
                </a:path>
                <a:path w="3203575" h="481964">
                  <a:moveTo>
                    <a:pt x="2250954" y="271272"/>
                  </a:moveTo>
                  <a:lnTo>
                    <a:pt x="2249430" y="242316"/>
                  </a:lnTo>
                  <a:lnTo>
                    <a:pt x="2241810" y="242316"/>
                  </a:lnTo>
                  <a:lnTo>
                    <a:pt x="2165610" y="246888"/>
                  </a:lnTo>
                  <a:lnTo>
                    <a:pt x="2135130" y="248412"/>
                  </a:lnTo>
                  <a:lnTo>
                    <a:pt x="2136654" y="277368"/>
                  </a:lnTo>
                  <a:lnTo>
                    <a:pt x="2167134" y="275844"/>
                  </a:lnTo>
                  <a:lnTo>
                    <a:pt x="2241810" y="271363"/>
                  </a:lnTo>
                  <a:lnTo>
                    <a:pt x="2250954" y="271272"/>
                  </a:lnTo>
                  <a:close/>
                </a:path>
                <a:path w="3203575" h="481964">
                  <a:moveTo>
                    <a:pt x="2450598" y="256032"/>
                  </a:moveTo>
                  <a:lnTo>
                    <a:pt x="2447550" y="227076"/>
                  </a:lnTo>
                  <a:lnTo>
                    <a:pt x="2388114" y="233172"/>
                  </a:lnTo>
                  <a:lnTo>
                    <a:pt x="2334774" y="237744"/>
                  </a:lnTo>
                  <a:lnTo>
                    <a:pt x="2336298" y="265176"/>
                  </a:lnTo>
                  <a:lnTo>
                    <a:pt x="2389638" y="262128"/>
                  </a:lnTo>
                  <a:lnTo>
                    <a:pt x="2450598" y="256032"/>
                  </a:lnTo>
                  <a:close/>
                </a:path>
                <a:path w="3203575" h="481964">
                  <a:moveTo>
                    <a:pt x="2650242" y="228600"/>
                  </a:moveTo>
                  <a:lnTo>
                    <a:pt x="2644146" y="199644"/>
                  </a:lnTo>
                  <a:lnTo>
                    <a:pt x="2593854" y="208788"/>
                  </a:lnTo>
                  <a:lnTo>
                    <a:pt x="2532894" y="217932"/>
                  </a:lnTo>
                  <a:lnTo>
                    <a:pt x="2535942" y="245364"/>
                  </a:lnTo>
                  <a:lnTo>
                    <a:pt x="2598426" y="237744"/>
                  </a:lnTo>
                  <a:lnTo>
                    <a:pt x="2631954" y="231648"/>
                  </a:lnTo>
                  <a:lnTo>
                    <a:pt x="2650242" y="228600"/>
                  </a:lnTo>
                  <a:close/>
                </a:path>
                <a:path w="3203575" h="481964">
                  <a:moveTo>
                    <a:pt x="2845314" y="176784"/>
                  </a:moveTo>
                  <a:lnTo>
                    <a:pt x="2836170" y="149352"/>
                  </a:lnTo>
                  <a:lnTo>
                    <a:pt x="2822454" y="153924"/>
                  </a:lnTo>
                  <a:lnTo>
                    <a:pt x="2788926" y="166116"/>
                  </a:lnTo>
                  <a:lnTo>
                    <a:pt x="2756922" y="175260"/>
                  </a:lnTo>
                  <a:lnTo>
                    <a:pt x="2727966" y="182880"/>
                  </a:lnTo>
                  <a:lnTo>
                    <a:pt x="2735586" y="210312"/>
                  </a:lnTo>
                  <a:lnTo>
                    <a:pt x="2763018" y="202692"/>
                  </a:lnTo>
                  <a:lnTo>
                    <a:pt x="2796546" y="193548"/>
                  </a:lnTo>
                  <a:lnTo>
                    <a:pt x="2831598" y="181356"/>
                  </a:lnTo>
                  <a:lnTo>
                    <a:pt x="2845314" y="176784"/>
                  </a:lnTo>
                  <a:close/>
                </a:path>
                <a:path w="3203575" h="481964">
                  <a:moveTo>
                    <a:pt x="3032766" y="102108"/>
                  </a:moveTo>
                  <a:lnTo>
                    <a:pt x="3020574" y="76200"/>
                  </a:lnTo>
                  <a:lnTo>
                    <a:pt x="3016002" y="77724"/>
                  </a:lnTo>
                  <a:lnTo>
                    <a:pt x="2985522" y="91440"/>
                  </a:lnTo>
                  <a:lnTo>
                    <a:pt x="2953518" y="105156"/>
                  </a:lnTo>
                  <a:lnTo>
                    <a:pt x="2921514" y="117348"/>
                  </a:lnTo>
                  <a:lnTo>
                    <a:pt x="2915418" y="120396"/>
                  </a:lnTo>
                  <a:lnTo>
                    <a:pt x="2926086" y="146304"/>
                  </a:lnTo>
                  <a:lnTo>
                    <a:pt x="2932182" y="144780"/>
                  </a:lnTo>
                  <a:lnTo>
                    <a:pt x="3028194" y="103632"/>
                  </a:lnTo>
                  <a:lnTo>
                    <a:pt x="3032766" y="102108"/>
                  </a:lnTo>
                  <a:close/>
                </a:path>
                <a:path w="3203575" h="481964">
                  <a:moveTo>
                    <a:pt x="3203454" y="25908"/>
                  </a:moveTo>
                  <a:lnTo>
                    <a:pt x="3192786" y="0"/>
                  </a:lnTo>
                  <a:lnTo>
                    <a:pt x="3183642" y="3048"/>
                  </a:lnTo>
                  <a:lnTo>
                    <a:pt x="3151638" y="16764"/>
                  </a:lnTo>
                  <a:lnTo>
                    <a:pt x="3127254" y="27432"/>
                  </a:lnTo>
                  <a:lnTo>
                    <a:pt x="3101346" y="39624"/>
                  </a:lnTo>
                  <a:lnTo>
                    <a:pt x="3098298" y="41148"/>
                  </a:lnTo>
                  <a:lnTo>
                    <a:pt x="3110490" y="67056"/>
                  </a:lnTo>
                  <a:lnTo>
                    <a:pt x="3113538" y="65532"/>
                  </a:lnTo>
                  <a:lnTo>
                    <a:pt x="3139446" y="53340"/>
                  </a:lnTo>
                  <a:lnTo>
                    <a:pt x="3162306" y="42672"/>
                  </a:lnTo>
                  <a:lnTo>
                    <a:pt x="3185166" y="33528"/>
                  </a:lnTo>
                  <a:lnTo>
                    <a:pt x="3194310" y="30480"/>
                  </a:lnTo>
                  <a:lnTo>
                    <a:pt x="3203454" y="25908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8167" y="2642628"/>
              <a:ext cx="2798445" cy="280670"/>
            </a:xfrm>
            <a:custGeom>
              <a:avLst/>
              <a:gdLst/>
              <a:ahLst/>
              <a:cxnLst/>
              <a:rect l="l" t="t" r="r" b="b"/>
              <a:pathLst>
                <a:path w="2798445" h="280669">
                  <a:moveTo>
                    <a:pt x="260604" y="112776"/>
                  </a:moveTo>
                  <a:lnTo>
                    <a:pt x="134112" y="123444"/>
                  </a:lnTo>
                  <a:lnTo>
                    <a:pt x="153352" y="155841"/>
                  </a:lnTo>
                  <a:lnTo>
                    <a:pt x="0" y="248412"/>
                  </a:lnTo>
                  <a:lnTo>
                    <a:pt x="19812" y="280416"/>
                  </a:lnTo>
                  <a:lnTo>
                    <a:pt x="172567" y="188201"/>
                  </a:lnTo>
                  <a:lnTo>
                    <a:pt x="188976" y="215836"/>
                  </a:lnTo>
                  <a:lnTo>
                    <a:pt x="192024" y="220980"/>
                  </a:lnTo>
                  <a:lnTo>
                    <a:pt x="260604" y="112776"/>
                  </a:lnTo>
                  <a:close/>
                </a:path>
                <a:path w="2798445" h="280669">
                  <a:moveTo>
                    <a:pt x="2798076" y="28956"/>
                  </a:moveTo>
                  <a:lnTo>
                    <a:pt x="2673108" y="0"/>
                  </a:lnTo>
                  <a:lnTo>
                    <a:pt x="2682113" y="36563"/>
                  </a:lnTo>
                  <a:lnTo>
                    <a:pt x="2528328" y="74676"/>
                  </a:lnTo>
                  <a:lnTo>
                    <a:pt x="2537472" y="111252"/>
                  </a:lnTo>
                  <a:lnTo>
                    <a:pt x="2691460" y="74447"/>
                  </a:lnTo>
                  <a:lnTo>
                    <a:pt x="2700540" y="111252"/>
                  </a:lnTo>
                  <a:lnTo>
                    <a:pt x="2709684" y="103530"/>
                  </a:lnTo>
                  <a:lnTo>
                    <a:pt x="2798076" y="28956"/>
                  </a:lnTo>
                  <a:close/>
                </a:path>
              </a:pathLst>
            </a:custGeom>
            <a:solidFill>
              <a:srgbClr val="3298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48612" y="2148840"/>
              <a:ext cx="419100" cy="605155"/>
            </a:xfrm>
            <a:custGeom>
              <a:avLst/>
              <a:gdLst/>
              <a:ahLst/>
              <a:cxnLst/>
              <a:rect l="l" t="t" r="r" b="b"/>
              <a:pathLst>
                <a:path w="419100" h="605155">
                  <a:moveTo>
                    <a:pt x="328094" y="167521"/>
                  </a:moveTo>
                  <a:lnTo>
                    <a:pt x="297196" y="146725"/>
                  </a:lnTo>
                  <a:lnTo>
                    <a:pt x="0" y="583692"/>
                  </a:lnTo>
                  <a:lnTo>
                    <a:pt x="32004" y="605028"/>
                  </a:lnTo>
                  <a:lnTo>
                    <a:pt x="328094" y="167521"/>
                  </a:lnTo>
                  <a:close/>
                </a:path>
                <a:path w="419100" h="605155">
                  <a:moveTo>
                    <a:pt x="419100" y="0"/>
                  </a:moveTo>
                  <a:lnTo>
                    <a:pt x="233172" y="103632"/>
                  </a:lnTo>
                  <a:lnTo>
                    <a:pt x="297196" y="146725"/>
                  </a:lnTo>
                  <a:lnTo>
                    <a:pt x="307848" y="131064"/>
                  </a:lnTo>
                  <a:lnTo>
                    <a:pt x="338328" y="152400"/>
                  </a:lnTo>
                  <a:lnTo>
                    <a:pt x="338328" y="174410"/>
                  </a:lnTo>
                  <a:lnTo>
                    <a:pt x="391668" y="210312"/>
                  </a:lnTo>
                  <a:lnTo>
                    <a:pt x="419100" y="0"/>
                  </a:lnTo>
                  <a:close/>
                </a:path>
                <a:path w="419100" h="605155">
                  <a:moveTo>
                    <a:pt x="338328" y="152400"/>
                  </a:moveTo>
                  <a:lnTo>
                    <a:pt x="307848" y="131064"/>
                  </a:lnTo>
                  <a:lnTo>
                    <a:pt x="297196" y="146725"/>
                  </a:lnTo>
                  <a:lnTo>
                    <a:pt x="328094" y="167521"/>
                  </a:lnTo>
                  <a:lnTo>
                    <a:pt x="338328" y="152400"/>
                  </a:lnTo>
                  <a:close/>
                </a:path>
                <a:path w="419100" h="605155">
                  <a:moveTo>
                    <a:pt x="338328" y="174410"/>
                  </a:moveTo>
                  <a:lnTo>
                    <a:pt x="338328" y="152400"/>
                  </a:lnTo>
                  <a:lnTo>
                    <a:pt x="328094" y="167521"/>
                  </a:lnTo>
                  <a:lnTo>
                    <a:pt x="338328" y="174410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46731" y="2487168"/>
              <a:ext cx="157480" cy="289560"/>
            </a:xfrm>
            <a:custGeom>
              <a:avLst/>
              <a:gdLst/>
              <a:ahLst/>
              <a:cxnLst/>
              <a:rect l="l" t="t" r="r" b="b"/>
              <a:pathLst>
                <a:path w="157480" h="289560">
                  <a:moveTo>
                    <a:pt x="156971" y="268223"/>
                  </a:moveTo>
                  <a:lnTo>
                    <a:pt x="156971" y="220979"/>
                  </a:lnTo>
                  <a:lnTo>
                    <a:pt x="153923" y="198119"/>
                  </a:lnTo>
                  <a:lnTo>
                    <a:pt x="150875" y="173735"/>
                  </a:lnTo>
                  <a:lnTo>
                    <a:pt x="131063" y="109727"/>
                  </a:lnTo>
                  <a:lnTo>
                    <a:pt x="112775" y="73151"/>
                  </a:lnTo>
                  <a:lnTo>
                    <a:pt x="77723" y="30479"/>
                  </a:lnTo>
                  <a:lnTo>
                    <a:pt x="33527" y="4571"/>
                  </a:lnTo>
                  <a:lnTo>
                    <a:pt x="24383" y="3047"/>
                  </a:lnTo>
                  <a:lnTo>
                    <a:pt x="16763" y="1523"/>
                  </a:lnTo>
                  <a:lnTo>
                    <a:pt x="7619" y="0"/>
                  </a:lnTo>
                  <a:lnTo>
                    <a:pt x="1523" y="0"/>
                  </a:lnTo>
                  <a:lnTo>
                    <a:pt x="0" y="24383"/>
                  </a:lnTo>
                  <a:lnTo>
                    <a:pt x="7619" y="25907"/>
                  </a:lnTo>
                  <a:lnTo>
                    <a:pt x="13715" y="25907"/>
                  </a:lnTo>
                  <a:lnTo>
                    <a:pt x="25907" y="28955"/>
                  </a:lnTo>
                  <a:lnTo>
                    <a:pt x="60959" y="50291"/>
                  </a:lnTo>
                  <a:lnTo>
                    <a:pt x="91439" y="88391"/>
                  </a:lnTo>
                  <a:lnTo>
                    <a:pt x="115823" y="138683"/>
                  </a:lnTo>
                  <a:lnTo>
                    <a:pt x="126491" y="179831"/>
                  </a:lnTo>
                  <a:lnTo>
                    <a:pt x="132587" y="246887"/>
                  </a:lnTo>
                  <a:lnTo>
                    <a:pt x="131063" y="266699"/>
                  </a:lnTo>
                  <a:lnTo>
                    <a:pt x="129539" y="288035"/>
                  </a:lnTo>
                  <a:lnTo>
                    <a:pt x="155447" y="289559"/>
                  </a:lnTo>
                  <a:lnTo>
                    <a:pt x="156971" y="268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378198" y="2729929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2" y="2408365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2339" y="2289493"/>
            <a:ext cx="211454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05" i="1">
                <a:latin typeface="Arial"/>
                <a:cs typeface="Arial"/>
              </a:rPr>
              <a:t>θ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51632" y="778757"/>
            <a:ext cx="121920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13051" y="2009078"/>
            <a:ext cx="352425" cy="1162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320" i="1">
                <a:solidFill>
                  <a:srgbClr val="3232CC"/>
                </a:solidFill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dirty="0" sz="2500" spc="5" i="1">
                <a:latin typeface="Arial"/>
                <a:cs typeface="Arial"/>
              </a:rPr>
              <a:t>d</a:t>
            </a:r>
            <a:r>
              <a:rPr dirty="0" sz="2500" spc="-85" i="1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57755" y="2055875"/>
            <a:ext cx="144779" cy="99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4298" y="887407"/>
            <a:ext cx="17208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320" i="1">
                <a:solidFill>
                  <a:srgbClr val="3232CC"/>
                </a:solidFill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8762" y="657853"/>
            <a:ext cx="396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dirty="0" sz="2400">
                <a:solidFill>
                  <a:srgbClr val="FF0000"/>
                </a:solidFill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76928" y="5882638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7996" y="0"/>
                </a:lnTo>
              </a:path>
            </a:pathLst>
          </a:custGeom>
          <a:ln w="7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149094" y="5528484"/>
            <a:ext cx="183515" cy="715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00" spc="-1010">
                <a:latin typeface="Georgia"/>
                <a:cs typeface="Georgia"/>
              </a:rPr>
              <a:t>∫</a:t>
            </a:r>
            <a:endParaRPr sz="45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51094" y="5855131"/>
            <a:ext cx="441959" cy="5118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114">
                <a:latin typeface="Times New Roman"/>
                <a:cs typeface="Times New Roman"/>
              </a:rPr>
              <a:t>4</a:t>
            </a:r>
            <a:r>
              <a:rPr dirty="0" sz="3150" spc="-70" i="1">
                <a:latin typeface="Symbol"/>
                <a:cs typeface="Symbol"/>
              </a:rPr>
              <a:t>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33646" y="5326303"/>
            <a:ext cx="2915285" cy="86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ts val="3370"/>
              </a:lnSpc>
              <a:spcBef>
                <a:spcPts val="135"/>
              </a:spcBef>
              <a:tabLst>
                <a:tab pos="472440" algn="l"/>
                <a:tab pos="862965" algn="l"/>
                <a:tab pos="1899285" algn="l"/>
              </a:tabLst>
            </a:pPr>
            <a:r>
              <a:rPr dirty="0" baseline="-34259" sz="4500" spc="15" b="1">
                <a:latin typeface="Times New Roman"/>
                <a:cs typeface="Times New Roman"/>
              </a:rPr>
              <a:t>B	</a:t>
            </a:r>
            <a:r>
              <a:rPr dirty="0" baseline="-34259" sz="4500" spc="15">
                <a:latin typeface="Symbol"/>
                <a:cs typeface="Symbol"/>
              </a:rPr>
              <a:t></a:t>
            </a:r>
            <a:r>
              <a:rPr dirty="0" baseline="-34259" sz="4500" spc="15">
                <a:latin typeface="Times New Roman"/>
                <a:cs typeface="Times New Roman"/>
              </a:rPr>
              <a:t>	</a:t>
            </a:r>
            <a:r>
              <a:rPr dirty="0" sz="3150" spc="-75" i="1">
                <a:latin typeface="Symbol"/>
                <a:cs typeface="Symbol"/>
              </a:rPr>
              <a:t></a:t>
            </a:r>
            <a:r>
              <a:rPr dirty="0" sz="3150" spc="-240" i="1">
                <a:latin typeface="Times New Roman"/>
                <a:cs typeface="Times New Roman"/>
              </a:rPr>
              <a:t> </a:t>
            </a:r>
            <a:r>
              <a:rPr dirty="0" baseline="-23809" sz="2625" spc="7">
                <a:latin typeface="Times New Roman"/>
                <a:cs typeface="Times New Roman"/>
              </a:rPr>
              <a:t>o</a:t>
            </a:r>
            <a:r>
              <a:rPr dirty="0" baseline="-23809" sz="2625" spc="127">
                <a:latin typeface="Times New Roman"/>
                <a:cs typeface="Times New Roman"/>
              </a:rPr>
              <a:t> </a:t>
            </a:r>
            <a:r>
              <a:rPr dirty="0" sz="3000" spc="5" i="1">
                <a:latin typeface="Times New Roman"/>
                <a:cs typeface="Times New Roman"/>
              </a:rPr>
              <a:t>I	</a:t>
            </a:r>
            <a:r>
              <a:rPr dirty="0" u="sng" sz="30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ds </a:t>
            </a:r>
            <a:r>
              <a:rPr dirty="0" u="sng" sz="300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dirty="0" u="sng" sz="3000" spc="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3000" spc="-5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ˆ</a:t>
            </a:r>
            <a:endParaRPr sz="3000">
              <a:latin typeface="Times New Roman"/>
              <a:cs typeface="Times New Roman"/>
            </a:endParaRPr>
          </a:p>
          <a:p>
            <a:pPr algn="r" marR="355600">
              <a:lnSpc>
                <a:spcPts val="3190"/>
              </a:lnSpc>
            </a:pPr>
            <a:r>
              <a:rPr dirty="0" baseline="-25000" sz="4500" spc="7" i="1">
                <a:latin typeface="Times New Roman"/>
                <a:cs typeface="Times New Roman"/>
              </a:rPr>
              <a:t>r</a:t>
            </a:r>
            <a:r>
              <a:rPr dirty="0" baseline="-25000" sz="4500" spc="-345" i="1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59252" y="5353812"/>
            <a:ext cx="3866515" cy="1012190"/>
          </a:xfrm>
          <a:custGeom>
            <a:avLst/>
            <a:gdLst/>
            <a:ahLst/>
            <a:cxnLst/>
            <a:rect l="l" t="t" r="r" b="b"/>
            <a:pathLst>
              <a:path w="3866515" h="1012189">
                <a:moveTo>
                  <a:pt x="3866388" y="1011936"/>
                </a:moveTo>
                <a:lnTo>
                  <a:pt x="3866388" y="0"/>
                </a:lnTo>
                <a:lnTo>
                  <a:pt x="0" y="0"/>
                </a:lnTo>
                <a:lnTo>
                  <a:pt x="0" y="1011936"/>
                </a:lnTo>
                <a:lnTo>
                  <a:pt x="25908" y="1011936"/>
                </a:lnTo>
                <a:lnTo>
                  <a:pt x="25908" y="50292"/>
                </a:lnTo>
                <a:lnTo>
                  <a:pt x="51816" y="25908"/>
                </a:lnTo>
                <a:lnTo>
                  <a:pt x="51816" y="50292"/>
                </a:lnTo>
                <a:lnTo>
                  <a:pt x="3816096" y="50292"/>
                </a:lnTo>
                <a:lnTo>
                  <a:pt x="3816096" y="25908"/>
                </a:lnTo>
                <a:lnTo>
                  <a:pt x="3840480" y="50292"/>
                </a:lnTo>
                <a:lnTo>
                  <a:pt x="3840480" y="1011936"/>
                </a:lnTo>
                <a:lnTo>
                  <a:pt x="3866388" y="1011936"/>
                </a:lnTo>
                <a:close/>
              </a:path>
              <a:path w="3866515" h="1012189">
                <a:moveTo>
                  <a:pt x="51816" y="50292"/>
                </a:moveTo>
                <a:lnTo>
                  <a:pt x="51816" y="25908"/>
                </a:lnTo>
                <a:lnTo>
                  <a:pt x="25908" y="50292"/>
                </a:lnTo>
                <a:lnTo>
                  <a:pt x="51816" y="50292"/>
                </a:lnTo>
                <a:close/>
              </a:path>
              <a:path w="3866515" h="1012189">
                <a:moveTo>
                  <a:pt x="51816" y="960120"/>
                </a:moveTo>
                <a:lnTo>
                  <a:pt x="51816" y="50292"/>
                </a:lnTo>
                <a:lnTo>
                  <a:pt x="25908" y="50292"/>
                </a:lnTo>
                <a:lnTo>
                  <a:pt x="25908" y="960120"/>
                </a:lnTo>
                <a:lnTo>
                  <a:pt x="51816" y="960120"/>
                </a:lnTo>
                <a:close/>
              </a:path>
              <a:path w="3866515" h="1012189">
                <a:moveTo>
                  <a:pt x="3840480" y="960120"/>
                </a:moveTo>
                <a:lnTo>
                  <a:pt x="25908" y="960120"/>
                </a:lnTo>
                <a:lnTo>
                  <a:pt x="51816" y="986028"/>
                </a:lnTo>
                <a:lnTo>
                  <a:pt x="51816" y="1011936"/>
                </a:lnTo>
                <a:lnTo>
                  <a:pt x="3816096" y="1011936"/>
                </a:lnTo>
                <a:lnTo>
                  <a:pt x="3816096" y="986028"/>
                </a:lnTo>
                <a:lnTo>
                  <a:pt x="3840480" y="960120"/>
                </a:lnTo>
                <a:close/>
              </a:path>
              <a:path w="3866515" h="1012189">
                <a:moveTo>
                  <a:pt x="51816" y="1011936"/>
                </a:moveTo>
                <a:lnTo>
                  <a:pt x="51816" y="986028"/>
                </a:lnTo>
                <a:lnTo>
                  <a:pt x="25908" y="960120"/>
                </a:lnTo>
                <a:lnTo>
                  <a:pt x="25908" y="1011936"/>
                </a:lnTo>
                <a:lnTo>
                  <a:pt x="51816" y="1011936"/>
                </a:lnTo>
                <a:close/>
              </a:path>
              <a:path w="3866515" h="1012189">
                <a:moveTo>
                  <a:pt x="3840480" y="50292"/>
                </a:moveTo>
                <a:lnTo>
                  <a:pt x="3816096" y="25908"/>
                </a:lnTo>
                <a:lnTo>
                  <a:pt x="3816096" y="50292"/>
                </a:lnTo>
                <a:lnTo>
                  <a:pt x="3840480" y="50292"/>
                </a:lnTo>
                <a:close/>
              </a:path>
              <a:path w="3866515" h="1012189">
                <a:moveTo>
                  <a:pt x="3840480" y="960120"/>
                </a:moveTo>
                <a:lnTo>
                  <a:pt x="3840480" y="50292"/>
                </a:lnTo>
                <a:lnTo>
                  <a:pt x="3816096" y="50292"/>
                </a:lnTo>
                <a:lnTo>
                  <a:pt x="3816096" y="960120"/>
                </a:lnTo>
                <a:lnTo>
                  <a:pt x="3840480" y="960120"/>
                </a:lnTo>
                <a:close/>
              </a:path>
              <a:path w="3866515" h="1012189">
                <a:moveTo>
                  <a:pt x="3840480" y="1011936"/>
                </a:moveTo>
                <a:lnTo>
                  <a:pt x="3840480" y="960120"/>
                </a:lnTo>
                <a:lnTo>
                  <a:pt x="3816096" y="986028"/>
                </a:lnTo>
                <a:lnTo>
                  <a:pt x="3816096" y="1011936"/>
                </a:lnTo>
                <a:lnTo>
                  <a:pt x="3840480" y="101193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1815083" y="874769"/>
            <a:ext cx="1381125" cy="1998345"/>
            <a:chOff x="1815083" y="874769"/>
            <a:chExt cx="1381125" cy="1998345"/>
          </a:xfrm>
        </p:grpSpPr>
        <p:sp>
          <p:nvSpPr>
            <p:cNvPr id="31" name="object 31"/>
            <p:cNvSpPr/>
            <p:nvPr/>
          </p:nvSpPr>
          <p:spPr>
            <a:xfrm>
              <a:off x="1815083" y="874769"/>
              <a:ext cx="1381125" cy="1912620"/>
            </a:xfrm>
            <a:custGeom>
              <a:avLst/>
              <a:gdLst/>
              <a:ahLst/>
              <a:cxnLst/>
              <a:rect l="l" t="t" r="r" b="b"/>
              <a:pathLst>
                <a:path w="1381125" h="1912620">
                  <a:moveTo>
                    <a:pt x="1315208" y="109634"/>
                  </a:moveTo>
                  <a:lnTo>
                    <a:pt x="1299087" y="98085"/>
                  </a:lnTo>
                  <a:lnTo>
                    <a:pt x="0" y="1901958"/>
                  </a:lnTo>
                  <a:lnTo>
                    <a:pt x="15240" y="1912626"/>
                  </a:lnTo>
                  <a:lnTo>
                    <a:pt x="1315208" y="109634"/>
                  </a:lnTo>
                  <a:close/>
                </a:path>
                <a:path w="1381125" h="1912620">
                  <a:moveTo>
                    <a:pt x="1380744" y="0"/>
                  </a:moveTo>
                  <a:lnTo>
                    <a:pt x="1255776" y="67056"/>
                  </a:lnTo>
                  <a:lnTo>
                    <a:pt x="1299087" y="98085"/>
                  </a:lnTo>
                  <a:lnTo>
                    <a:pt x="1306068" y="88392"/>
                  </a:lnTo>
                  <a:lnTo>
                    <a:pt x="1322832" y="99060"/>
                  </a:lnTo>
                  <a:lnTo>
                    <a:pt x="1322832" y="115096"/>
                  </a:lnTo>
                  <a:lnTo>
                    <a:pt x="1357884" y="140208"/>
                  </a:lnTo>
                  <a:lnTo>
                    <a:pt x="1380744" y="0"/>
                  </a:lnTo>
                  <a:close/>
                </a:path>
                <a:path w="1381125" h="1912620">
                  <a:moveTo>
                    <a:pt x="1322832" y="99060"/>
                  </a:moveTo>
                  <a:lnTo>
                    <a:pt x="1306068" y="88392"/>
                  </a:lnTo>
                  <a:lnTo>
                    <a:pt x="1299087" y="98085"/>
                  </a:lnTo>
                  <a:lnTo>
                    <a:pt x="1315208" y="109634"/>
                  </a:lnTo>
                  <a:lnTo>
                    <a:pt x="1322832" y="99060"/>
                  </a:lnTo>
                  <a:close/>
                </a:path>
                <a:path w="1381125" h="1912620">
                  <a:moveTo>
                    <a:pt x="1322832" y="115096"/>
                  </a:moveTo>
                  <a:lnTo>
                    <a:pt x="1322832" y="99060"/>
                  </a:lnTo>
                  <a:lnTo>
                    <a:pt x="1315208" y="109634"/>
                  </a:lnTo>
                  <a:lnTo>
                    <a:pt x="1322832" y="115096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37943" y="2700528"/>
              <a:ext cx="623570" cy="172720"/>
            </a:xfrm>
            <a:custGeom>
              <a:avLst/>
              <a:gdLst/>
              <a:ahLst/>
              <a:cxnLst/>
              <a:rect l="l" t="t" r="r" b="b"/>
              <a:pathLst>
                <a:path w="623569" h="172719">
                  <a:moveTo>
                    <a:pt x="480060" y="114300"/>
                  </a:moveTo>
                  <a:lnTo>
                    <a:pt x="480060" y="57912"/>
                  </a:lnTo>
                  <a:lnTo>
                    <a:pt x="0" y="57912"/>
                  </a:lnTo>
                  <a:lnTo>
                    <a:pt x="0" y="114300"/>
                  </a:lnTo>
                  <a:lnTo>
                    <a:pt x="480060" y="114300"/>
                  </a:lnTo>
                  <a:close/>
                </a:path>
                <a:path w="623569" h="172719">
                  <a:moveTo>
                    <a:pt x="623316" y="86868"/>
                  </a:moveTo>
                  <a:lnTo>
                    <a:pt x="452628" y="0"/>
                  </a:lnTo>
                  <a:lnTo>
                    <a:pt x="452628" y="57912"/>
                  </a:lnTo>
                  <a:lnTo>
                    <a:pt x="480060" y="57912"/>
                  </a:lnTo>
                  <a:lnTo>
                    <a:pt x="480060" y="158496"/>
                  </a:lnTo>
                  <a:lnTo>
                    <a:pt x="623316" y="86868"/>
                  </a:lnTo>
                  <a:close/>
                </a:path>
                <a:path w="623569" h="172719">
                  <a:moveTo>
                    <a:pt x="480060" y="158496"/>
                  </a:moveTo>
                  <a:lnTo>
                    <a:pt x="480060" y="114300"/>
                  </a:lnTo>
                  <a:lnTo>
                    <a:pt x="452628" y="114300"/>
                  </a:lnTo>
                  <a:lnTo>
                    <a:pt x="452628" y="172212"/>
                  </a:lnTo>
                  <a:lnTo>
                    <a:pt x="480060" y="158496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141" y="932179"/>
            <a:ext cx="15716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0">
                <a:solidFill>
                  <a:srgbClr val="3232CC"/>
                </a:solidFill>
                <a:latin typeface="Comic Sans MS"/>
                <a:cs typeface="Comic Sans MS"/>
              </a:rPr>
              <a:t>Example: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8340" y="2505455"/>
            <a:ext cx="5867400" cy="2440305"/>
          </a:xfrm>
          <a:custGeom>
            <a:avLst/>
            <a:gdLst/>
            <a:ahLst/>
            <a:cxnLst/>
            <a:rect l="l" t="t" r="r" b="b"/>
            <a:pathLst>
              <a:path w="5867400" h="2440304">
                <a:moveTo>
                  <a:pt x="5867400" y="1808988"/>
                </a:moveTo>
                <a:lnTo>
                  <a:pt x="3067812" y="1807540"/>
                </a:lnTo>
                <a:lnTo>
                  <a:pt x="3067812" y="0"/>
                </a:lnTo>
                <a:lnTo>
                  <a:pt x="3043428" y="0"/>
                </a:lnTo>
                <a:lnTo>
                  <a:pt x="3043428" y="1807527"/>
                </a:lnTo>
                <a:lnTo>
                  <a:pt x="0" y="1805940"/>
                </a:lnTo>
                <a:lnTo>
                  <a:pt x="0" y="1830324"/>
                </a:lnTo>
                <a:lnTo>
                  <a:pt x="3043428" y="1831911"/>
                </a:lnTo>
                <a:lnTo>
                  <a:pt x="3043428" y="2439924"/>
                </a:lnTo>
                <a:lnTo>
                  <a:pt x="3067812" y="2439924"/>
                </a:lnTo>
                <a:lnTo>
                  <a:pt x="3067812" y="1831924"/>
                </a:lnTo>
                <a:lnTo>
                  <a:pt x="5867400" y="1833372"/>
                </a:lnTo>
                <a:lnTo>
                  <a:pt x="5867400" y="1808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57816" y="4076190"/>
            <a:ext cx="205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8237" y="3808921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8422" y="3324289"/>
            <a:ext cx="21717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300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9952" y="2848356"/>
            <a:ext cx="164592" cy="14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51193" y="3263329"/>
            <a:ext cx="18478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55" i="1">
                <a:latin typeface="Symbol"/>
                <a:cs typeface="Symbol"/>
              </a:rPr>
              <a:t></a:t>
            </a:r>
            <a:endParaRPr sz="2500"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29383" y="2884932"/>
            <a:ext cx="5935980" cy="1717675"/>
            <a:chOff x="1929383" y="2884932"/>
            <a:chExt cx="5935980" cy="1717675"/>
          </a:xfrm>
        </p:grpSpPr>
        <p:sp>
          <p:nvSpPr>
            <p:cNvPr id="10" name="object 10"/>
            <p:cNvSpPr/>
            <p:nvPr/>
          </p:nvSpPr>
          <p:spPr>
            <a:xfrm>
              <a:off x="1929383" y="4209288"/>
              <a:ext cx="5935980" cy="114300"/>
            </a:xfrm>
            <a:custGeom>
              <a:avLst/>
              <a:gdLst/>
              <a:ahLst/>
              <a:cxnLst/>
              <a:rect l="l" t="t" r="r" b="b"/>
              <a:pathLst>
                <a:path w="5935980" h="114300">
                  <a:moveTo>
                    <a:pt x="5839968" y="76200"/>
                  </a:moveTo>
                  <a:lnTo>
                    <a:pt x="5839968" y="38100"/>
                  </a:lnTo>
                  <a:lnTo>
                    <a:pt x="0" y="36576"/>
                  </a:lnTo>
                  <a:lnTo>
                    <a:pt x="0" y="74676"/>
                  </a:lnTo>
                  <a:lnTo>
                    <a:pt x="5839968" y="76200"/>
                  </a:lnTo>
                  <a:close/>
                </a:path>
                <a:path w="5935980" h="114300">
                  <a:moveTo>
                    <a:pt x="5935980" y="56388"/>
                  </a:moveTo>
                  <a:lnTo>
                    <a:pt x="5821680" y="0"/>
                  </a:lnTo>
                  <a:lnTo>
                    <a:pt x="5821680" y="38095"/>
                  </a:lnTo>
                  <a:lnTo>
                    <a:pt x="5839968" y="38100"/>
                  </a:lnTo>
                  <a:lnTo>
                    <a:pt x="5839968" y="105034"/>
                  </a:lnTo>
                  <a:lnTo>
                    <a:pt x="5935980" y="56388"/>
                  </a:lnTo>
                  <a:close/>
                </a:path>
                <a:path w="5935980" h="114300">
                  <a:moveTo>
                    <a:pt x="5839968" y="105034"/>
                  </a:moveTo>
                  <a:lnTo>
                    <a:pt x="5839968" y="76200"/>
                  </a:lnTo>
                  <a:lnTo>
                    <a:pt x="5821680" y="76195"/>
                  </a:lnTo>
                  <a:lnTo>
                    <a:pt x="5821680" y="114300"/>
                  </a:lnTo>
                  <a:lnTo>
                    <a:pt x="5839968" y="105034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83608" y="2884944"/>
              <a:ext cx="78105" cy="1336675"/>
            </a:xfrm>
            <a:custGeom>
              <a:avLst/>
              <a:gdLst/>
              <a:ahLst/>
              <a:cxnLst/>
              <a:rect l="l" t="t" r="r" b="b"/>
              <a:pathLst>
                <a:path w="78104" h="133667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5908" y="76200"/>
                  </a:lnTo>
                  <a:lnTo>
                    <a:pt x="25908" y="464820"/>
                  </a:lnTo>
                  <a:lnTo>
                    <a:pt x="50292" y="464820"/>
                  </a:lnTo>
                  <a:lnTo>
                    <a:pt x="50292" y="76200"/>
                  </a:lnTo>
                  <a:lnTo>
                    <a:pt x="76200" y="76200"/>
                  </a:lnTo>
                  <a:close/>
                </a:path>
                <a:path w="78104" h="1336675">
                  <a:moveTo>
                    <a:pt x="77724" y="1260348"/>
                  </a:moveTo>
                  <a:lnTo>
                    <a:pt x="53378" y="1260348"/>
                  </a:lnTo>
                  <a:lnTo>
                    <a:pt x="54864" y="858012"/>
                  </a:lnTo>
                  <a:lnTo>
                    <a:pt x="28956" y="858012"/>
                  </a:lnTo>
                  <a:lnTo>
                    <a:pt x="27470" y="1260348"/>
                  </a:lnTo>
                  <a:lnTo>
                    <a:pt x="1524" y="1260348"/>
                  </a:lnTo>
                  <a:lnTo>
                    <a:pt x="27432" y="1312164"/>
                  </a:lnTo>
                  <a:lnTo>
                    <a:pt x="39624" y="1336548"/>
                  </a:lnTo>
                  <a:lnTo>
                    <a:pt x="77724" y="12603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64252" y="2941320"/>
              <a:ext cx="1670685" cy="1411605"/>
            </a:xfrm>
            <a:custGeom>
              <a:avLst/>
              <a:gdLst/>
              <a:ahLst/>
              <a:cxnLst/>
              <a:rect l="l" t="t" r="r" b="b"/>
              <a:pathLst>
                <a:path w="1670684" h="1411604">
                  <a:moveTo>
                    <a:pt x="138684" y="33528"/>
                  </a:moveTo>
                  <a:lnTo>
                    <a:pt x="0" y="0"/>
                  </a:lnTo>
                  <a:lnTo>
                    <a:pt x="56388" y="129540"/>
                  </a:lnTo>
                  <a:lnTo>
                    <a:pt x="79248" y="102870"/>
                  </a:lnTo>
                  <a:lnTo>
                    <a:pt x="79248" y="82296"/>
                  </a:lnTo>
                  <a:lnTo>
                    <a:pt x="96012" y="64008"/>
                  </a:lnTo>
                  <a:lnTo>
                    <a:pt x="105616" y="72106"/>
                  </a:lnTo>
                  <a:lnTo>
                    <a:pt x="138684" y="33528"/>
                  </a:lnTo>
                  <a:close/>
                </a:path>
                <a:path w="1670684" h="1411604">
                  <a:moveTo>
                    <a:pt x="105616" y="72106"/>
                  </a:moveTo>
                  <a:lnTo>
                    <a:pt x="96012" y="64008"/>
                  </a:lnTo>
                  <a:lnTo>
                    <a:pt x="79248" y="82296"/>
                  </a:lnTo>
                  <a:lnTo>
                    <a:pt x="89483" y="90928"/>
                  </a:lnTo>
                  <a:lnTo>
                    <a:pt x="105616" y="72106"/>
                  </a:lnTo>
                  <a:close/>
                </a:path>
                <a:path w="1670684" h="1411604">
                  <a:moveTo>
                    <a:pt x="89483" y="90928"/>
                  </a:moveTo>
                  <a:lnTo>
                    <a:pt x="79248" y="82296"/>
                  </a:lnTo>
                  <a:lnTo>
                    <a:pt x="79248" y="102870"/>
                  </a:lnTo>
                  <a:lnTo>
                    <a:pt x="89483" y="90928"/>
                  </a:lnTo>
                  <a:close/>
                </a:path>
                <a:path w="1670684" h="1411604">
                  <a:moveTo>
                    <a:pt x="1670304" y="1391412"/>
                  </a:moveTo>
                  <a:lnTo>
                    <a:pt x="105616" y="72106"/>
                  </a:lnTo>
                  <a:lnTo>
                    <a:pt x="89483" y="90928"/>
                  </a:lnTo>
                  <a:lnTo>
                    <a:pt x="1655064" y="1411224"/>
                  </a:lnTo>
                  <a:lnTo>
                    <a:pt x="1670304" y="1391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43471" y="4229099"/>
              <a:ext cx="390525" cy="128270"/>
            </a:xfrm>
            <a:custGeom>
              <a:avLst/>
              <a:gdLst/>
              <a:ahLst/>
              <a:cxnLst/>
              <a:rect l="l" t="t" r="r" b="b"/>
              <a:pathLst>
                <a:path w="390525" h="128270">
                  <a:moveTo>
                    <a:pt x="390143" y="128015"/>
                  </a:moveTo>
                  <a:lnTo>
                    <a:pt x="390143" y="0"/>
                  </a:lnTo>
                  <a:lnTo>
                    <a:pt x="0" y="0"/>
                  </a:lnTo>
                  <a:lnTo>
                    <a:pt x="0" y="128015"/>
                  </a:lnTo>
                  <a:lnTo>
                    <a:pt x="390143" y="128015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33771" y="3186683"/>
              <a:ext cx="321945" cy="192405"/>
            </a:xfrm>
            <a:custGeom>
              <a:avLst/>
              <a:gdLst/>
              <a:ahLst/>
              <a:cxnLst/>
              <a:rect l="l" t="t" r="r" b="b"/>
              <a:pathLst>
                <a:path w="321945" h="192404">
                  <a:moveTo>
                    <a:pt x="321563" y="10667"/>
                  </a:moveTo>
                  <a:lnTo>
                    <a:pt x="321563" y="0"/>
                  </a:lnTo>
                  <a:lnTo>
                    <a:pt x="295655" y="0"/>
                  </a:lnTo>
                  <a:lnTo>
                    <a:pt x="295655" y="15239"/>
                  </a:lnTo>
                  <a:lnTo>
                    <a:pt x="292607" y="24383"/>
                  </a:lnTo>
                  <a:lnTo>
                    <a:pt x="291083" y="32003"/>
                  </a:lnTo>
                  <a:lnTo>
                    <a:pt x="288035" y="39623"/>
                  </a:lnTo>
                  <a:lnTo>
                    <a:pt x="283463" y="47243"/>
                  </a:lnTo>
                  <a:lnTo>
                    <a:pt x="280415" y="54863"/>
                  </a:lnTo>
                  <a:lnTo>
                    <a:pt x="274319" y="62483"/>
                  </a:lnTo>
                  <a:lnTo>
                    <a:pt x="269747" y="70103"/>
                  </a:lnTo>
                  <a:lnTo>
                    <a:pt x="262127" y="76199"/>
                  </a:lnTo>
                  <a:lnTo>
                    <a:pt x="256031" y="83819"/>
                  </a:lnTo>
                  <a:lnTo>
                    <a:pt x="248411" y="89915"/>
                  </a:lnTo>
                  <a:lnTo>
                    <a:pt x="240791" y="97535"/>
                  </a:lnTo>
                  <a:lnTo>
                    <a:pt x="192023" y="126491"/>
                  </a:lnTo>
                  <a:lnTo>
                    <a:pt x="144779" y="146303"/>
                  </a:lnTo>
                  <a:lnTo>
                    <a:pt x="89915" y="158495"/>
                  </a:lnTo>
                  <a:lnTo>
                    <a:pt x="32003" y="166115"/>
                  </a:lnTo>
                  <a:lnTo>
                    <a:pt x="0" y="167639"/>
                  </a:lnTo>
                  <a:lnTo>
                    <a:pt x="1523" y="192023"/>
                  </a:lnTo>
                  <a:lnTo>
                    <a:pt x="33527" y="192023"/>
                  </a:lnTo>
                  <a:lnTo>
                    <a:pt x="64007" y="188975"/>
                  </a:lnTo>
                  <a:lnTo>
                    <a:pt x="123443" y="178307"/>
                  </a:lnTo>
                  <a:lnTo>
                    <a:pt x="176783" y="161543"/>
                  </a:lnTo>
                  <a:lnTo>
                    <a:pt x="224027" y="138683"/>
                  </a:lnTo>
                  <a:lnTo>
                    <a:pt x="256031" y="117347"/>
                  </a:lnTo>
                  <a:lnTo>
                    <a:pt x="263651" y="109727"/>
                  </a:lnTo>
                  <a:lnTo>
                    <a:pt x="272795" y="102107"/>
                  </a:lnTo>
                  <a:lnTo>
                    <a:pt x="306323" y="59435"/>
                  </a:lnTo>
                  <a:lnTo>
                    <a:pt x="320039" y="21335"/>
                  </a:lnTo>
                  <a:lnTo>
                    <a:pt x="32156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82283" y="4526280"/>
              <a:ext cx="361315" cy="76200"/>
            </a:xfrm>
            <a:custGeom>
              <a:avLst/>
              <a:gdLst/>
              <a:ahLst/>
              <a:cxnLst/>
              <a:rect l="l" t="t" r="r" b="b"/>
              <a:pathLst>
                <a:path w="361314" h="76200">
                  <a:moveTo>
                    <a:pt x="297180" y="51816"/>
                  </a:moveTo>
                  <a:lnTo>
                    <a:pt x="297180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297180" y="51816"/>
                  </a:lnTo>
                  <a:close/>
                </a:path>
                <a:path w="361314" h="76200">
                  <a:moveTo>
                    <a:pt x="361188" y="38100"/>
                  </a:moveTo>
                  <a:lnTo>
                    <a:pt x="284988" y="0"/>
                  </a:lnTo>
                  <a:lnTo>
                    <a:pt x="284988" y="25908"/>
                  </a:lnTo>
                  <a:lnTo>
                    <a:pt x="297180" y="25908"/>
                  </a:lnTo>
                  <a:lnTo>
                    <a:pt x="297180" y="70104"/>
                  </a:lnTo>
                  <a:lnTo>
                    <a:pt x="361188" y="38100"/>
                  </a:lnTo>
                  <a:close/>
                </a:path>
                <a:path w="361314" h="76200">
                  <a:moveTo>
                    <a:pt x="297180" y="70104"/>
                  </a:moveTo>
                  <a:lnTo>
                    <a:pt x="297180" y="51816"/>
                  </a:lnTo>
                  <a:lnTo>
                    <a:pt x="284988" y="51816"/>
                  </a:lnTo>
                  <a:lnTo>
                    <a:pt x="284988" y="76200"/>
                  </a:lnTo>
                  <a:lnTo>
                    <a:pt x="297180" y="70104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447533" y="4316413"/>
            <a:ext cx="38354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5" i="1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dirty="0" sz="2500" spc="165" i="1">
                <a:solidFill>
                  <a:srgbClr val="3232CC"/>
                </a:solidFill>
                <a:latin typeface="Arial"/>
                <a:cs typeface="Arial"/>
              </a:rPr>
              <a:t>x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27647" y="3883151"/>
            <a:ext cx="896619" cy="774700"/>
            <a:chOff x="6327647" y="3883151"/>
            <a:chExt cx="896619" cy="774700"/>
          </a:xfrm>
        </p:grpSpPr>
        <p:sp>
          <p:nvSpPr>
            <p:cNvPr id="18" name="object 18"/>
            <p:cNvSpPr/>
            <p:nvPr/>
          </p:nvSpPr>
          <p:spPr>
            <a:xfrm>
              <a:off x="6412992" y="4430267"/>
              <a:ext cx="810895" cy="227329"/>
            </a:xfrm>
            <a:custGeom>
              <a:avLst/>
              <a:gdLst/>
              <a:ahLst/>
              <a:cxnLst/>
              <a:rect l="l" t="t" r="r" b="b"/>
              <a:pathLst>
                <a:path w="810895" h="227329">
                  <a:moveTo>
                    <a:pt x="24384" y="0"/>
                  </a:moveTo>
                  <a:lnTo>
                    <a:pt x="0" y="0"/>
                  </a:lnTo>
                  <a:lnTo>
                    <a:pt x="0" y="225552"/>
                  </a:lnTo>
                  <a:lnTo>
                    <a:pt x="24384" y="225552"/>
                  </a:lnTo>
                  <a:lnTo>
                    <a:pt x="24384" y="0"/>
                  </a:lnTo>
                  <a:close/>
                </a:path>
                <a:path w="810895" h="227329">
                  <a:moveTo>
                    <a:pt x="810768" y="123456"/>
                  </a:moveTo>
                  <a:lnTo>
                    <a:pt x="530352" y="124980"/>
                  </a:lnTo>
                  <a:lnTo>
                    <a:pt x="542544" y="124904"/>
                  </a:lnTo>
                  <a:lnTo>
                    <a:pt x="542544" y="99072"/>
                  </a:lnTo>
                  <a:lnTo>
                    <a:pt x="492252" y="124218"/>
                  </a:lnTo>
                  <a:lnTo>
                    <a:pt x="492252" y="1524"/>
                  </a:lnTo>
                  <a:lnTo>
                    <a:pt x="466344" y="1524"/>
                  </a:lnTo>
                  <a:lnTo>
                    <a:pt x="466344" y="137172"/>
                  </a:lnTo>
                  <a:lnTo>
                    <a:pt x="466344" y="227076"/>
                  </a:lnTo>
                  <a:lnTo>
                    <a:pt x="492252" y="227076"/>
                  </a:lnTo>
                  <a:lnTo>
                    <a:pt x="492252" y="150126"/>
                  </a:lnTo>
                  <a:lnTo>
                    <a:pt x="530352" y="169176"/>
                  </a:lnTo>
                  <a:lnTo>
                    <a:pt x="542544" y="175272"/>
                  </a:lnTo>
                  <a:lnTo>
                    <a:pt x="542544" y="149364"/>
                  </a:lnTo>
                  <a:lnTo>
                    <a:pt x="810768" y="149364"/>
                  </a:lnTo>
                  <a:lnTo>
                    <a:pt x="810768" y="123456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27647" y="3883151"/>
              <a:ext cx="806450" cy="372110"/>
            </a:xfrm>
            <a:custGeom>
              <a:avLst/>
              <a:gdLst/>
              <a:ahLst/>
              <a:cxnLst/>
              <a:rect l="l" t="t" r="r" b="b"/>
              <a:pathLst>
                <a:path w="806450" h="372110">
                  <a:moveTo>
                    <a:pt x="806195" y="371855"/>
                  </a:moveTo>
                  <a:lnTo>
                    <a:pt x="803147" y="333755"/>
                  </a:lnTo>
                  <a:lnTo>
                    <a:pt x="794003" y="295655"/>
                  </a:lnTo>
                  <a:lnTo>
                    <a:pt x="780287" y="259079"/>
                  </a:lnTo>
                  <a:lnTo>
                    <a:pt x="751331" y="208787"/>
                  </a:lnTo>
                  <a:lnTo>
                    <a:pt x="726947" y="176783"/>
                  </a:lnTo>
                  <a:lnTo>
                    <a:pt x="697991" y="147827"/>
                  </a:lnTo>
                  <a:lnTo>
                    <a:pt x="664463" y="120395"/>
                  </a:lnTo>
                  <a:lnTo>
                    <a:pt x="629411" y="96011"/>
                  </a:lnTo>
                  <a:lnTo>
                    <a:pt x="589787" y="73151"/>
                  </a:lnTo>
                  <a:lnTo>
                    <a:pt x="547115" y="53339"/>
                  </a:lnTo>
                  <a:lnTo>
                    <a:pt x="478535" y="28955"/>
                  </a:lnTo>
                  <a:lnTo>
                    <a:pt x="429767" y="16763"/>
                  </a:lnTo>
                  <a:lnTo>
                    <a:pt x="403859" y="12191"/>
                  </a:lnTo>
                  <a:lnTo>
                    <a:pt x="379475" y="7619"/>
                  </a:lnTo>
                  <a:lnTo>
                    <a:pt x="353567" y="4571"/>
                  </a:lnTo>
                  <a:lnTo>
                    <a:pt x="298703" y="1523"/>
                  </a:lnTo>
                  <a:lnTo>
                    <a:pt x="272795" y="0"/>
                  </a:lnTo>
                  <a:lnTo>
                    <a:pt x="236219" y="1523"/>
                  </a:lnTo>
                  <a:lnTo>
                    <a:pt x="201167" y="4571"/>
                  </a:lnTo>
                  <a:lnTo>
                    <a:pt x="164591" y="7619"/>
                  </a:lnTo>
                  <a:lnTo>
                    <a:pt x="96011" y="21335"/>
                  </a:lnTo>
                  <a:lnTo>
                    <a:pt x="30479" y="41147"/>
                  </a:lnTo>
                  <a:lnTo>
                    <a:pt x="0" y="53339"/>
                  </a:lnTo>
                  <a:lnTo>
                    <a:pt x="9143" y="76199"/>
                  </a:lnTo>
                  <a:lnTo>
                    <a:pt x="39623" y="64007"/>
                  </a:lnTo>
                  <a:lnTo>
                    <a:pt x="70103" y="54863"/>
                  </a:lnTo>
                  <a:lnTo>
                    <a:pt x="135635" y="38099"/>
                  </a:lnTo>
                  <a:lnTo>
                    <a:pt x="204215" y="28955"/>
                  </a:lnTo>
                  <a:lnTo>
                    <a:pt x="272795" y="25907"/>
                  </a:lnTo>
                  <a:lnTo>
                    <a:pt x="298703" y="25907"/>
                  </a:lnTo>
                  <a:lnTo>
                    <a:pt x="376427" y="33527"/>
                  </a:lnTo>
                  <a:lnTo>
                    <a:pt x="425195" y="41147"/>
                  </a:lnTo>
                  <a:lnTo>
                    <a:pt x="448055" y="47243"/>
                  </a:lnTo>
                  <a:lnTo>
                    <a:pt x="472439" y="53339"/>
                  </a:lnTo>
                  <a:lnTo>
                    <a:pt x="493775" y="60959"/>
                  </a:lnTo>
                  <a:lnTo>
                    <a:pt x="516635" y="68579"/>
                  </a:lnTo>
                  <a:lnTo>
                    <a:pt x="537971" y="77723"/>
                  </a:lnTo>
                  <a:lnTo>
                    <a:pt x="577595" y="96011"/>
                  </a:lnTo>
                  <a:lnTo>
                    <a:pt x="615695" y="117347"/>
                  </a:lnTo>
                  <a:lnTo>
                    <a:pt x="650747" y="141731"/>
                  </a:lnTo>
                  <a:lnTo>
                    <a:pt x="681227" y="167639"/>
                  </a:lnTo>
                  <a:lnTo>
                    <a:pt x="708659" y="195071"/>
                  </a:lnTo>
                  <a:lnTo>
                    <a:pt x="749807" y="254507"/>
                  </a:lnTo>
                  <a:lnTo>
                    <a:pt x="771143" y="303275"/>
                  </a:lnTo>
                  <a:lnTo>
                    <a:pt x="777239" y="338327"/>
                  </a:lnTo>
                  <a:lnTo>
                    <a:pt x="780287" y="355091"/>
                  </a:lnTo>
                  <a:lnTo>
                    <a:pt x="780287" y="371855"/>
                  </a:lnTo>
                  <a:lnTo>
                    <a:pt x="806195" y="371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777999" y="1686559"/>
            <a:ext cx="6762750" cy="11906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238500" marR="5080" indent="-3226435">
              <a:lnSpc>
                <a:spcPct val="102099"/>
              </a:lnSpc>
              <a:spcBef>
                <a:spcPts val="40"/>
              </a:spcBef>
            </a:pPr>
            <a:r>
              <a:rPr dirty="0" sz="2400" spc="-5">
                <a:latin typeface="Comic Sans MS"/>
                <a:cs typeface="Comic Sans MS"/>
              </a:rPr>
              <a:t>Find </a:t>
            </a:r>
            <a:r>
              <a:rPr dirty="0" sz="2400">
                <a:latin typeface="Comic Sans MS"/>
                <a:cs typeface="Comic Sans MS"/>
              </a:rPr>
              <a:t>B </a:t>
            </a:r>
            <a:r>
              <a:rPr dirty="0" sz="2400" spc="-5">
                <a:latin typeface="Comic Sans MS"/>
                <a:cs typeface="Comic Sans MS"/>
              </a:rPr>
              <a:t>at </a:t>
            </a:r>
            <a:r>
              <a:rPr dirty="0" sz="2400">
                <a:latin typeface="Comic Sans MS"/>
                <a:cs typeface="Comic Sans MS"/>
              </a:rPr>
              <a:t>a </a:t>
            </a:r>
            <a:r>
              <a:rPr dirty="0" sz="2400" spc="-5">
                <a:latin typeface="Comic Sans MS"/>
                <a:cs typeface="Comic Sans MS"/>
              </a:rPr>
              <a:t>distance </a:t>
            </a:r>
            <a:r>
              <a:rPr dirty="0" sz="2400">
                <a:latin typeface="Comic Sans MS"/>
                <a:cs typeface="Comic Sans MS"/>
              </a:rPr>
              <a:t>R </a:t>
            </a:r>
            <a:r>
              <a:rPr dirty="0" sz="2400" spc="-5">
                <a:latin typeface="Comic Sans MS"/>
                <a:cs typeface="Comic Sans MS"/>
              </a:rPr>
              <a:t>from </a:t>
            </a:r>
            <a:r>
              <a:rPr dirty="0" sz="2400">
                <a:latin typeface="Comic Sans MS"/>
                <a:cs typeface="Comic Sans MS"/>
              </a:rPr>
              <a:t>a </a:t>
            </a:r>
            <a:r>
              <a:rPr dirty="0" sz="2400" spc="-5">
                <a:latin typeface="Comic Sans MS"/>
                <a:cs typeface="Comic Sans MS"/>
              </a:rPr>
              <a:t>long straight wire  </a:t>
            </a:r>
            <a:r>
              <a:rPr dirty="0" sz="2400">
                <a:latin typeface="Comic Sans MS"/>
                <a:cs typeface="Comic Sans MS"/>
              </a:rPr>
              <a:t>y</a:t>
            </a:r>
            <a:endParaRPr sz="2400">
              <a:latin typeface="Comic Sans MS"/>
              <a:cs typeface="Comic Sans MS"/>
            </a:endParaRPr>
          </a:p>
          <a:p>
            <a:pPr algn="ctr" marL="363220">
              <a:lnSpc>
                <a:spcPct val="100000"/>
              </a:lnSpc>
              <a:spcBef>
                <a:spcPts val="340"/>
              </a:spcBef>
            </a:pPr>
            <a:r>
              <a:rPr dirty="0" sz="2500" spc="-75" i="1">
                <a:solidFill>
                  <a:srgbClr val="FF0000"/>
                </a:solidFill>
                <a:latin typeface="Arial"/>
                <a:cs typeface="Arial"/>
              </a:rPr>
              <a:t>dB</a:t>
            </a:r>
            <a:endParaRPr sz="2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17789" y="2783404"/>
            <a:ext cx="1473835" cy="10629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700" spc="5" b="1">
                <a:latin typeface="Times New Roman"/>
                <a:cs typeface="Times New Roman"/>
              </a:rPr>
              <a:t>ds </a:t>
            </a:r>
            <a:r>
              <a:rPr dirty="0" sz="2700" spc="10">
                <a:latin typeface="Symbol"/>
                <a:cs typeface="Symbol"/>
              </a:rPr>
              <a:t>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 spc="5" i="1">
                <a:latin typeface="Times New Roman"/>
                <a:cs typeface="Times New Roman"/>
              </a:rPr>
              <a:t>dx </a:t>
            </a:r>
            <a:r>
              <a:rPr dirty="0" sz="2700" spc="5">
                <a:latin typeface="Symbol"/>
                <a:cs typeface="Symbol"/>
              </a:rPr>
              <a:t></a:t>
            </a:r>
            <a:r>
              <a:rPr dirty="0" sz="2700" spc="90">
                <a:latin typeface="Times New Roman"/>
                <a:cs typeface="Times New Roman"/>
              </a:rPr>
              <a:t> </a:t>
            </a:r>
            <a:r>
              <a:rPr dirty="0" baseline="12345" sz="4050" spc="-644">
                <a:latin typeface="Times New Roman"/>
                <a:cs typeface="Times New Roman"/>
              </a:rPr>
              <a:t>ˆ</a:t>
            </a:r>
            <a:r>
              <a:rPr dirty="0" sz="2700" spc="-430" b="1">
                <a:latin typeface="Times New Roman"/>
                <a:cs typeface="Times New Roman"/>
              </a:rPr>
              <a:t>i</a:t>
            </a:r>
            <a:endParaRPr sz="270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  <a:spcBef>
                <a:spcPts val="1905"/>
              </a:spcBef>
            </a:pPr>
            <a:r>
              <a:rPr dirty="0" sz="2500" spc="105" i="1">
                <a:latin typeface="Arial"/>
                <a:cs typeface="Arial"/>
              </a:rPr>
              <a:t>θ</a:t>
            </a:r>
            <a:endParaRPr sz="2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33693" y="5547357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 h="0">
                <a:moveTo>
                  <a:pt x="0" y="0"/>
                </a:moveTo>
                <a:lnTo>
                  <a:pt x="542543" y="0"/>
                </a:lnTo>
              </a:path>
            </a:pathLst>
          </a:custGeom>
          <a:ln w="64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911342" y="5301008"/>
            <a:ext cx="241427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5">
                <a:latin typeface="Comic Sans MS"/>
                <a:cs typeface="Comic Sans MS"/>
              </a:rPr>
              <a:t>(in </a:t>
            </a:r>
            <a:r>
              <a:rPr dirty="0" sz="2450" spc="15">
                <a:latin typeface="Comic Sans MS"/>
                <a:cs typeface="Comic Sans MS"/>
              </a:rPr>
              <a:t>z </a:t>
            </a:r>
            <a:r>
              <a:rPr dirty="0" sz="2450" spc="10">
                <a:latin typeface="Comic Sans MS"/>
                <a:cs typeface="Comic Sans MS"/>
              </a:rPr>
              <a:t>-</a:t>
            </a:r>
            <a:r>
              <a:rPr dirty="0" sz="2450" spc="-70">
                <a:latin typeface="Comic Sans MS"/>
                <a:cs typeface="Comic Sans MS"/>
              </a:rPr>
              <a:t> </a:t>
            </a:r>
            <a:r>
              <a:rPr dirty="0" sz="2450" spc="5">
                <a:latin typeface="Comic Sans MS"/>
                <a:cs typeface="Comic Sans MS"/>
              </a:rPr>
              <a:t>direction)</a:t>
            </a:r>
            <a:endParaRPr sz="245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8078" y="5400068"/>
            <a:ext cx="34798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4943" sz="3675" spc="15" i="1">
                <a:latin typeface="Times New Roman"/>
                <a:cs typeface="Times New Roman"/>
              </a:rPr>
              <a:t>r</a:t>
            </a:r>
            <a:r>
              <a:rPr dirty="0" baseline="-24943" sz="3675" spc="-337" i="1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07691" y="5089514"/>
            <a:ext cx="2511425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34670" algn="l"/>
                <a:tab pos="840740" algn="l"/>
              </a:tabLst>
            </a:pPr>
            <a:r>
              <a:rPr dirty="0" baseline="-34013" sz="3675" spc="15" i="1">
                <a:latin typeface="Times New Roman"/>
                <a:cs typeface="Times New Roman"/>
              </a:rPr>
              <a:t>dB	</a:t>
            </a:r>
            <a:r>
              <a:rPr dirty="0" baseline="-34013" sz="3675" spc="22">
                <a:latin typeface="Symbol"/>
                <a:cs typeface="Symbol"/>
              </a:rPr>
              <a:t></a:t>
            </a:r>
            <a:r>
              <a:rPr dirty="0" baseline="-34013" sz="3675" spc="22">
                <a:latin typeface="Times New Roman"/>
                <a:cs typeface="Times New Roman"/>
              </a:rPr>
              <a:t>	</a:t>
            </a:r>
            <a:r>
              <a:rPr dirty="0" sz="2600" spc="-70" i="1">
                <a:latin typeface="Symbol"/>
                <a:cs typeface="Symbol"/>
              </a:rPr>
              <a:t></a:t>
            </a:r>
            <a:r>
              <a:rPr dirty="0" sz="2600" spc="-70" i="1">
                <a:latin typeface="Times New Roman"/>
                <a:cs typeface="Times New Roman"/>
              </a:rPr>
              <a:t> </a:t>
            </a:r>
            <a:r>
              <a:rPr dirty="0" baseline="-22988" sz="2175" spc="-7">
                <a:latin typeface="Comic Sans MS"/>
                <a:cs typeface="Comic Sans MS"/>
              </a:rPr>
              <a:t>o </a:t>
            </a:r>
            <a:r>
              <a:rPr dirty="0" sz="2450" spc="10" i="1">
                <a:latin typeface="Times New Roman"/>
                <a:cs typeface="Times New Roman"/>
              </a:rPr>
              <a:t>I </a:t>
            </a:r>
            <a:r>
              <a:rPr dirty="0" u="sng" sz="24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 </a:t>
            </a:r>
            <a:r>
              <a:rPr dirty="0" u="sng" sz="2600" spc="-65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</a:t>
            </a:r>
            <a:r>
              <a:rPr dirty="0" sz="2600" spc="-295" i="1">
                <a:latin typeface="Times New Roman"/>
                <a:cs typeface="Times New Roman"/>
              </a:rPr>
              <a:t> </a:t>
            </a:r>
            <a:r>
              <a:rPr dirty="0" baseline="-34013" sz="3675" spc="15" i="1">
                <a:latin typeface="Times New Roman"/>
                <a:cs typeface="Times New Roman"/>
              </a:rPr>
              <a:t>dx</a:t>
            </a:r>
            <a:endParaRPr baseline="-34013" sz="36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9578" y="5522329"/>
            <a:ext cx="360045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50" spc="45">
                <a:latin typeface="Times New Roman"/>
                <a:cs typeface="Times New Roman"/>
              </a:rPr>
              <a:t>4</a:t>
            </a:r>
            <a:r>
              <a:rPr dirty="0" sz="2600" spc="-70" i="1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3467" y="6108636"/>
            <a:ext cx="361061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35990" algn="l"/>
              </a:tabLst>
            </a:pPr>
            <a:r>
              <a:rPr dirty="0" sz="2500" spc="25" i="1">
                <a:solidFill>
                  <a:srgbClr val="3232CC"/>
                </a:solidFill>
                <a:latin typeface="Arial"/>
                <a:cs typeface="Arial"/>
              </a:rPr>
              <a:t>(note	</a:t>
            </a:r>
            <a:r>
              <a:rPr dirty="0" sz="2500" spc="-40" i="1">
                <a:solidFill>
                  <a:srgbClr val="3232CC"/>
                </a:solidFill>
                <a:latin typeface="Arial"/>
                <a:cs typeface="Arial"/>
              </a:rPr>
              <a:t>sin </a:t>
            </a:r>
            <a:r>
              <a:rPr dirty="0" sz="2500" spc="105" i="1">
                <a:solidFill>
                  <a:srgbClr val="3232CC"/>
                </a:solidFill>
                <a:latin typeface="Arial"/>
                <a:cs typeface="Arial"/>
              </a:rPr>
              <a:t>θ </a:t>
            </a:r>
            <a:r>
              <a:rPr dirty="0" sz="2500" spc="-240" i="1">
                <a:solidFill>
                  <a:srgbClr val="3232CC"/>
                </a:solidFill>
                <a:latin typeface="Arial"/>
                <a:cs typeface="Arial"/>
              </a:rPr>
              <a:t>= </a:t>
            </a:r>
            <a:r>
              <a:rPr dirty="0" sz="2500" spc="180" i="1">
                <a:solidFill>
                  <a:srgbClr val="3232CC"/>
                </a:solidFill>
                <a:latin typeface="Arial"/>
                <a:cs typeface="Arial"/>
              </a:rPr>
              <a:t>R/r </a:t>
            </a:r>
            <a:r>
              <a:rPr dirty="0" sz="2500" spc="-240" i="1">
                <a:solidFill>
                  <a:srgbClr val="3232CC"/>
                </a:solidFill>
                <a:latin typeface="Arial"/>
                <a:cs typeface="Arial"/>
              </a:rPr>
              <a:t>= </a:t>
            </a:r>
            <a:r>
              <a:rPr dirty="0" sz="2500" spc="-80" i="1">
                <a:solidFill>
                  <a:srgbClr val="3232CC"/>
                </a:solidFill>
                <a:latin typeface="Arial"/>
                <a:cs typeface="Arial"/>
              </a:rPr>
              <a:t>cos</a:t>
            </a:r>
            <a:r>
              <a:rPr dirty="0" sz="2500" spc="-180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500" spc="-10" i="1">
                <a:solidFill>
                  <a:srgbClr val="3232CC"/>
                </a:solidFill>
                <a:latin typeface="Symbol"/>
                <a:cs typeface="Symbol"/>
              </a:rPr>
              <a:t></a:t>
            </a:r>
            <a:r>
              <a:rPr dirty="0" sz="2500" spc="-10" i="1">
                <a:solidFill>
                  <a:srgbClr val="3232CC"/>
                </a:solidFill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27265" y="3195318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756" y="1289303"/>
            <a:ext cx="5867400" cy="2440305"/>
          </a:xfrm>
          <a:custGeom>
            <a:avLst/>
            <a:gdLst/>
            <a:ahLst/>
            <a:cxnLst/>
            <a:rect l="l" t="t" r="r" b="b"/>
            <a:pathLst>
              <a:path w="5867400" h="2440304">
                <a:moveTo>
                  <a:pt x="5867400" y="1808988"/>
                </a:moveTo>
                <a:lnTo>
                  <a:pt x="3069336" y="1807540"/>
                </a:lnTo>
                <a:lnTo>
                  <a:pt x="3069336" y="0"/>
                </a:lnTo>
                <a:lnTo>
                  <a:pt x="3043428" y="0"/>
                </a:lnTo>
                <a:lnTo>
                  <a:pt x="3043428" y="1807527"/>
                </a:lnTo>
                <a:lnTo>
                  <a:pt x="0" y="1805940"/>
                </a:lnTo>
                <a:lnTo>
                  <a:pt x="0" y="1830324"/>
                </a:lnTo>
                <a:lnTo>
                  <a:pt x="3043428" y="1831911"/>
                </a:lnTo>
                <a:lnTo>
                  <a:pt x="3043428" y="2439924"/>
                </a:lnTo>
                <a:lnTo>
                  <a:pt x="3069336" y="2439924"/>
                </a:lnTo>
                <a:lnTo>
                  <a:pt x="3069336" y="1831924"/>
                </a:lnTo>
                <a:lnTo>
                  <a:pt x="5867400" y="1833372"/>
                </a:lnTo>
                <a:lnTo>
                  <a:pt x="5867400" y="1808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39756" y="2860038"/>
            <a:ext cx="205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4722" y="843787"/>
            <a:ext cx="184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0177" y="2592769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0362" y="2108137"/>
            <a:ext cx="21717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300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1892" y="1632204"/>
            <a:ext cx="163068" cy="14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31609" y="2047178"/>
            <a:ext cx="18478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55" i="1">
                <a:latin typeface="Symbol"/>
                <a:cs typeface="Symbol"/>
              </a:rPr>
              <a:t></a:t>
            </a:r>
            <a:endParaRPr sz="2500"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09800" y="1668780"/>
            <a:ext cx="5935980" cy="1717675"/>
            <a:chOff x="2209800" y="1668780"/>
            <a:chExt cx="5935980" cy="1717675"/>
          </a:xfrm>
        </p:grpSpPr>
        <p:sp>
          <p:nvSpPr>
            <p:cNvPr id="10" name="object 10"/>
            <p:cNvSpPr/>
            <p:nvPr/>
          </p:nvSpPr>
          <p:spPr>
            <a:xfrm>
              <a:off x="2209800" y="2993136"/>
              <a:ext cx="5935980" cy="114300"/>
            </a:xfrm>
            <a:custGeom>
              <a:avLst/>
              <a:gdLst/>
              <a:ahLst/>
              <a:cxnLst/>
              <a:rect l="l" t="t" r="r" b="b"/>
              <a:pathLst>
                <a:path w="5935980" h="114300">
                  <a:moveTo>
                    <a:pt x="5841492" y="76200"/>
                  </a:moveTo>
                  <a:lnTo>
                    <a:pt x="5841492" y="38100"/>
                  </a:lnTo>
                  <a:lnTo>
                    <a:pt x="0" y="36576"/>
                  </a:lnTo>
                  <a:lnTo>
                    <a:pt x="0" y="74676"/>
                  </a:lnTo>
                  <a:lnTo>
                    <a:pt x="5841492" y="76200"/>
                  </a:lnTo>
                  <a:close/>
                </a:path>
                <a:path w="5935980" h="114300">
                  <a:moveTo>
                    <a:pt x="5935980" y="57912"/>
                  </a:moveTo>
                  <a:lnTo>
                    <a:pt x="5821680" y="0"/>
                  </a:lnTo>
                  <a:lnTo>
                    <a:pt x="5821680" y="38094"/>
                  </a:lnTo>
                  <a:lnTo>
                    <a:pt x="5841492" y="38100"/>
                  </a:lnTo>
                  <a:lnTo>
                    <a:pt x="5841492" y="104526"/>
                  </a:lnTo>
                  <a:lnTo>
                    <a:pt x="5935980" y="57912"/>
                  </a:lnTo>
                  <a:close/>
                </a:path>
                <a:path w="5935980" h="114300">
                  <a:moveTo>
                    <a:pt x="5841492" y="104526"/>
                  </a:moveTo>
                  <a:lnTo>
                    <a:pt x="5841492" y="76200"/>
                  </a:lnTo>
                  <a:lnTo>
                    <a:pt x="5821680" y="76194"/>
                  </a:lnTo>
                  <a:lnTo>
                    <a:pt x="5821680" y="114300"/>
                  </a:lnTo>
                  <a:lnTo>
                    <a:pt x="5841492" y="104526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65548" y="1668792"/>
              <a:ext cx="78105" cy="1336675"/>
            </a:xfrm>
            <a:custGeom>
              <a:avLst/>
              <a:gdLst/>
              <a:ahLst/>
              <a:cxnLst/>
              <a:rect l="l" t="t" r="r" b="b"/>
              <a:pathLst>
                <a:path w="78104" h="133667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4384" y="76200"/>
                  </a:lnTo>
                  <a:lnTo>
                    <a:pt x="24384" y="464820"/>
                  </a:lnTo>
                  <a:lnTo>
                    <a:pt x="50292" y="464820"/>
                  </a:lnTo>
                  <a:lnTo>
                    <a:pt x="50292" y="76200"/>
                  </a:lnTo>
                  <a:lnTo>
                    <a:pt x="76200" y="76200"/>
                  </a:lnTo>
                  <a:close/>
                </a:path>
                <a:path w="78104" h="1336675">
                  <a:moveTo>
                    <a:pt x="77724" y="1260348"/>
                  </a:moveTo>
                  <a:lnTo>
                    <a:pt x="51854" y="1260348"/>
                  </a:lnTo>
                  <a:lnTo>
                    <a:pt x="53340" y="858012"/>
                  </a:lnTo>
                  <a:lnTo>
                    <a:pt x="27432" y="858012"/>
                  </a:lnTo>
                  <a:lnTo>
                    <a:pt x="25946" y="1260348"/>
                  </a:lnTo>
                  <a:lnTo>
                    <a:pt x="1524" y="1260348"/>
                  </a:lnTo>
                  <a:lnTo>
                    <a:pt x="25908" y="1309116"/>
                  </a:lnTo>
                  <a:lnTo>
                    <a:pt x="39624" y="1336548"/>
                  </a:lnTo>
                  <a:lnTo>
                    <a:pt x="77724" y="12603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02580" y="1757172"/>
              <a:ext cx="1598930" cy="1347470"/>
            </a:xfrm>
            <a:custGeom>
              <a:avLst/>
              <a:gdLst/>
              <a:ahLst/>
              <a:cxnLst/>
              <a:rect l="l" t="t" r="r" b="b"/>
              <a:pathLst>
                <a:path w="1598929" h="1347470">
                  <a:moveTo>
                    <a:pt x="172212" y="41148"/>
                  </a:moveTo>
                  <a:lnTo>
                    <a:pt x="0" y="0"/>
                  </a:lnTo>
                  <a:lnTo>
                    <a:pt x="70104" y="163068"/>
                  </a:lnTo>
                  <a:lnTo>
                    <a:pt x="99060" y="128493"/>
                  </a:lnTo>
                  <a:lnTo>
                    <a:pt x="99060" y="103632"/>
                  </a:lnTo>
                  <a:lnTo>
                    <a:pt x="118872" y="79248"/>
                  </a:lnTo>
                  <a:lnTo>
                    <a:pt x="131450" y="89818"/>
                  </a:lnTo>
                  <a:lnTo>
                    <a:pt x="172212" y="41148"/>
                  </a:lnTo>
                  <a:close/>
                </a:path>
                <a:path w="1598929" h="1347470">
                  <a:moveTo>
                    <a:pt x="131450" y="89818"/>
                  </a:moveTo>
                  <a:lnTo>
                    <a:pt x="118872" y="79248"/>
                  </a:lnTo>
                  <a:lnTo>
                    <a:pt x="99060" y="103632"/>
                  </a:lnTo>
                  <a:lnTo>
                    <a:pt x="111280" y="113901"/>
                  </a:lnTo>
                  <a:lnTo>
                    <a:pt x="131450" y="89818"/>
                  </a:lnTo>
                  <a:close/>
                </a:path>
                <a:path w="1598929" h="1347470">
                  <a:moveTo>
                    <a:pt x="111280" y="113901"/>
                  </a:moveTo>
                  <a:lnTo>
                    <a:pt x="99060" y="103632"/>
                  </a:lnTo>
                  <a:lnTo>
                    <a:pt x="99060" y="128493"/>
                  </a:lnTo>
                  <a:lnTo>
                    <a:pt x="111280" y="113901"/>
                  </a:lnTo>
                  <a:close/>
                </a:path>
                <a:path w="1598929" h="1347470">
                  <a:moveTo>
                    <a:pt x="1598676" y="1322832"/>
                  </a:moveTo>
                  <a:lnTo>
                    <a:pt x="131450" y="89818"/>
                  </a:lnTo>
                  <a:lnTo>
                    <a:pt x="111280" y="113901"/>
                  </a:lnTo>
                  <a:lnTo>
                    <a:pt x="1578864" y="1347216"/>
                  </a:lnTo>
                  <a:lnTo>
                    <a:pt x="1598676" y="1322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23887" y="3014472"/>
              <a:ext cx="390525" cy="127000"/>
            </a:xfrm>
            <a:custGeom>
              <a:avLst/>
              <a:gdLst/>
              <a:ahLst/>
              <a:cxnLst/>
              <a:rect l="l" t="t" r="r" b="b"/>
              <a:pathLst>
                <a:path w="390525" h="127000">
                  <a:moveTo>
                    <a:pt x="390143" y="126491"/>
                  </a:moveTo>
                  <a:lnTo>
                    <a:pt x="390143" y="0"/>
                  </a:lnTo>
                  <a:lnTo>
                    <a:pt x="0" y="0"/>
                  </a:lnTo>
                  <a:lnTo>
                    <a:pt x="0" y="126491"/>
                  </a:lnTo>
                  <a:lnTo>
                    <a:pt x="390143" y="126491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15711" y="1970532"/>
              <a:ext cx="320040" cy="192405"/>
            </a:xfrm>
            <a:custGeom>
              <a:avLst/>
              <a:gdLst/>
              <a:ahLst/>
              <a:cxnLst/>
              <a:rect l="l" t="t" r="r" b="b"/>
              <a:pathLst>
                <a:path w="320039" h="192405">
                  <a:moveTo>
                    <a:pt x="320039" y="10667"/>
                  </a:moveTo>
                  <a:lnTo>
                    <a:pt x="320039" y="1523"/>
                  </a:lnTo>
                  <a:lnTo>
                    <a:pt x="295655" y="0"/>
                  </a:lnTo>
                  <a:lnTo>
                    <a:pt x="295655" y="7619"/>
                  </a:lnTo>
                  <a:lnTo>
                    <a:pt x="294131" y="16763"/>
                  </a:lnTo>
                  <a:lnTo>
                    <a:pt x="274319" y="62483"/>
                  </a:lnTo>
                  <a:lnTo>
                    <a:pt x="246887" y="91439"/>
                  </a:lnTo>
                  <a:lnTo>
                    <a:pt x="211835" y="115823"/>
                  </a:lnTo>
                  <a:lnTo>
                    <a:pt x="167639" y="137159"/>
                  </a:lnTo>
                  <a:lnTo>
                    <a:pt x="117347" y="153923"/>
                  </a:lnTo>
                  <a:lnTo>
                    <a:pt x="60959" y="163067"/>
                  </a:lnTo>
                  <a:lnTo>
                    <a:pt x="0" y="167639"/>
                  </a:lnTo>
                  <a:lnTo>
                    <a:pt x="0" y="192023"/>
                  </a:lnTo>
                  <a:lnTo>
                    <a:pt x="32003" y="192023"/>
                  </a:lnTo>
                  <a:lnTo>
                    <a:pt x="62483" y="188975"/>
                  </a:lnTo>
                  <a:lnTo>
                    <a:pt x="121919" y="178307"/>
                  </a:lnTo>
                  <a:lnTo>
                    <a:pt x="176783" y="161543"/>
                  </a:lnTo>
                  <a:lnTo>
                    <a:pt x="224027" y="138683"/>
                  </a:lnTo>
                  <a:lnTo>
                    <a:pt x="263651" y="109727"/>
                  </a:lnTo>
                  <a:lnTo>
                    <a:pt x="271271" y="102107"/>
                  </a:lnTo>
                  <a:lnTo>
                    <a:pt x="280415" y="94487"/>
                  </a:lnTo>
                  <a:lnTo>
                    <a:pt x="286511" y="86867"/>
                  </a:lnTo>
                  <a:lnTo>
                    <a:pt x="294131" y="77723"/>
                  </a:lnTo>
                  <a:lnTo>
                    <a:pt x="300227" y="68579"/>
                  </a:lnTo>
                  <a:lnTo>
                    <a:pt x="313943" y="41147"/>
                  </a:lnTo>
                  <a:lnTo>
                    <a:pt x="316991" y="32003"/>
                  </a:lnTo>
                  <a:lnTo>
                    <a:pt x="320039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62700" y="3310128"/>
              <a:ext cx="361315" cy="76200"/>
            </a:xfrm>
            <a:custGeom>
              <a:avLst/>
              <a:gdLst/>
              <a:ahLst/>
              <a:cxnLst/>
              <a:rect l="l" t="t" r="r" b="b"/>
              <a:pathLst>
                <a:path w="361315" h="76200">
                  <a:moveTo>
                    <a:pt x="297180" y="51816"/>
                  </a:moveTo>
                  <a:lnTo>
                    <a:pt x="297180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297180" y="51816"/>
                  </a:lnTo>
                  <a:close/>
                </a:path>
                <a:path w="361315" h="76200">
                  <a:moveTo>
                    <a:pt x="361188" y="38100"/>
                  </a:moveTo>
                  <a:lnTo>
                    <a:pt x="284988" y="0"/>
                  </a:lnTo>
                  <a:lnTo>
                    <a:pt x="284988" y="25908"/>
                  </a:lnTo>
                  <a:lnTo>
                    <a:pt x="297180" y="25908"/>
                  </a:lnTo>
                  <a:lnTo>
                    <a:pt x="297180" y="70104"/>
                  </a:lnTo>
                  <a:lnTo>
                    <a:pt x="361188" y="38100"/>
                  </a:lnTo>
                  <a:close/>
                </a:path>
                <a:path w="361315" h="76200">
                  <a:moveTo>
                    <a:pt x="297180" y="70104"/>
                  </a:moveTo>
                  <a:lnTo>
                    <a:pt x="297180" y="51816"/>
                  </a:lnTo>
                  <a:lnTo>
                    <a:pt x="284988" y="51816"/>
                  </a:lnTo>
                  <a:lnTo>
                    <a:pt x="284988" y="76200"/>
                  </a:lnTo>
                  <a:lnTo>
                    <a:pt x="297180" y="70104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727949" y="3100261"/>
            <a:ext cx="38354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5" i="1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dirty="0" sz="2500" spc="165" i="1">
                <a:solidFill>
                  <a:srgbClr val="3232CC"/>
                </a:solidFill>
                <a:latin typeface="Arial"/>
                <a:cs typeface="Arial"/>
              </a:rPr>
              <a:t>x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56559" y="2668523"/>
            <a:ext cx="4547870" cy="1036955"/>
            <a:chOff x="2956559" y="2668523"/>
            <a:chExt cx="4547870" cy="1036955"/>
          </a:xfrm>
        </p:grpSpPr>
        <p:sp>
          <p:nvSpPr>
            <p:cNvPr id="18" name="object 18"/>
            <p:cNvSpPr/>
            <p:nvPr/>
          </p:nvSpPr>
          <p:spPr>
            <a:xfrm>
              <a:off x="6693408" y="3214115"/>
              <a:ext cx="810895" cy="227329"/>
            </a:xfrm>
            <a:custGeom>
              <a:avLst/>
              <a:gdLst/>
              <a:ahLst/>
              <a:cxnLst/>
              <a:rect l="l" t="t" r="r" b="b"/>
              <a:pathLst>
                <a:path w="810895" h="227329">
                  <a:moveTo>
                    <a:pt x="25908" y="0"/>
                  </a:moveTo>
                  <a:lnTo>
                    <a:pt x="0" y="0"/>
                  </a:lnTo>
                  <a:lnTo>
                    <a:pt x="0" y="225552"/>
                  </a:lnTo>
                  <a:lnTo>
                    <a:pt x="25908" y="225552"/>
                  </a:lnTo>
                  <a:lnTo>
                    <a:pt x="25908" y="0"/>
                  </a:lnTo>
                  <a:close/>
                </a:path>
                <a:path w="810895" h="227329">
                  <a:moveTo>
                    <a:pt x="810768" y="123456"/>
                  </a:moveTo>
                  <a:lnTo>
                    <a:pt x="543052" y="124904"/>
                  </a:lnTo>
                  <a:lnTo>
                    <a:pt x="542544" y="99072"/>
                  </a:lnTo>
                  <a:lnTo>
                    <a:pt x="492252" y="124218"/>
                  </a:lnTo>
                  <a:lnTo>
                    <a:pt x="492252" y="1524"/>
                  </a:lnTo>
                  <a:lnTo>
                    <a:pt x="466344" y="1524"/>
                  </a:lnTo>
                  <a:lnTo>
                    <a:pt x="466344" y="137172"/>
                  </a:lnTo>
                  <a:lnTo>
                    <a:pt x="466344" y="227076"/>
                  </a:lnTo>
                  <a:lnTo>
                    <a:pt x="492252" y="227076"/>
                  </a:lnTo>
                  <a:lnTo>
                    <a:pt x="492252" y="149872"/>
                  </a:lnTo>
                  <a:lnTo>
                    <a:pt x="530352" y="168541"/>
                  </a:lnTo>
                  <a:lnTo>
                    <a:pt x="544068" y="175272"/>
                  </a:lnTo>
                  <a:lnTo>
                    <a:pt x="543572" y="150812"/>
                  </a:lnTo>
                  <a:lnTo>
                    <a:pt x="810768" y="149364"/>
                  </a:lnTo>
                  <a:lnTo>
                    <a:pt x="810768" y="123456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08063" y="2668523"/>
              <a:ext cx="806450" cy="372110"/>
            </a:xfrm>
            <a:custGeom>
              <a:avLst/>
              <a:gdLst/>
              <a:ahLst/>
              <a:cxnLst/>
              <a:rect l="l" t="t" r="r" b="b"/>
              <a:pathLst>
                <a:path w="806450" h="372110">
                  <a:moveTo>
                    <a:pt x="806195" y="370331"/>
                  </a:moveTo>
                  <a:lnTo>
                    <a:pt x="806195" y="350519"/>
                  </a:lnTo>
                  <a:lnTo>
                    <a:pt x="803147" y="332231"/>
                  </a:lnTo>
                  <a:lnTo>
                    <a:pt x="800099" y="312419"/>
                  </a:lnTo>
                  <a:lnTo>
                    <a:pt x="781811" y="259079"/>
                  </a:lnTo>
                  <a:lnTo>
                    <a:pt x="763523" y="224027"/>
                  </a:lnTo>
                  <a:lnTo>
                    <a:pt x="740663" y="192023"/>
                  </a:lnTo>
                  <a:lnTo>
                    <a:pt x="697991" y="146303"/>
                  </a:lnTo>
                  <a:lnTo>
                    <a:pt x="665987" y="118871"/>
                  </a:lnTo>
                  <a:lnTo>
                    <a:pt x="629411" y="94487"/>
                  </a:lnTo>
                  <a:lnTo>
                    <a:pt x="589787" y="71627"/>
                  </a:lnTo>
                  <a:lnTo>
                    <a:pt x="525779" y="42671"/>
                  </a:lnTo>
                  <a:lnTo>
                    <a:pt x="478535" y="27431"/>
                  </a:lnTo>
                  <a:lnTo>
                    <a:pt x="429767" y="15239"/>
                  </a:lnTo>
                  <a:lnTo>
                    <a:pt x="379475" y="6095"/>
                  </a:lnTo>
                  <a:lnTo>
                    <a:pt x="327659" y="1523"/>
                  </a:lnTo>
                  <a:lnTo>
                    <a:pt x="300227" y="0"/>
                  </a:lnTo>
                  <a:lnTo>
                    <a:pt x="236219" y="0"/>
                  </a:lnTo>
                  <a:lnTo>
                    <a:pt x="166115" y="6095"/>
                  </a:lnTo>
                  <a:lnTo>
                    <a:pt x="97535" y="19811"/>
                  </a:lnTo>
                  <a:lnTo>
                    <a:pt x="30479" y="39623"/>
                  </a:lnTo>
                  <a:lnTo>
                    <a:pt x="0" y="51815"/>
                  </a:lnTo>
                  <a:lnTo>
                    <a:pt x="9143" y="74675"/>
                  </a:lnTo>
                  <a:lnTo>
                    <a:pt x="39623" y="62483"/>
                  </a:lnTo>
                  <a:lnTo>
                    <a:pt x="103631" y="44195"/>
                  </a:lnTo>
                  <a:lnTo>
                    <a:pt x="170687" y="32003"/>
                  </a:lnTo>
                  <a:lnTo>
                    <a:pt x="204215" y="27431"/>
                  </a:lnTo>
                  <a:lnTo>
                    <a:pt x="239267" y="25907"/>
                  </a:lnTo>
                  <a:lnTo>
                    <a:pt x="272795" y="24383"/>
                  </a:lnTo>
                  <a:lnTo>
                    <a:pt x="300227" y="24383"/>
                  </a:lnTo>
                  <a:lnTo>
                    <a:pt x="326135" y="25907"/>
                  </a:lnTo>
                  <a:lnTo>
                    <a:pt x="350519" y="28955"/>
                  </a:lnTo>
                  <a:lnTo>
                    <a:pt x="376427" y="32003"/>
                  </a:lnTo>
                  <a:lnTo>
                    <a:pt x="449579" y="45719"/>
                  </a:lnTo>
                  <a:lnTo>
                    <a:pt x="495299" y="59435"/>
                  </a:lnTo>
                  <a:lnTo>
                    <a:pt x="559307" y="85343"/>
                  </a:lnTo>
                  <a:lnTo>
                    <a:pt x="597407" y="105155"/>
                  </a:lnTo>
                  <a:lnTo>
                    <a:pt x="617219" y="115823"/>
                  </a:lnTo>
                  <a:lnTo>
                    <a:pt x="667511" y="152399"/>
                  </a:lnTo>
                  <a:lnTo>
                    <a:pt x="681227" y="166115"/>
                  </a:lnTo>
                  <a:lnTo>
                    <a:pt x="696467" y="179831"/>
                  </a:lnTo>
                  <a:lnTo>
                    <a:pt x="742187" y="237743"/>
                  </a:lnTo>
                  <a:lnTo>
                    <a:pt x="765047" y="286511"/>
                  </a:lnTo>
                  <a:lnTo>
                    <a:pt x="771143" y="301751"/>
                  </a:lnTo>
                  <a:lnTo>
                    <a:pt x="775715" y="318515"/>
                  </a:lnTo>
                  <a:lnTo>
                    <a:pt x="778763" y="336803"/>
                  </a:lnTo>
                  <a:lnTo>
                    <a:pt x="780287" y="353567"/>
                  </a:lnTo>
                  <a:lnTo>
                    <a:pt x="780287" y="371855"/>
                  </a:lnTo>
                  <a:lnTo>
                    <a:pt x="806195" y="3703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56559" y="3698747"/>
              <a:ext cx="942340" cy="0"/>
            </a:xfrm>
            <a:custGeom>
              <a:avLst/>
              <a:gdLst/>
              <a:ahLst/>
              <a:cxnLst/>
              <a:rect l="l" t="t" r="r" b="b"/>
              <a:pathLst>
                <a:path w="942339" h="0">
                  <a:moveTo>
                    <a:pt x="0" y="0"/>
                  </a:moveTo>
                  <a:lnTo>
                    <a:pt x="941831" y="0"/>
                  </a:lnTo>
                </a:path>
              </a:pathLst>
            </a:custGeom>
            <a:ln w="12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424929" y="1248602"/>
            <a:ext cx="39624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5" i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500" spc="-155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99729" y="1568562"/>
            <a:ext cx="1473835" cy="1061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700" spc="-5" b="1">
                <a:latin typeface="Times New Roman"/>
                <a:cs typeface="Times New Roman"/>
              </a:rPr>
              <a:t>ds </a:t>
            </a:r>
            <a:r>
              <a:rPr dirty="0" sz="2700" spc="5">
                <a:latin typeface="Symbol"/>
                <a:cs typeface="Symbol"/>
              </a:rPr>
              <a:t>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5" i="1">
                <a:latin typeface="Times New Roman"/>
                <a:cs typeface="Times New Roman"/>
              </a:rPr>
              <a:t>dx </a:t>
            </a:r>
            <a:r>
              <a:rPr dirty="0" sz="2700">
                <a:latin typeface="Symbol"/>
                <a:cs typeface="Symbol"/>
              </a:rPr>
              <a:t></a:t>
            </a:r>
            <a:r>
              <a:rPr dirty="0" sz="2700" spc="-545">
                <a:latin typeface="Times New Roman"/>
                <a:cs typeface="Times New Roman"/>
              </a:rPr>
              <a:t> </a:t>
            </a:r>
            <a:r>
              <a:rPr dirty="0" baseline="12345" sz="4050" spc="-637">
                <a:latin typeface="Times New Roman"/>
                <a:cs typeface="Times New Roman"/>
              </a:rPr>
              <a:t>ˆ</a:t>
            </a:r>
            <a:r>
              <a:rPr dirty="0" sz="2700" spc="-425" b="1">
                <a:latin typeface="Times New Roman"/>
                <a:cs typeface="Times New Roman"/>
              </a:rPr>
              <a:t>i</a:t>
            </a:r>
            <a:endParaRPr sz="2700">
              <a:latin typeface="Times New Roman"/>
              <a:cs typeface="Times New Roman"/>
            </a:endParaRPr>
          </a:p>
          <a:p>
            <a:pPr marL="136525">
              <a:lnSpc>
                <a:spcPct val="100000"/>
              </a:lnSpc>
              <a:spcBef>
                <a:spcPts val="1905"/>
              </a:spcBef>
            </a:pPr>
            <a:r>
              <a:rPr dirty="0" sz="2500" spc="105" i="1">
                <a:latin typeface="Arial"/>
                <a:cs typeface="Arial"/>
              </a:rPr>
              <a:t>θ</a:t>
            </a:r>
            <a:endParaRPr sz="2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9205" y="1980691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4475" y="3457006"/>
            <a:ext cx="967105" cy="3937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21334" algn="l"/>
              </a:tabLst>
            </a:pPr>
            <a:r>
              <a:rPr dirty="0" baseline="-3472" sz="3600" spc="-7">
                <a:latin typeface="Comic Sans MS"/>
                <a:cs typeface="Comic Sans MS"/>
              </a:rPr>
              <a:t>A)	</a:t>
            </a:r>
            <a:r>
              <a:rPr dirty="0" sz="2400" spc="10" i="1">
                <a:latin typeface="Times New Roman"/>
                <a:cs typeface="Times New Roman"/>
              </a:rPr>
              <a:t>B</a:t>
            </a:r>
            <a:r>
              <a:rPr dirty="0" sz="2400" spc="-90" i="1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9075" y="5407299"/>
            <a:ext cx="147701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02284" algn="l"/>
              </a:tabLst>
            </a:pPr>
            <a:r>
              <a:rPr dirty="0" baseline="-45138" sz="3600">
                <a:latin typeface="Comic Sans MS"/>
                <a:cs typeface="Comic Sans MS"/>
              </a:rPr>
              <a:t>C)	</a:t>
            </a:r>
            <a:r>
              <a:rPr dirty="0" baseline="-34722" sz="3600" spc="15" i="1">
                <a:latin typeface="Times New Roman"/>
                <a:cs typeface="Times New Roman"/>
              </a:rPr>
              <a:t>B </a:t>
            </a:r>
            <a:r>
              <a:rPr dirty="0" baseline="-34722" sz="3600" spc="15">
                <a:latin typeface="Symbol"/>
                <a:cs typeface="Symbol"/>
              </a:rPr>
              <a:t></a:t>
            </a:r>
            <a:r>
              <a:rPr dirty="0" baseline="-34722" sz="3600" spc="15">
                <a:latin typeface="Times New Roman"/>
                <a:cs typeface="Times New Roman"/>
              </a:rPr>
              <a:t> </a:t>
            </a:r>
            <a:r>
              <a:rPr dirty="0" sz="2550" spc="-5" i="1">
                <a:latin typeface="Symbol"/>
                <a:cs typeface="Symbol"/>
              </a:rPr>
              <a:t></a:t>
            </a:r>
            <a:r>
              <a:rPr dirty="0" baseline="-23809" sz="2100" spc="-7">
                <a:latin typeface="Times New Roman"/>
                <a:cs typeface="Times New Roman"/>
              </a:rPr>
              <a:t>0</a:t>
            </a:r>
            <a:r>
              <a:rPr dirty="0" baseline="-23809" sz="2100" spc="-97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4475" y="6406385"/>
            <a:ext cx="3154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510" algn="l"/>
              </a:tabLst>
            </a:pPr>
            <a:r>
              <a:rPr dirty="0" sz="2400" spc="-5">
                <a:latin typeface="Comic Sans MS"/>
                <a:cs typeface="Comic Sans MS"/>
              </a:rPr>
              <a:t>D)	None of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75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above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5906" y="3413350"/>
            <a:ext cx="151765" cy="577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spc="-805">
                <a:latin typeface="Georgia"/>
                <a:cs typeface="Georgia"/>
              </a:rPr>
              <a:t>∫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1542" y="3353177"/>
            <a:ext cx="15367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5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1579" y="3686933"/>
            <a:ext cx="11557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83127" y="3686933"/>
            <a:ext cx="11557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55337" y="3696273"/>
            <a:ext cx="401320" cy="3937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14"/>
              </a:spcBef>
              <a:buFont typeface="Symbol"/>
              <a:buChar char=""/>
              <a:tabLst>
                <a:tab pos="252095" algn="l"/>
              </a:tabLst>
            </a:pPr>
            <a:r>
              <a:rPr dirty="0" sz="2400" spc="5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33470" y="3624645"/>
            <a:ext cx="581025" cy="3937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00" spc="30">
                <a:latin typeface="Symbol"/>
                <a:cs typeface="Symbol"/>
              </a:rPr>
              <a:t>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baseline="-12731" sz="3600" spc="15" i="1">
                <a:latin typeface="Times New Roman"/>
                <a:cs typeface="Times New Roman"/>
              </a:rPr>
              <a:t>R</a:t>
            </a:r>
            <a:endParaRPr baseline="-12731" sz="3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1519" y="3263457"/>
            <a:ext cx="316230" cy="3937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00" spc="10" i="1">
                <a:latin typeface="Times New Roman"/>
                <a:cs typeface="Times New Roman"/>
              </a:rPr>
              <a:t>d</a:t>
            </a:r>
            <a:r>
              <a:rPr dirty="0" sz="2400" spc="5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96515" y="3467477"/>
            <a:ext cx="333375" cy="6261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60020">
              <a:lnSpc>
                <a:spcPts val="1670"/>
              </a:lnSpc>
              <a:spcBef>
                <a:spcPts val="110"/>
              </a:spcBef>
            </a:pPr>
            <a:r>
              <a:rPr dirty="0" sz="1400" spc="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3050"/>
              </a:lnSpc>
            </a:pPr>
            <a:r>
              <a:rPr dirty="0" sz="2400" spc="-110">
                <a:latin typeface="Times New Roman"/>
                <a:cs typeface="Times New Roman"/>
              </a:rPr>
              <a:t>4</a:t>
            </a:r>
            <a:r>
              <a:rPr dirty="0" sz="2550" spc="-75" i="1">
                <a:latin typeface="Symbol"/>
                <a:cs typeface="Symbol"/>
              </a:rPr>
              <a:t>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56891" y="3244424"/>
            <a:ext cx="42799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550" spc="-80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dirty="0" u="heavy" sz="2550" spc="2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6828" y="700304"/>
            <a:ext cx="3099435" cy="1646555"/>
          </a:xfrm>
          <a:prstGeom prst="rect">
            <a:avLst/>
          </a:prstGeom>
        </p:spPr>
        <p:txBody>
          <a:bodyPr wrap="square" lIns="0" tIns="243840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1920"/>
              </a:spcBef>
            </a:pPr>
            <a:r>
              <a:rPr dirty="0" sz="2800" spc="-10">
                <a:solidFill>
                  <a:srgbClr val="3232CC"/>
                </a:solidFill>
                <a:latin typeface="Comic Sans MS"/>
                <a:cs typeface="Comic Sans MS"/>
              </a:rPr>
              <a:t>Quiz</a:t>
            </a:r>
            <a:endParaRPr sz="2800">
              <a:latin typeface="Comic Sans MS"/>
              <a:cs typeface="Comic Sans MS"/>
            </a:endParaRPr>
          </a:p>
          <a:p>
            <a:pPr marL="12700" marR="5080">
              <a:lnSpc>
                <a:spcPts val="2880"/>
              </a:lnSpc>
              <a:spcBef>
                <a:spcPts val="1890"/>
              </a:spcBef>
            </a:pPr>
            <a:r>
              <a:rPr dirty="0" sz="2500" spc="5" i="1">
                <a:latin typeface="Arial"/>
                <a:cs typeface="Arial"/>
              </a:rPr>
              <a:t>The </a:t>
            </a:r>
            <a:r>
              <a:rPr dirty="0" sz="2500" spc="-35" i="1">
                <a:latin typeface="Arial"/>
                <a:cs typeface="Arial"/>
              </a:rPr>
              <a:t>magnitude </a:t>
            </a:r>
            <a:r>
              <a:rPr dirty="0" sz="2500" spc="195" i="1">
                <a:latin typeface="Arial"/>
                <a:cs typeface="Arial"/>
              </a:rPr>
              <a:t>of</a:t>
            </a:r>
            <a:r>
              <a:rPr dirty="0" sz="2500" spc="30" i="1">
                <a:latin typeface="Arial"/>
                <a:cs typeface="Arial"/>
              </a:rPr>
              <a:t> </a:t>
            </a:r>
            <a:r>
              <a:rPr dirty="0" sz="2500" spc="114" i="1">
                <a:latin typeface="Arial"/>
                <a:cs typeface="Arial"/>
              </a:rPr>
              <a:t>the  </a:t>
            </a:r>
            <a:r>
              <a:rPr dirty="0" sz="2500" spc="135" i="1">
                <a:latin typeface="Arial"/>
                <a:cs typeface="Arial"/>
              </a:rPr>
              <a:t>field </a:t>
            </a:r>
            <a:r>
              <a:rPr dirty="0" sz="2500" spc="35" i="1">
                <a:latin typeface="Arial"/>
                <a:cs typeface="Arial"/>
              </a:rPr>
              <a:t>will</a:t>
            </a:r>
            <a:r>
              <a:rPr dirty="0" sz="2500" spc="-114" i="1">
                <a:latin typeface="Arial"/>
                <a:cs typeface="Arial"/>
              </a:rPr>
              <a:t> </a:t>
            </a:r>
            <a:r>
              <a:rPr dirty="0" sz="2500" spc="-25" i="1">
                <a:latin typeface="Arial"/>
                <a:cs typeface="Arial"/>
              </a:rPr>
              <a:t>be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99488" y="4812791"/>
            <a:ext cx="477520" cy="0"/>
          </a:xfrm>
          <a:custGeom>
            <a:avLst/>
            <a:gdLst/>
            <a:ahLst/>
            <a:cxnLst/>
            <a:rect l="l" t="t" r="r" b="b"/>
            <a:pathLst>
              <a:path w="477519" h="0">
                <a:moveTo>
                  <a:pt x="0" y="0"/>
                </a:moveTo>
                <a:lnTo>
                  <a:pt x="477011" y="0"/>
                </a:lnTo>
              </a:path>
            </a:pathLst>
          </a:custGeom>
          <a:ln w="127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13888" y="4812791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 h="0">
                <a:moveTo>
                  <a:pt x="0" y="0"/>
                </a:moveTo>
                <a:lnTo>
                  <a:pt x="1461515" y="0"/>
                </a:lnTo>
              </a:path>
            </a:pathLst>
          </a:custGeom>
          <a:ln w="127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521711" y="4527853"/>
            <a:ext cx="139065" cy="577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spc="-1055">
                <a:latin typeface="Georgia"/>
                <a:cs typeface="Georgia"/>
              </a:rPr>
              <a:t>∫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57348" y="4467399"/>
            <a:ext cx="1536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16200" y="4865163"/>
            <a:ext cx="2584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Symbol"/>
                <a:cs typeface="Symbol"/>
              </a:rPr>
              <a:t></a:t>
            </a:r>
            <a:r>
              <a:rPr dirty="0" sz="1400" spc="5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9551" y="4377805"/>
            <a:ext cx="503555" cy="39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5" i="1">
                <a:latin typeface="Times New Roman"/>
                <a:cs typeface="Times New Roman"/>
              </a:rPr>
              <a:t>R</a:t>
            </a:r>
            <a:r>
              <a:rPr dirty="0" sz="2400" spc="5" i="1">
                <a:latin typeface="Times New Roman"/>
                <a:cs typeface="Times New Roman"/>
              </a:rPr>
              <a:t>d</a:t>
            </a:r>
            <a:r>
              <a:rPr dirty="0" sz="2400" spc="5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53832" y="4793127"/>
            <a:ext cx="119634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300" algn="l"/>
              </a:tabLst>
            </a:pPr>
            <a:r>
              <a:rPr dirty="0" sz="2400" spc="-114">
                <a:latin typeface="Times New Roman"/>
                <a:cs typeface="Times New Roman"/>
              </a:rPr>
              <a:t>4</a:t>
            </a:r>
            <a:r>
              <a:rPr dirty="0" sz="2550" spc="-75" i="1">
                <a:latin typeface="Symbol"/>
                <a:cs typeface="Symbol"/>
              </a:rPr>
              <a:t>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400" spc="135">
                <a:latin typeface="Times New Roman"/>
                <a:cs typeface="Times New Roman"/>
              </a:rPr>
              <a:t>(</a:t>
            </a:r>
            <a:r>
              <a:rPr dirty="0" sz="2400" spc="1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9075" y="4558432"/>
            <a:ext cx="1478915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04190" algn="l"/>
              </a:tabLst>
            </a:pPr>
            <a:r>
              <a:rPr dirty="0" sz="2400" spc="-5">
                <a:latin typeface="Comic Sans MS"/>
                <a:cs typeface="Comic Sans MS"/>
              </a:rPr>
              <a:t>B)	</a:t>
            </a:r>
            <a:r>
              <a:rPr dirty="0" baseline="1157" sz="3600" spc="15" i="1">
                <a:latin typeface="Times New Roman"/>
                <a:cs typeface="Times New Roman"/>
              </a:rPr>
              <a:t>B </a:t>
            </a:r>
            <a:r>
              <a:rPr dirty="0" baseline="1157" sz="3600" spc="15">
                <a:latin typeface="Symbol"/>
                <a:cs typeface="Symbol"/>
              </a:rPr>
              <a:t></a:t>
            </a:r>
            <a:r>
              <a:rPr dirty="0" baseline="1157" sz="3600" spc="15">
                <a:latin typeface="Times New Roman"/>
                <a:cs typeface="Times New Roman"/>
              </a:rPr>
              <a:t> </a:t>
            </a:r>
            <a:r>
              <a:rPr dirty="0" baseline="33769" sz="3825" spc="-7" i="1">
                <a:latin typeface="Symbol"/>
                <a:cs typeface="Symbol"/>
              </a:rPr>
              <a:t></a:t>
            </a:r>
            <a:r>
              <a:rPr dirty="0" baseline="37698" sz="2100" spc="-7">
                <a:latin typeface="Times New Roman"/>
                <a:cs typeface="Times New Roman"/>
              </a:rPr>
              <a:t>0</a:t>
            </a:r>
            <a:r>
              <a:rPr dirty="0" baseline="37698" sz="2100" spc="-97">
                <a:latin typeface="Times New Roman"/>
                <a:cs typeface="Times New Roman"/>
              </a:rPr>
              <a:t> </a:t>
            </a:r>
            <a:r>
              <a:rPr dirty="0" baseline="35879" sz="3600" spc="7" i="1">
                <a:latin typeface="Times New Roman"/>
                <a:cs typeface="Times New Roman"/>
              </a:rPr>
              <a:t>I</a:t>
            </a:r>
            <a:endParaRPr baseline="35879" sz="3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97963" y="5861303"/>
            <a:ext cx="477520" cy="0"/>
          </a:xfrm>
          <a:custGeom>
            <a:avLst/>
            <a:gdLst/>
            <a:ahLst/>
            <a:cxnLst/>
            <a:rect l="l" t="t" r="r" b="b"/>
            <a:pathLst>
              <a:path w="477519" h="0">
                <a:moveTo>
                  <a:pt x="0" y="0"/>
                </a:moveTo>
                <a:lnTo>
                  <a:pt x="477011" y="0"/>
                </a:lnTo>
              </a:path>
            </a:pathLst>
          </a:custGeom>
          <a:ln w="127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12363" y="5861303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 h="0">
                <a:moveTo>
                  <a:pt x="0" y="0"/>
                </a:moveTo>
                <a:lnTo>
                  <a:pt x="1461515" y="0"/>
                </a:lnTo>
              </a:path>
            </a:pathLst>
          </a:custGeom>
          <a:ln w="127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520187" y="5576364"/>
            <a:ext cx="139065" cy="577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spc="-1055">
                <a:latin typeface="Georgia"/>
                <a:cs typeface="Georgia"/>
              </a:rPr>
              <a:t>∫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55824" y="5515911"/>
            <a:ext cx="1536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14676" y="5913675"/>
            <a:ext cx="2584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Symbol"/>
                <a:cs typeface="Symbol"/>
              </a:rPr>
              <a:t></a:t>
            </a:r>
            <a:r>
              <a:rPr dirty="0" sz="1400" spc="5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18684" y="5720448"/>
            <a:ext cx="1162050" cy="39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400" spc="5">
                <a:latin typeface="Times New Roman"/>
                <a:cs typeface="Times New Roman"/>
              </a:rPr>
              <a:t>2 </a:t>
            </a:r>
            <a:r>
              <a:rPr dirty="0" baseline="-25462" sz="3600" spc="15">
                <a:latin typeface="Symbol"/>
                <a:cs typeface="Symbol"/>
              </a:rPr>
              <a:t></a:t>
            </a:r>
            <a:r>
              <a:rPr dirty="0" baseline="-25462" sz="3600" spc="15">
                <a:latin typeface="Times New Roman"/>
                <a:cs typeface="Times New Roman"/>
              </a:rPr>
              <a:t> </a:t>
            </a:r>
            <a:r>
              <a:rPr dirty="0" baseline="-25462" sz="3600" spc="120" i="1">
                <a:latin typeface="Times New Roman"/>
                <a:cs typeface="Times New Roman"/>
              </a:rPr>
              <a:t>x</a:t>
            </a:r>
            <a:r>
              <a:rPr dirty="0" sz="1400" spc="80">
                <a:latin typeface="Times New Roman"/>
                <a:cs typeface="Times New Roman"/>
              </a:rPr>
              <a:t>2 </a:t>
            </a:r>
            <a:r>
              <a:rPr dirty="0" baseline="-25462" sz="3600" spc="89">
                <a:latin typeface="Times New Roman"/>
                <a:cs typeface="Times New Roman"/>
              </a:rPr>
              <a:t>)</a:t>
            </a:r>
            <a:r>
              <a:rPr dirty="0" sz="1400" spc="60">
                <a:latin typeface="Times New Roman"/>
                <a:cs typeface="Times New Roman"/>
              </a:rPr>
              <a:t>3/</a:t>
            </a:r>
            <a:r>
              <a:rPr dirty="0" sz="1400" spc="-1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20208" y="4671936"/>
            <a:ext cx="1162050" cy="11480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400" spc="5">
                <a:latin typeface="Times New Roman"/>
                <a:cs typeface="Times New Roman"/>
              </a:rPr>
              <a:t>2 </a:t>
            </a:r>
            <a:r>
              <a:rPr dirty="0" baseline="-25462" sz="3600" spc="15">
                <a:latin typeface="Symbol"/>
                <a:cs typeface="Symbol"/>
              </a:rPr>
              <a:t></a:t>
            </a:r>
            <a:r>
              <a:rPr dirty="0" baseline="-25462" sz="3600" spc="15">
                <a:latin typeface="Times New Roman"/>
                <a:cs typeface="Times New Roman"/>
              </a:rPr>
              <a:t> </a:t>
            </a:r>
            <a:r>
              <a:rPr dirty="0" baseline="-25462" sz="3600" spc="120" i="1">
                <a:latin typeface="Times New Roman"/>
                <a:cs typeface="Times New Roman"/>
              </a:rPr>
              <a:t>x</a:t>
            </a:r>
            <a:r>
              <a:rPr dirty="0" sz="1400" spc="80">
                <a:latin typeface="Times New Roman"/>
                <a:cs typeface="Times New Roman"/>
              </a:rPr>
              <a:t>2 </a:t>
            </a:r>
            <a:r>
              <a:rPr dirty="0" baseline="-25462" sz="3600" spc="89">
                <a:latin typeface="Times New Roman"/>
                <a:cs typeface="Times New Roman"/>
              </a:rPr>
              <a:t>)</a:t>
            </a:r>
            <a:r>
              <a:rPr dirty="0" sz="1400" spc="60">
                <a:latin typeface="Times New Roman"/>
                <a:cs typeface="Times New Roman"/>
              </a:rPr>
              <a:t>3/</a:t>
            </a:r>
            <a:r>
              <a:rPr dirty="0" sz="1400" spc="-1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</a:pPr>
            <a:r>
              <a:rPr dirty="0" sz="2400" spc="5" i="1">
                <a:latin typeface="Times New Roman"/>
                <a:cs typeface="Times New Roman"/>
              </a:rPr>
              <a:t>xdx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52308" y="5841639"/>
            <a:ext cx="119634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300" algn="l"/>
              </a:tabLst>
            </a:pPr>
            <a:r>
              <a:rPr dirty="0" sz="2400" spc="-114">
                <a:latin typeface="Times New Roman"/>
                <a:cs typeface="Times New Roman"/>
              </a:rPr>
              <a:t>4</a:t>
            </a:r>
            <a:r>
              <a:rPr dirty="0" sz="2550" spc="-75" i="1">
                <a:latin typeface="Symbol"/>
                <a:cs typeface="Symbol"/>
              </a:rPr>
              <a:t>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400" spc="135">
                <a:latin typeface="Times New Roman"/>
                <a:cs typeface="Times New Roman"/>
              </a:rPr>
              <a:t>(</a:t>
            </a:r>
            <a:r>
              <a:rPr dirty="0" sz="2400" spc="1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983" y="1096202"/>
            <a:ext cx="6987540" cy="77787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30"/>
              </a:spcBef>
            </a:pPr>
            <a:r>
              <a:rPr dirty="0" sz="2500" spc="-10" i="1">
                <a:solidFill>
                  <a:srgbClr val="3232CC"/>
                </a:solidFill>
                <a:latin typeface="Arial"/>
                <a:cs typeface="Arial"/>
              </a:rPr>
              <a:t>Result: </a:t>
            </a:r>
            <a:r>
              <a:rPr dirty="0" sz="2500" spc="114" i="1">
                <a:solidFill>
                  <a:srgbClr val="3232CC"/>
                </a:solidFill>
                <a:latin typeface="Arial"/>
                <a:cs typeface="Arial"/>
              </a:rPr>
              <a:t>the </a:t>
            </a:r>
            <a:r>
              <a:rPr dirty="0" sz="2500" spc="135" i="1">
                <a:solidFill>
                  <a:srgbClr val="3232CC"/>
                </a:solidFill>
                <a:latin typeface="Arial"/>
                <a:cs typeface="Arial"/>
              </a:rPr>
              <a:t>field </a:t>
            </a:r>
            <a:r>
              <a:rPr dirty="0" sz="2500" spc="-20" i="1">
                <a:solidFill>
                  <a:srgbClr val="3232CC"/>
                </a:solidFill>
                <a:latin typeface="Arial"/>
                <a:cs typeface="Arial"/>
              </a:rPr>
              <a:t>produced </a:t>
            </a:r>
            <a:r>
              <a:rPr dirty="0" sz="2500" spc="130" i="1">
                <a:solidFill>
                  <a:srgbClr val="3232CC"/>
                </a:solidFill>
                <a:latin typeface="Arial"/>
                <a:cs typeface="Arial"/>
              </a:rPr>
              <a:t>at </a:t>
            </a:r>
            <a:r>
              <a:rPr dirty="0" sz="2500" spc="-165" i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2500" spc="5" i="1">
                <a:solidFill>
                  <a:srgbClr val="3232CC"/>
                </a:solidFill>
                <a:latin typeface="Arial"/>
                <a:cs typeface="Arial"/>
              </a:rPr>
              <a:t>distance </a:t>
            </a:r>
            <a:r>
              <a:rPr dirty="0" sz="2500" spc="-300" i="1">
                <a:solidFill>
                  <a:srgbClr val="3232CC"/>
                </a:solidFill>
                <a:latin typeface="Arial"/>
                <a:cs typeface="Arial"/>
              </a:rPr>
              <a:t>R </a:t>
            </a:r>
            <a:r>
              <a:rPr dirty="0" sz="2500" spc="120" i="1">
                <a:solidFill>
                  <a:srgbClr val="3232CC"/>
                </a:solidFill>
                <a:latin typeface="Arial"/>
                <a:cs typeface="Arial"/>
              </a:rPr>
              <a:t>from </a:t>
            </a:r>
            <a:r>
              <a:rPr dirty="0" sz="2500" spc="-165" i="1">
                <a:solidFill>
                  <a:srgbClr val="3232CC"/>
                </a:solidFill>
                <a:latin typeface="Arial"/>
                <a:cs typeface="Arial"/>
              </a:rPr>
              <a:t>a  </a:t>
            </a:r>
            <a:r>
              <a:rPr dirty="0" sz="2500" spc="-75" i="1">
                <a:solidFill>
                  <a:srgbClr val="3232CC"/>
                </a:solidFill>
                <a:latin typeface="Arial"/>
                <a:cs typeface="Arial"/>
              </a:rPr>
              <a:t>long </a:t>
            </a:r>
            <a:r>
              <a:rPr dirty="0" sz="2500" spc="114" i="1">
                <a:solidFill>
                  <a:srgbClr val="3232CC"/>
                </a:solidFill>
                <a:latin typeface="Arial"/>
                <a:cs typeface="Arial"/>
              </a:rPr>
              <a:t>straight </a:t>
            </a:r>
            <a:r>
              <a:rPr dirty="0" sz="2500" spc="45" i="1">
                <a:solidFill>
                  <a:srgbClr val="3232CC"/>
                </a:solidFill>
                <a:latin typeface="Arial"/>
                <a:cs typeface="Arial"/>
              </a:rPr>
              <a:t>wire</a:t>
            </a:r>
            <a:r>
              <a:rPr dirty="0" sz="2500" spc="-10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500" spc="15" i="1">
                <a:solidFill>
                  <a:srgbClr val="3232CC"/>
                </a:solidFill>
                <a:latin typeface="Arial"/>
                <a:cs typeface="Arial"/>
              </a:rPr>
              <a:t>is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70713" y="2606037"/>
            <a:ext cx="875030" cy="0"/>
          </a:xfrm>
          <a:custGeom>
            <a:avLst/>
            <a:gdLst/>
            <a:ahLst/>
            <a:cxnLst/>
            <a:rect l="l" t="t" r="r" b="b"/>
            <a:pathLst>
              <a:path w="875029" h="0">
                <a:moveTo>
                  <a:pt x="0" y="0"/>
                </a:moveTo>
                <a:lnTo>
                  <a:pt x="874781" y="0"/>
                </a:lnTo>
              </a:path>
            </a:pathLst>
          </a:custGeom>
          <a:ln w="82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110"/>
              </a:spcBef>
            </a:pPr>
            <a:r>
              <a:rPr dirty="0" sz="3300" spc="-95" i="1">
                <a:latin typeface="Symbol"/>
                <a:cs typeface="Symbol"/>
              </a:rPr>
              <a:t></a:t>
            </a:r>
            <a:r>
              <a:rPr dirty="0" sz="3300" spc="-95" i="1"/>
              <a:t> </a:t>
            </a:r>
            <a:r>
              <a:rPr dirty="0" baseline="-21680" sz="3075" spc="30"/>
              <a:t>0</a:t>
            </a:r>
            <a:r>
              <a:rPr dirty="0" baseline="-21680" sz="3075" spc="120"/>
              <a:t> </a:t>
            </a:r>
            <a:r>
              <a:rPr dirty="0" sz="3100" spc="10" i="1">
                <a:latin typeface="Times New Roman"/>
                <a:cs typeface="Times New Roman"/>
              </a:rPr>
              <a:t>I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0178" y="2296081"/>
            <a:ext cx="701675" cy="502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9265" algn="l"/>
              </a:tabLst>
            </a:pPr>
            <a:r>
              <a:rPr dirty="0" sz="3100" spc="20" i="1">
                <a:latin typeface="Times New Roman"/>
                <a:cs typeface="Times New Roman"/>
              </a:rPr>
              <a:t>B</a:t>
            </a:r>
            <a:r>
              <a:rPr dirty="0" sz="3100" spc="20" i="1">
                <a:latin typeface="Times New Roman"/>
                <a:cs typeface="Times New Roman"/>
              </a:rPr>
              <a:t>	</a:t>
            </a:r>
            <a:r>
              <a:rPr dirty="0" sz="3100" spc="2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2108" y="2080260"/>
            <a:ext cx="1912620" cy="1001394"/>
          </a:xfrm>
          <a:custGeom>
            <a:avLst/>
            <a:gdLst/>
            <a:ahLst/>
            <a:cxnLst/>
            <a:rect l="l" t="t" r="r" b="b"/>
            <a:pathLst>
              <a:path w="1912620" h="1001394">
                <a:moveTo>
                  <a:pt x="1912620" y="1001268"/>
                </a:moveTo>
                <a:lnTo>
                  <a:pt x="1912620" y="0"/>
                </a:lnTo>
                <a:lnTo>
                  <a:pt x="0" y="0"/>
                </a:lnTo>
                <a:lnTo>
                  <a:pt x="0" y="1001268"/>
                </a:lnTo>
                <a:lnTo>
                  <a:pt x="15240" y="1001268"/>
                </a:ln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1885188" y="28956"/>
                </a:lnTo>
                <a:lnTo>
                  <a:pt x="1885188" y="13716"/>
                </a:lnTo>
                <a:lnTo>
                  <a:pt x="1898904" y="28956"/>
                </a:lnTo>
                <a:lnTo>
                  <a:pt x="1898904" y="1001268"/>
                </a:lnTo>
                <a:lnTo>
                  <a:pt x="1912620" y="1001268"/>
                </a:lnTo>
                <a:close/>
              </a:path>
              <a:path w="1912620" h="1001394">
                <a:moveTo>
                  <a:pt x="28956" y="28956"/>
                </a:move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close/>
              </a:path>
              <a:path w="1912620" h="1001394">
                <a:moveTo>
                  <a:pt x="28956" y="973836"/>
                </a:moveTo>
                <a:lnTo>
                  <a:pt x="28956" y="28956"/>
                </a:lnTo>
                <a:lnTo>
                  <a:pt x="15240" y="28956"/>
                </a:lnTo>
                <a:lnTo>
                  <a:pt x="15240" y="973836"/>
                </a:lnTo>
                <a:lnTo>
                  <a:pt x="28956" y="973836"/>
                </a:lnTo>
                <a:close/>
              </a:path>
              <a:path w="1912620" h="1001394">
                <a:moveTo>
                  <a:pt x="1898904" y="973836"/>
                </a:moveTo>
                <a:lnTo>
                  <a:pt x="15240" y="973836"/>
                </a:lnTo>
                <a:lnTo>
                  <a:pt x="28956" y="987552"/>
                </a:lnTo>
                <a:lnTo>
                  <a:pt x="28956" y="1001268"/>
                </a:lnTo>
                <a:lnTo>
                  <a:pt x="1885188" y="1001268"/>
                </a:lnTo>
                <a:lnTo>
                  <a:pt x="1885188" y="987552"/>
                </a:lnTo>
                <a:lnTo>
                  <a:pt x="1898904" y="973836"/>
                </a:lnTo>
                <a:close/>
              </a:path>
              <a:path w="1912620" h="1001394">
                <a:moveTo>
                  <a:pt x="28956" y="1001268"/>
                </a:moveTo>
                <a:lnTo>
                  <a:pt x="28956" y="987552"/>
                </a:lnTo>
                <a:lnTo>
                  <a:pt x="15240" y="973836"/>
                </a:lnTo>
                <a:lnTo>
                  <a:pt x="15240" y="1001268"/>
                </a:lnTo>
                <a:lnTo>
                  <a:pt x="28956" y="1001268"/>
                </a:lnTo>
                <a:close/>
              </a:path>
              <a:path w="1912620" h="1001394">
                <a:moveTo>
                  <a:pt x="1898904" y="28956"/>
                </a:moveTo>
                <a:lnTo>
                  <a:pt x="1885188" y="13716"/>
                </a:lnTo>
                <a:lnTo>
                  <a:pt x="1885188" y="28956"/>
                </a:lnTo>
                <a:lnTo>
                  <a:pt x="1898904" y="28956"/>
                </a:lnTo>
                <a:close/>
              </a:path>
              <a:path w="1912620" h="1001394">
                <a:moveTo>
                  <a:pt x="1898904" y="973836"/>
                </a:moveTo>
                <a:lnTo>
                  <a:pt x="1898904" y="28956"/>
                </a:lnTo>
                <a:lnTo>
                  <a:pt x="1885188" y="28956"/>
                </a:lnTo>
                <a:lnTo>
                  <a:pt x="1885188" y="973836"/>
                </a:lnTo>
                <a:lnTo>
                  <a:pt x="1898904" y="973836"/>
                </a:lnTo>
                <a:close/>
              </a:path>
              <a:path w="1912620" h="1001394">
                <a:moveTo>
                  <a:pt x="1898904" y="1001268"/>
                </a:moveTo>
                <a:lnTo>
                  <a:pt x="1898904" y="973836"/>
                </a:lnTo>
                <a:lnTo>
                  <a:pt x="1885188" y="987552"/>
                </a:lnTo>
                <a:lnTo>
                  <a:pt x="1885188" y="1001268"/>
                </a:lnTo>
                <a:lnTo>
                  <a:pt x="1898904" y="10012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922019">
              <a:lnSpc>
                <a:spcPct val="100000"/>
              </a:lnSpc>
              <a:spcBef>
                <a:spcPts val="110"/>
              </a:spcBef>
            </a:pPr>
            <a:r>
              <a:rPr dirty="0" spc="15"/>
              <a:t>2</a:t>
            </a:r>
            <a:r>
              <a:rPr dirty="0" spc="-455"/>
              <a:t> </a:t>
            </a:r>
            <a:r>
              <a:rPr dirty="0" sz="3300" spc="-90" i="1">
                <a:latin typeface="Symbol"/>
                <a:cs typeface="Symbol"/>
              </a:rPr>
              <a:t></a:t>
            </a:r>
            <a:r>
              <a:rPr dirty="0" sz="3300" spc="-330" i="1"/>
              <a:t> </a:t>
            </a:r>
            <a:r>
              <a:rPr dirty="0" spc="20" i="1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</a:pPr>
            <a:r>
              <a:rPr dirty="0" sz="2500" spc="5" i="1">
                <a:solidFill>
                  <a:srgbClr val="3232CC"/>
                </a:solidFill>
                <a:latin typeface="Arial"/>
                <a:cs typeface="Arial"/>
              </a:rPr>
              <a:t>The </a:t>
            </a:r>
            <a:r>
              <a:rPr dirty="0" sz="2500" spc="135" i="1">
                <a:solidFill>
                  <a:srgbClr val="3232CC"/>
                </a:solidFill>
                <a:latin typeface="Arial"/>
                <a:cs typeface="Arial"/>
              </a:rPr>
              <a:t>field </a:t>
            </a:r>
            <a:r>
              <a:rPr dirty="0" sz="2500" spc="-15" i="1">
                <a:solidFill>
                  <a:srgbClr val="3232CC"/>
                </a:solidFill>
                <a:latin typeface="Arial"/>
                <a:cs typeface="Arial"/>
              </a:rPr>
              <a:t>lines </a:t>
            </a:r>
            <a:r>
              <a:rPr dirty="0" sz="2500" spc="120" i="1">
                <a:solidFill>
                  <a:srgbClr val="3232CC"/>
                </a:solidFill>
                <a:latin typeface="Arial"/>
                <a:cs typeface="Arial"/>
              </a:rPr>
              <a:t>form </a:t>
            </a:r>
            <a:r>
              <a:rPr dirty="0" sz="2500" spc="45" i="1">
                <a:solidFill>
                  <a:srgbClr val="3232CC"/>
                </a:solidFill>
                <a:latin typeface="Arial"/>
                <a:cs typeface="Arial"/>
              </a:rPr>
              <a:t>circles </a:t>
            </a:r>
            <a:r>
              <a:rPr dirty="0" sz="2500" spc="-45" i="1">
                <a:solidFill>
                  <a:srgbClr val="3232CC"/>
                </a:solidFill>
                <a:latin typeface="Arial"/>
                <a:cs typeface="Arial"/>
              </a:rPr>
              <a:t>around </a:t>
            </a:r>
            <a:r>
              <a:rPr dirty="0" sz="2500" spc="114" i="1">
                <a:solidFill>
                  <a:srgbClr val="3232CC"/>
                </a:solidFill>
                <a:latin typeface="Arial"/>
                <a:cs typeface="Arial"/>
              </a:rPr>
              <a:t>the </a:t>
            </a:r>
            <a:r>
              <a:rPr dirty="0" sz="2500" spc="15" i="1">
                <a:solidFill>
                  <a:srgbClr val="3232CC"/>
                </a:solidFill>
                <a:latin typeface="Arial"/>
                <a:cs typeface="Arial"/>
              </a:rPr>
              <a:t>wire. </a:t>
            </a:r>
            <a:r>
              <a:rPr dirty="0" sz="2500" spc="80" i="1">
                <a:solidFill>
                  <a:srgbClr val="3232CC"/>
                </a:solidFill>
                <a:latin typeface="Arial"/>
                <a:cs typeface="Arial"/>
              </a:rPr>
              <a:t>Note</a:t>
            </a:r>
            <a:r>
              <a:rPr dirty="0" sz="2500" spc="-220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500" spc="114" i="1">
                <a:solidFill>
                  <a:srgbClr val="3232CC"/>
                </a:solidFill>
                <a:latin typeface="Arial"/>
                <a:cs typeface="Arial"/>
              </a:rPr>
              <a:t>the  </a:t>
            </a:r>
            <a:r>
              <a:rPr dirty="0" sz="2500" spc="60" i="1">
                <a:solidFill>
                  <a:srgbClr val="3232CC"/>
                </a:solidFill>
                <a:latin typeface="Arial"/>
                <a:cs typeface="Arial"/>
              </a:rPr>
              <a:t>right-hand</a:t>
            </a:r>
            <a:r>
              <a:rPr dirty="0" sz="2500" spc="10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500" spc="20" i="1">
                <a:solidFill>
                  <a:srgbClr val="3232CC"/>
                </a:solidFill>
                <a:latin typeface="Arial"/>
                <a:cs typeface="Arial"/>
              </a:rPr>
              <a:t>rule.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60925" y="4447032"/>
            <a:ext cx="7004684" cy="2178050"/>
            <a:chOff x="1360925" y="4447032"/>
            <a:chExt cx="7004684" cy="2178050"/>
          </a:xfrm>
        </p:grpSpPr>
        <p:sp>
          <p:nvSpPr>
            <p:cNvPr id="9" name="object 9"/>
            <p:cNvSpPr/>
            <p:nvPr/>
          </p:nvSpPr>
          <p:spPr>
            <a:xfrm>
              <a:off x="2141220" y="4447044"/>
              <a:ext cx="5219700" cy="2178050"/>
            </a:xfrm>
            <a:custGeom>
              <a:avLst/>
              <a:gdLst/>
              <a:ahLst/>
              <a:cxnLst/>
              <a:rect l="l" t="t" r="r" b="b"/>
              <a:pathLst>
                <a:path w="5219700" h="2178050">
                  <a:moveTo>
                    <a:pt x="863600" y="1025652"/>
                  </a:moveTo>
                  <a:lnTo>
                    <a:pt x="862330" y="970788"/>
                  </a:lnTo>
                  <a:lnTo>
                    <a:pt x="858520" y="917448"/>
                  </a:lnTo>
                  <a:lnTo>
                    <a:pt x="855980" y="865632"/>
                  </a:lnTo>
                  <a:lnTo>
                    <a:pt x="850900" y="813816"/>
                  </a:lnTo>
                  <a:lnTo>
                    <a:pt x="844550" y="763524"/>
                  </a:lnTo>
                  <a:lnTo>
                    <a:pt x="839470" y="714756"/>
                  </a:lnTo>
                  <a:lnTo>
                    <a:pt x="824230" y="618744"/>
                  </a:lnTo>
                  <a:lnTo>
                    <a:pt x="812800" y="567309"/>
                  </a:lnTo>
                  <a:lnTo>
                    <a:pt x="812800" y="1080516"/>
                  </a:lnTo>
                  <a:lnTo>
                    <a:pt x="812800" y="1135380"/>
                  </a:lnTo>
                  <a:lnTo>
                    <a:pt x="811530" y="1187196"/>
                  </a:lnTo>
                  <a:lnTo>
                    <a:pt x="808990" y="1240536"/>
                  </a:lnTo>
                  <a:lnTo>
                    <a:pt x="801370" y="1342644"/>
                  </a:lnTo>
                  <a:lnTo>
                    <a:pt x="788670" y="1440180"/>
                  </a:lnTo>
                  <a:lnTo>
                    <a:pt x="773430" y="1533144"/>
                  </a:lnTo>
                  <a:lnTo>
                    <a:pt x="764540" y="1578864"/>
                  </a:lnTo>
                  <a:lnTo>
                    <a:pt x="755650" y="1621536"/>
                  </a:lnTo>
                  <a:lnTo>
                    <a:pt x="744220" y="1664208"/>
                  </a:lnTo>
                  <a:lnTo>
                    <a:pt x="734060" y="1705356"/>
                  </a:lnTo>
                  <a:lnTo>
                    <a:pt x="721360" y="1743456"/>
                  </a:lnTo>
                  <a:lnTo>
                    <a:pt x="707390" y="1781556"/>
                  </a:lnTo>
                  <a:lnTo>
                    <a:pt x="695960" y="1818132"/>
                  </a:lnTo>
                  <a:lnTo>
                    <a:pt x="666750" y="1883664"/>
                  </a:lnTo>
                  <a:lnTo>
                    <a:pt x="636270" y="1943100"/>
                  </a:lnTo>
                  <a:lnTo>
                    <a:pt x="604520" y="1993392"/>
                  </a:lnTo>
                  <a:lnTo>
                    <a:pt x="570230" y="2036064"/>
                  </a:lnTo>
                  <a:lnTo>
                    <a:pt x="535940" y="2068068"/>
                  </a:lnTo>
                  <a:lnTo>
                    <a:pt x="527050" y="2075688"/>
                  </a:lnTo>
                  <a:lnTo>
                    <a:pt x="519430" y="2081784"/>
                  </a:lnTo>
                  <a:lnTo>
                    <a:pt x="509270" y="2086356"/>
                  </a:lnTo>
                  <a:lnTo>
                    <a:pt x="500380" y="2092452"/>
                  </a:lnTo>
                  <a:lnTo>
                    <a:pt x="491490" y="2095500"/>
                  </a:lnTo>
                  <a:lnTo>
                    <a:pt x="483870" y="2100072"/>
                  </a:lnTo>
                  <a:lnTo>
                    <a:pt x="466090" y="2106168"/>
                  </a:lnTo>
                  <a:lnTo>
                    <a:pt x="455930" y="2107692"/>
                  </a:lnTo>
                  <a:lnTo>
                    <a:pt x="448310" y="2109216"/>
                  </a:lnTo>
                  <a:lnTo>
                    <a:pt x="439420" y="2109216"/>
                  </a:lnTo>
                  <a:lnTo>
                    <a:pt x="430530" y="2110740"/>
                  </a:lnTo>
                  <a:lnTo>
                    <a:pt x="421640" y="2109216"/>
                  </a:lnTo>
                  <a:lnTo>
                    <a:pt x="412750" y="2109216"/>
                  </a:lnTo>
                  <a:lnTo>
                    <a:pt x="405130" y="2107692"/>
                  </a:lnTo>
                  <a:lnTo>
                    <a:pt x="394970" y="2104644"/>
                  </a:lnTo>
                  <a:lnTo>
                    <a:pt x="386080" y="2103120"/>
                  </a:lnTo>
                  <a:lnTo>
                    <a:pt x="325120" y="2068068"/>
                  </a:lnTo>
                  <a:lnTo>
                    <a:pt x="317500" y="2060448"/>
                  </a:lnTo>
                  <a:lnTo>
                    <a:pt x="308610" y="2052828"/>
                  </a:lnTo>
                  <a:lnTo>
                    <a:pt x="299720" y="2043684"/>
                  </a:lnTo>
                  <a:lnTo>
                    <a:pt x="292100" y="2034540"/>
                  </a:lnTo>
                  <a:lnTo>
                    <a:pt x="273050" y="2014728"/>
                  </a:lnTo>
                  <a:lnTo>
                    <a:pt x="241300" y="1969008"/>
                  </a:lnTo>
                  <a:lnTo>
                    <a:pt x="209550" y="1914144"/>
                  </a:lnTo>
                  <a:lnTo>
                    <a:pt x="195580" y="1883664"/>
                  </a:lnTo>
                  <a:lnTo>
                    <a:pt x="180340" y="1851660"/>
                  </a:lnTo>
                  <a:lnTo>
                    <a:pt x="153670" y="1781556"/>
                  </a:lnTo>
                  <a:lnTo>
                    <a:pt x="140970" y="1743456"/>
                  </a:lnTo>
                  <a:lnTo>
                    <a:pt x="128270" y="1703832"/>
                  </a:lnTo>
                  <a:lnTo>
                    <a:pt x="118110" y="1664208"/>
                  </a:lnTo>
                  <a:lnTo>
                    <a:pt x="107950" y="1621536"/>
                  </a:lnTo>
                  <a:lnTo>
                    <a:pt x="88900" y="1533144"/>
                  </a:lnTo>
                  <a:lnTo>
                    <a:pt x="81280" y="1487424"/>
                  </a:lnTo>
                  <a:lnTo>
                    <a:pt x="73660" y="1438656"/>
                  </a:lnTo>
                  <a:lnTo>
                    <a:pt x="67310" y="1391412"/>
                  </a:lnTo>
                  <a:lnTo>
                    <a:pt x="57150" y="1290828"/>
                  </a:lnTo>
                  <a:lnTo>
                    <a:pt x="50800" y="1187196"/>
                  </a:lnTo>
                  <a:lnTo>
                    <a:pt x="49530" y="1133856"/>
                  </a:lnTo>
                  <a:lnTo>
                    <a:pt x="49530" y="1080516"/>
                  </a:lnTo>
                  <a:lnTo>
                    <a:pt x="49530" y="1027176"/>
                  </a:lnTo>
                  <a:lnTo>
                    <a:pt x="50800" y="973836"/>
                  </a:lnTo>
                  <a:lnTo>
                    <a:pt x="54610" y="920496"/>
                  </a:lnTo>
                  <a:lnTo>
                    <a:pt x="57150" y="870204"/>
                  </a:lnTo>
                  <a:lnTo>
                    <a:pt x="67310" y="769620"/>
                  </a:lnTo>
                  <a:lnTo>
                    <a:pt x="73660" y="720852"/>
                  </a:lnTo>
                  <a:lnTo>
                    <a:pt x="88900" y="627888"/>
                  </a:lnTo>
                  <a:lnTo>
                    <a:pt x="97790" y="582168"/>
                  </a:lnTo>
                  <a:lnTo>
                    <a:pt x="128270" y="455676"/>
                  </a:lnTo>
                  <a:lnTo>
                    <a:pt x="140970" y="417576"/>
                  </a:lnTo>
                  <a:lnTo>
                    <a:pt x="154940" y="379476"/>
                  </a:lnTo>
                  <a:lnTo>
                    <a:pt x="166370" y="342900"/>
                  </a:lnTo>
                  <a:lnTo>
                    <a:pt x="195580" y="277368"/>
                  </a:lnTo>
                  <a:lnTo>
                    <a:pt x="226060" y="217932"/>
                  </a:lnTo>
                  <a:lnTo>
                    <a:pt x="257810" y="167640"/>
                  </a:lnTo>
                  <a:lnTo>
                    <a:pt x="292100" y="124968"/>
                  </a:lnTo>
                  <a:lnTo>
                    <a:pt x="336550" y="85344"/>
                  </a:lnTo>
                  <a:lnTo>
                    <a:pt x="353060" y="74676"/>
                  </a:lnTo>
                  <a:lnTo>
                    <a:pt x="361950" y="68580"/>
                  </a:lnTo>
                  <a:lnTo>
                    <a:pt x="370840" y="65532"/>
                  </a:lnTo>
                  <a:lnTo>
                    <a:pt x="378460" y="60960"/>
                  </a:lnTo>
                  <a:lnTo>
                    <a:pt x="397510" y="54864"/>
                  </a:lnTo>
                  <a:lnTo>
                    <a:pt x="406400" y="53340"/>
                  </a:lnTo>
                  <a:lnTo>
                    <a:pt x="414020" y="51816"/>
                  </a:lnTo>
                  <a:lnTo>
                    <a:pt x="422910" y="51816"/>
                  </a:lnTo>
                  <a:lnTo>
                    <a:pt x="431800" y="50292"/>
                  </a:lnTo>
                  <a:lnTo>
                    <a:pt x="440690" y="51816"/>
                  </a:lnTo>
                  <a:lnTo>
                    <a:pt x="450850" y="51816"/>
                  </a:lnTo>
                  <a:lnTo>
                    <a:pt x="458470" y="53340"/>
                  </a:lnTo>
                  <a:lnTo>
                    <a:pt x="467360" y="56388"/>
                  </a:lnTo>
                  <a:lnTo>
                    <a:pt x="476250" y="57912"/>
                  </a:lnTo>
                  <a:lnTo>
                    <a:pt x="485140" y="62484"/>
                  </a:lnTo>
                  <a:lnTo>
                    <a:pt x="492760" y="65532"/>
                  </a:lnTo>
                  <a:lnTo>
                    <a:pt x="511810" y="74676"/>
                  </a:lnTo>
                  <a:lnTo>
                    <a:pt x="519430" y="80772"/>
                  </a:lnTo>
                  <a:lnTo>
                    <a:pt x="537210" y="92964"/>
                  </a:lnTo>
                  <a:lnTo>
                    <a:pt x="544830" y="100584"/>
                  </a:lnTo>
                  <a:lnTo>
                    <a:pt x="553720" y="108204"/>
                  </a:lnTo>
                  <a:lnTo>
                    <a:pt x="562610" y="117348"/>
                  </a:lnTo>
                  <a:lnTo>
                    <a:pt x="570230" y="126492"/>
                  </a:lnTo>
                  <a:lnTo>
                    <a:pt x="589280" y="146304"/>
                  </a:lnTo>
                  <a:lnTo>
                    <a:pt x="621030" y="192024"/>
                  </a:lnTo>
                  <a:lnTo>
                    <a:pt x="652780" y="246888"/>
                  </a:lnTo>
                  <a:lnTo>
                    <a:pt x="681990" y="309372"/>
                  </a:lnTo>
                  <a:lnTo>
                    <a:pt x="709930" y="379476"/>
                  </a:lnTo>
                  <a:lnTo>
                    <a:pt x="721360" y="417576"/>
                  </a:lnTo>
                  <a:lnTo>
                    <a:pt x="734060" y="457200"/>
                  </a:lnTo>
                  <a:lnTo>
                    <a:pt x="744220" y="496824"/>
                  </a:lnTo>
                  <a:lnTo>
                    <a:pt x="755650" y="539496"/>
                  </a:lnTo>
                  <a:lnTo>
                    <a:pt x="773430" y="627888"/>
                  </a:lnTo>
                  <a:lnTo>
                    <a:pt x="781050" y="673608"/>
                  </a:lnTo>
                  <a:lnTo>
                    <a:pt x="788670" y="722376"/>
                  </a:lnTo>
                  <a:lnTo>
                    <a:pt x="801370" y="819912"/>
                  </a:lnTo>
                  <a:lnTo>
                    <a:pt x="803910" y="870204"/>
                  </a:lnTo>
                  <a:lnTo>
                    <a:pt x="808990" y="922020"/>
                  </a:lnTo>
                  <a:lnTo>
                    <a:pt x="812800" y="1080516"/>
                  </a:lnTo>
                  <a:lnTo>
                    <a:pt x="812800" y="567309"/>
                  </a:lnTo>
                  <a:lnTo>
                    <a:pt x="803910" y="527304"/>
                  </a:lnTo>
                  <a:lnTo>
                    <a:pt x="782320" y="441960"/>
                  </a:lnTo>
                  <a:lnTo>
                    <a:pt x="768350" y="400812"/>
                  </a:lnTo>
                  <a:lnTo>
                    <a:pt x="756920" y="362712"/>
                  </a:lnTo>
                  <a:lnTo>
                    <a:pt x="742950" y="324612"/>
                  </a:lnTo>
                  <a:lnTo>
                    <a:pt x="727710" y="289560"/>
                  </a:lnTo>
                  <a:lnTo>
                    <a:pt x="697230" y="222504"/>
                  </a:lnTo>
                  <a:lnTo>
                    <a:pt x="664210" y="164592"/>
                  </a:lnTo>
                  <a:lnTo>
                    <a:pt x="627380" y="112776"/>
                  </a:lnTo>
                  <a:lnTo>
                    <a:pt x="577850" y="60960"/>
                  </a:lnTo>
                  <a:lnTo>
                    <a:pt x="567690" y="53340"/>
                  </a:lnTo>
                  <a:lnTo>
                    <a:pt x="557530" y="44196"/>
                  </a:lnTo>
                  <a:lnTo>
                    <a:pt x="546100" y="38100"/>
                  </a:lnTo>
                  <a:lnTo>
                    <a:pt x="535940" y="30480"/>
                  </a:lnTo>
                  <a:lnTo>
                    <a:pt x="513080" y="18288"/>
                  </a:lnTo>
                  <a:lnTo>
                    <a:pt x="490220" y="9144"/>
                  </a:lnTo>
                  <a:lnTo>
                    <a:pt x="467360" y="3048"/>
                  </a:lnTo>
                  <a:lnTo>
                    <a:pt x="443230" y="0"/>
                  </a:lnTo>
                  <a:lnTo>
                    <a:pt x="417830" y="0"/>
                  </a:lnTo>
                  <a:lnTo>
                    <a:pt x="406400" y="1524"/>
                  </a:lnTo>
                  <a:lnTo>
                    <a:pt x="393700" y="4572"/>
                  </a:lnTo>
                  <a:lnTo>
                    <a:pt x="382270" y="6096"/>
                  </a:lnTo>
                  <a:lnTo>
                    <a:pt x="336550" y="24384"/>
                  </a:lnTo>
                  <a:lnTo>
                    <a:pt x="325120" y="30480"/>
                  </a:lnTo>
                  <a:lnTo>
                    <a:pt x="293370" y="53340"/>
                  </a:lnTo>
                  <a:lnTo>
                    <a:pt x="284480" y="62484"/>
                  </a:lnTo>
                  <a:lnTo>
                    <a:pt x="262890" y="80772"/>
                  </a:lnTo>
                  <a:lnTo>
                    <a:pt x="254000" y="91440"/>
                  </a:lnTo>
                  <a:lnTo>
                    <a:pt x="233680" y="114300"/>
                  </a:lnTo>
                  <a:lnTo>
                    <a:pt x="215900" y="138684"/>
                  </a:lnTo>
                  <a:lnTo>
                    <a:pt x="181610" y="193548"/>
                  </a:lnTo>
                  <a:lnTo>
                    <a:pt x="148590" y="256032"/>
                  </a:lnTo>
                  <a:lnTo>
                    <a:pt x="105410" y="362712"/>
                  </a:lnTo>
                  <a:lnTo>
                    <a:pt x="80010" y="441960"/>
                  </a:lnTo>
                  <a:lnTo>
                    <a:pt x="58420" y="527304"/>
                  </a:lnTo>
                  <a:lnTo>
                    <a:pt x="48260" y="573024"/>
                  </a:lnTo>
                  <a:lnTo>
                    <a:pt x="39370" y="618744"/>
                  </a:lnTo>
                  <a:lnTo>
                    <a:pt x="24130" y="714756"/>
                  </a:lnTo>
                  <a:lnTo>
                    <a:pt x="11430" y="815340"/>
                  </a:lnTo>
                  <a:lnTo>
                    <a:pt x="6350" y="865632"/>
                  </a:lnTo>
                  <a:lnTo>
                    <a:pt x="1270" y="972312"/>
                  </a:lnTo>
                  <a:lnTo>
                    <a:pt x="0" y="1025652"/>
                  </a:lnTo>
                  <a:lnTo>
                    <a:pt x="0" y="1080516"/>
                  </a:lnTo>
                  <a:lnTo>
                    <a:pt x="0" y="1135380"/>
                  </a:lnTo>
                  <a:lnTo>
                    <a:pt x="1270" y="1190244"/>
                  </a:lnTo>
                  <a:lnTo>
                    <a:pt x="6350" y="1295400"/>
                  </a:lnTo>
                  <a:lnTo>
                    <a:pt x="11430" y="1347216"/>
                  </a:lnTo>
                  <a:lnTo>
                    <a:pt x="24130" y="1446276"/>
                  </a:lnTo>
                  <a:lnTo>
                    <a:pt x="39370" y="1542288"/>
                  </a:lnTo>
                  <a:lnTo>
                    <a:pt x="48260" y="1589532"/>
                  </a:lnTo>
                  <a:lnTo>
                    <a:pt x="58420" y="1633728"/>
                  </a:lnTo>
                  <a:lnTo>
                    <a:pt x="80010" y="1719072"/>
                  </a:lnTo>
                  <a:lnTo>
                    <a:pt x="93980" y="1760220"/>
                  </a:lnTo>
                  <a:lnTo>
                    <a:pt x="105410" y="1798320"/>
                  </a:lnTo>
                  <a:lnTo>
                    <a:pt x="119380" y="1836420"/>
                  </a:lnTo>
                  <a:lnTo>
                    <a:pt x="134620" y="1871472"/>
                  </a:lnTo>
                  <a:lnTo>
                    <a:pt x="165100" y="1938528"/>
                  </a:lnTo>
                  <a:lnTo>
                    <a:pt x="217170" y="2023872"/>
                  </a:lnTo>
                  <a:lnTo>
                    <a:pt x="254000" y="2069592"/>
                  </a:lnTo>
                  <a:lnTo>
                    <a:pt x="264160" y="2080260"/>
                  </a:lnTo>
                  <a:lnTo>
                    <a:pt x="273050" y="2090928"/>
                  </a:lnTo>
                  <a:lnTo>
                    <a:pt x="284480" y="2100072"/>
                  </a:lnTo>
                  <a:lnTo>
                    <a:pt x="294640" y="2107692"/>
                  </a:lnTo>
                  <a:lnTo>
                    <a:pt x="306070" y="2116836"/>
                  </a:lnTo>
                  <a:lnTo>
                    <a:pt x="316230" y="2122932"/>
                  </a:lnTo>
                  <a:lnTo>
                    <a:pt x="326390" y="2130552"/>
                  </a:lnTo>
                  <a:lnTo>
                    <a:pt x="349250" y="2142744"/>
                  </a:lnTo>
                  <a:lnTo>
                    <a:pt x="372110" y="2151888"/>
                  </a:lnTo>
                  <a:lnTo>
                    <a:pt x="394970" y="2157984"/>
                  </a:lnTo>
                  <a:lnTo>
                    <a:pt x="420370" y="2161032"/>
                  </a:lnTo>
                  <a:lnTo>
                    <a:pt x="444500" y="2161032"/>
                  </a:lnTo>
                  <a:lnTo>
                    <a:pt x="455930" y="2159508"/>
                  </a:lnTo>
                  <a:lnTo>
                    <a:pt x="468630" y="2156460"/>
                  </a:lnTo>
                  <a:lnTo>
                    <a:pt x="481330" y="2154936"/>
                  </a:lnTo>
                  <a:lnTo>
                    <a:pt x="491490" y="2150364"/>
                  </a:lnTo>
                  <a:lnTo>
                    <a:pt x="504190" y="2147316"/>
                  </a:lnTo>
                  <a:lnTo>
                    <a:pt x="514350" y="2141220"/>
                  </a:lnTo>
                  <a:lnTo>
                    <a:pt x="527050" y="2136648"/>
                  </a:lnTo>
                  <a:lnTo>
                    <a:pt x="537210" y="2130552"/>
                  </a:lnTo>
                  <a:lnTo>
                    <a:pt x="568960" y="2107692"/>
                  </a:lnTo>
                  <a:lnTo>
                    <a:pt x="577850" y="2098548"/>
                  </a:lnTo>
                  <a:lnTo>
                    <a:pt x="599440" y="2080260"/>
                  </a:lnTo>
                  <a:lnTo>
                    <a:pt x="608330" y="2069592"/>
                  </a:lnTo>
                  <a:lnTo>
                    <a:pt x="628650" y="2046732"/>
                  </a:lnTo>
                  <a:lnTo>
                    <a:pt x="646430" y="2022348"/>
                  </a:lnTo>
                  <a:lnTo>
                    <a:pt x="664210" y="1996440"/>
                  </a:lnTo>
                  <a:lnTo>
                    <a:pt x="681990" y="1967484"/>
                  </a:lnTo>
                  <a:lnTo>
                    <a:pt x="697230" y="1937004"/>
                  </a:lnTo>
                  <a:lnTo>
                    <a:pt x="713740" y="1905000"/>
                  </a:lnTo>
                  <a:lnTo>
                    <a:pt x="756920" y="1798320"/>
                  </a:lnTo>
                  <a:lnTo>
                    <a:pt x="770890" y="1758696"/>
                  </a:lnTo>
                  <a:lnTo>
                    <a:pt x="782320" y="1719072"/>
                  </a:lnTo>
                  <a:lnTo>
                    <a:pt x="803910" y="1633728"/>
                  </a:lnTo>
                  <a:lnTo>
                    <a:pt x="812800" y="1593723"/>
                  </a:lnTo>
                  <a:lnTo>
                    <a:pt x="824230" y="1542288"/>
                  </a:lnTo>
                  <a:lnTo>
                    <a:pt x="839470" y="1446276"/>
                  </a:lnTo>
                  <a:lnTo>
                    <a:pt x="844550" y="1397508"/>
                  </a:lnTo>
                  <a:lnTo>
                    <a:pt x="850900" y="1347216"/>
                  </a:lnTo>
                  <a:lnTo>
                    <a:pt x="855980" y="1295400"/>
                  </a:lnTo>
                  <a:lnTo>
                    <a:pt x="862330" y="1188720"/>
                  </a:lnTo>
                  <a:lnTo>
                    <a:pt x="863600" y="1135380"/>
                  </a:lnTo>
                  <a:lnTo>
                    <a:pt x="863600" y="1025652"/>
                  </a:lnTo>
                  <a:close/>
                </a:path>
                <a:path w="5219700" h="2178050">
                  <a:moveTo>
                    <a:pt x="2201672" y="1040892"/>
                  </a:moveTo>
                  <a:lnTo>
                    <a:pt x="2200402" y="987552"/>
                  </a:lnTo>
                  <a:lnTo>
                    <a:pt x="2194052" y="880872"/>
                  </a:lnTo>
                  <a:lnTo>
                    <a:pt x="2188972" y="830580"/>
                  </a:lnTo>
                  <a:lnTo>
                    <a:pt x="2182622" y="778764"/>
                  </a:lnTo>
                  <a:lnTo>
                    <a:pt x="2177542" y="729996"/>
                  </a:lnTo>
                  <a:lnTo>
                    <a:pt x="2162302" y="633984"/>
                  </a:lnTo>
                  <a:lnTo>
                    <a:pt x="2150872" y="583692"/>
                  </a:lnTo>
                  <a:lnTo>
                    <a:pt x="2150872" y="1042416"/>
                  </a:lnTo>
                  <a:lnTo>
                    <a:pt x="2150872" y="1150620"/>
                  </a:lnTo>
                  <a:lnTo>
                    <a:pt x="2149602" y="1203960"/>
                  </a:lnTo>
                  <a:lnTo>
                    <a:pt x="2143252" y="1307592"/>
                  </a:lnTo>
                  <a:lnTo>
                    <a:pt x="2139442" y="1357884"/>
                  </a:lnTo>
                  <a:lnTo>
                    <a:pt x="2126742" y="1455420"/>
                  </a:lnTo>
                  <a:lnTo>
                    <a:pt x="2111502" y="1549908"/>
                  </a:lnTo>
                  <a:lnTo>
                    <a:pt x="2093722" y="1638300"/>
                  </a:lnTo>
                  <a:lnTo>
                    <a:pt x="2072132" y="1720596"/>
                  </a:lnTo>
                  <a:lnTo>
                    <a:pt x="2059432" y="1760220"/>
                  </a:lnTo>
                  <a:lnTo>
                    <a:pt x="2048002" y="1798320"/>
                  </a:lnTo>
                  <a:lnTo>
                    <a:pt x="2020062" y="1868424"/>
                  </a:lnTo>
                  <a:lnTo>
                    <a:pt x="2004822" y="1900428"/>
                  </a:lnTo>
                  <a:lnTo>
                    <a:pt x="1990852" y="1930908"/>
                  </a:lnTo>
                  <a:lnTo>
                    <a:pt x="1959102" y="1985772"/>
                  </a:lnTo>
                  <a:lnTo>
                    <a:pt x="1926082" y="2031492"/>
                  </a:lnTo>
                  <a:lnTo>
                    <a:pt x="1908302" y="2051304"/>
                  </a:lnTo>
                  <a:lnTo>
                    <a:pt x="1900682" y="2060448"/>
                  </a:lnTo>
                  <a:lnTo>
                    <a:pt x="1866392" y="2090928"/>
                  </a:lnTo>
                  <a:lnTo>
                    <a:pt x="1838452" y="2107692"/>
                  </a:lnTo>
                  <a:lnTo>
                    <a:pt x="1830832" y="2112264"/>
                  </a:lnTo>
                  <a:lnTo>
                    <a:pt x="1804162" y="2121408"/>
                  </a:lnTo>
                  <a:lnTo>
                    <a:pt x="1796542" y="2122932"/>
                  </a:lnTo>
                  <a:lnTo>
                    <a:pt x="1777492" y="2125980"/>
                  </a:lnTo>
                  <a:lnTo>
                    <a:pt x="1759712" y="2125980"/>
                  </a:lnTo>
                  <a:lnTo>
                    <a:pt x="1750822" y="2124456"/>
                  </a:lnTo>
                  <a:lnTo>
                    <a:pt x="1743202" y="2122932"/>
                  </a:lnTo>
                  <a:lnTo>
                    <a:pt x="1733042" y="2121408"/>
                  </a:lnTo>
                  <a:lnTo>
                    <a:pt x="1724152" y="2118360"/>
                  </a:lnTo>
                  <a:lnTo>
                    <a:pt x="1716532" y="2115312"/>
                  </a:lnTo>
                  <a:lnTo>
                    <a:pt x="1707642" y="2112264"/>
                  </a:lnTo>
                  <a:lnTo>
                    <a:pt x="1698752" y="2107692"/>
                  </a:lnTo>
                  <a:lnTo>
                    <a:pt x="1691132" y="2101596"/>
                  </a:lnTo>
                  <a:lnTo>
                    <a:pt x="1682242" y="2097024"/>
                  </a:lnTo>
                  <a:lnTo>
                    <a:pt x="1672082" y="2090928"/>
                  </a:lnTo>
                  <a:lnTo>
                    <a:pt x="1663192" y="2083308"/>
                  </a:lnTo>
                  <a:lnTo>
                    <a:pt x="1655572" y="2077212"/>
                  </a:lnTo>
                  <a:lnTo>
                    <a:pt x="1646682" y="2068068"/>
                  </a:lnTo>
                  <a:lnTo>
                    <a:pt x="1637792" y="2060448"/>
                  </a:lnTo>
                  <a:lnTo>
                    <a:pt x="1613662" y="2031492"/>
                  </a:lnTo>
                  <a:lnTo>
                    <a:pt x="1579372" y="1984248"/>
                  </a:lnTo>
                  <a:lnTo>
                    <a:pt x="1547622" y="1929384"/>
                  </a:lnTo>
                  <a:lnTo>
                    <a:pt x="1533652" y="1898904"/>
                  </a:lnTo>
                  <a:lnTo>
                    <a:pt x="1518412" y="1866900"/>
                  </a:lnTo>
                  <a:lnTo>
                    <a:pt x="1504442" y="1833372"/>
                  </a:lnTo>
                  <a:lnTo>
                    <a:pt x="1493012" y="1796796"/>
                  </a:lnTo>
                  <a:lnTo>
                    <a:pt x="1479042" y="1758696"/>
                  </a:lnTo>
                  <a:lnTo>
                    <a:pt x="1466342" y="1720596"/>
                  </a:lnTo>
                  <a:lnTo>
                    <a:pt x="1435862" y="1594104"/>
                  </a:lnTo>
                  <a:lnTo>
                    <a:pt x="1426972" y="1548384"/>
                  </a:lnTo>
                  <a:lnTo>
                    <a:pt x="1411732" y="1455420"/>
                  </a:lnTo>
                  <a:lnTo>
                    <a:pt x="1400302" y="1357884"/>
                  </a:lnTo>
                  <a:lnTo>
                    <a:pt x="1388872" y="1202436"/>
                  </a:lnTo>
                  <a:lnTo>
                    <a:pt x="1387602" y="1149096"/>
                  </a:lnTo>
                  <a:lnTo>
                    <a:pt x="1387602" y="1097280"/>
                  </a:lnTo>
                  <a:lnTo>
                    <a:pt x="1390142" y="989076"/>
                  </a:lnTo>
                  <a:lnTo>
                    <a:pt x="1392682" y="937260"/>
                  </a:lnTo>
                  <a:lnTo>
                    <a:pt x="1396492" y="885444"/>
                  </a:lnTo>
                  <a:lnTo>
                    <a:pt x="1405382" y="784860"/>
                  </a:lnTo>
                  <a:lnTo>
                    <a:pt x="1411732" y="737616"/>
                  </a:lnTo>
                  <a:lnTo>
                    <a:pt x="1426972" y="643128"/>
                  </a:lnTo>
                  <a:lnTo>
                    <a:pt x="1446022" y="554736"/>
                  </a:lnTo>
                  <a:lnTo>
                    <a:pt x="1456182" y="512064"/>
                  </a:lnTo>
                  <a:lnTo>
                    <a:pt x="1468882" y="472440"/>
                  </a:lnTo>
                  <a:lnTo>
                    <a:pt x="1479042" y="432816"/>
                  </a:lnTo>
                  <a:lnTo>
                    <a:pt x="1493012" y="394716"/>
                  </a:lnTo>
                  <a:lnTo>
                    <a:pt x="1504442" y="359664"/>
                  </a:lnTo>
                  <a:lnTo>
                    <a:pt x="1518412" y="324612"/>
                  </a:lnTo>
                  <a:lnTo>
                    <a:pt x="1548892" y="262128"/>
                  </a:lnTo>
                  <a:lnTo>
                    <a:pt x="1579372" y="207264"/>
                  </a:lnTo>
                  <a:lnTo>
                    <a:pt x="1630172" y="140208"/>
                  </a:lnTo>
                  <a:lnTo>
                    <a:pt x="1639062" y="132588"/>
                  </a:lnTo>
                  <a:lnTo>
                    <a:pt x="1646682" y="123444"/>
                  </a:lnTo>
                  <a:lnTo>
                    <a:pt x="1664462" y="108204"/>
                  </a:lnTo>
                  <a:lnTo>
                    <a:pt x="1674622" y="102108"/>
                  </a:lnTo>
                  <a:lnTo>
                    <a:pt x="1682242" y="96012"/>
                  </a:lnTo>
                  <a:lnTo>
                    <a:pt x="1691132" y="89916"/>
                  </a:lnTo>
                  <a:lnTo>
                    <a:pt x="1708912" y="80772"/>
                  </a:lnTo>
                  <a:lnTo>
                    <a:pt x="1716532" y="77724"/>
                  </a:lnTo>
                  <a:lnTo>
                    <a:pt x="1725422" y="73152"/>
                  </a:lnTo>
                  <a:lnTo>
                    <a:pt x="1753362" y="68580"/>
                  </a:lnTo>
                  <a:lnTo>
                    <a:pt x="1760982" y="67056"/>
                  </a:lnTo>
                  <a:lnTo>
                    <a:pt x="1778762" y="67056"/>
                  </a:lnTo>
                  <a:lnTo>
                    <a:pt x="1823212" y="77724"/>
                  </a:lnTo>
                  <a:lnTo>
                    <a:pt x="1858772" y="96012"/>
                  </a:lnTo>
                  <a:lnTo>
                    <a:pt x="1875282" y="109728"/>
                  </a:lnTo>
                  <a:lnTo>
                    <a:pt x="1884172" y="115824"/>
                  </a:lnTo>
                  <a:lnTo>
                    <a:pt x="1891792" y="124968"/>
                  </a:lnTo>
                  <a:lnTo>
                    <a:pt x="1900682" y="132588"/>
                  </a:lnTo>
                  <a:lnTo>
                    <a:pt x="1910842" y="141732"/>
                  </a:lnTo>
                  <a:lnTo>
                    <a:pt x="1927352" y="161544"/>
                  </a:lnTo>
                  <a:lnTo>
                    <a:pt x="1943862" y="184404"/>
                  </a:lnTo>
                  <a:lnTo>
                    <a:pt x="1959102" y="208788"/>
                  </a:lnTo>
                  <a:lnTo>
                    <a:pt x="1975612" y="234696"/>
                  </a:lnTo>
                  <a:lnTo>
                    <a:pt x="2006092" y="294132"/>
                  </a:lnTo>
                  <a:lnTo>
                    <a:pt x="2034032" y="359664"/>
                  </a:lnTo>
                  <a:lnTo>
                    <a:pt x="2048002" y="396240"/>
                  </a:lnTo>
                  <a:lnTo>
                    <a:pt x="2072132" y="472440"/>
                  </a:lnTo>
                  <a:lnTo>
                    <a:pt x="2082292" y="513588"/>
                  </a:lnTo>
                  <a:lnTo>
                    <a:pt x="2093722" y="556260"/>
                  </a:lnTo>
                  <a:lnTo>
                    <a:pt x="2102612" y="598932"/>
                  </a:lnTo>
                  <a:lnTo>
                    <a:pt x="2111502" y="644652"/>
                  </a:lnTo>
                  <a:lnTo>
                    <a:pt x="2126742" y="737616"/>
                  </a:lnTo>
                  <a:lnTo>
                    <a:pt x="2139442" y="835152"/>
                  </a:lnTo>
                  <a:lnTo>
                    <a:pt x="2143252" y="885444"/>
                  </a:lnTo>
                  <a:lnTo>
                    <a:pt x="2149602" y="989076"/>
                  </a:lnTo>
                  <a:lnTo>
                    <a:pt x="2150872" y="1042416"/>
                  </a:lnTo>
                  <a:lnTo>
                    <a:pt x="2150872" y="583692"/>
                  </a:lnTo>
                  <a:lnTo>
                    <a:pt x="2131822" y="499872"/>
                  </a:lnTo>
                  <a:lnTo>
                    <a:pt x="2108962" y="417576"/>
                  </a:lnTo>
                  <a:lnTo>
                    <a:pt x="2094992" y="377952"/>
                  </a:lnTo>
                  <a:lnTo>
                    <a:pt x="2067052" y="304800"/>
                  </a:lnTo>
                  <a:lnTo>
                    <a:pt x="2035302" y="239268"/>
                  </a:lnTo>
                  <a:lnTo>
                    <a:pt x="2002282" y="179832"/>
                  </a:lnTo>
                  <a:lnTo>
                    <a:pt x="1965452" y="129540"/>
                  </a:lnTo>
                  <a:lnTo>
                    <a:pt x="1927352" y="86868"/>
                  </a:lnTo>
                  <a:lnTo>
                    <a:pt x="1884172" y="53340"/>
                  </a:lnTo>
                  <a:lnTo>
                    <a:pt x="1874012" y="47244"/>
                  </a:lnTo>
                  <a:lnTo>
                    <a:pt x="1862582" y="39624"/>
                  </a:lnTo>
                  <a:lnTo>
                    <a:pt x="1828292" y="25908"/>
                  </a:lnTo>
                  <a:lnTo>
                    <a:pt x="1805432" y="19812"/>
                  </a:lnTo>
                  <a:lnTo>
                    <a:pt x="1781302" y="16764"/>
                  </a:lnTo>
                  <a:lnTo>
                    <a:pt x="1755902" y="16764"/>
                  </a:lnTo>
                  <a:lnTo>
                    <a:pt x="1731772" y="19812"/>
                  </a:lnTo>
                  <a:lnTo>
                    <a:pt x="1721612" y="22860"/>
                  </a:lnTo>
                  <a:lnTo>
                    <a:pt x="1708912" y="25908"/>
                  </a:lnTo>
                  <a:lnTo>
                    <a:pt x="1686052" y="35052"/>
                  </a:lnTo>
                  <a:lnTo>
                    <a:pt x="1675892" y="41148"/>
                  </a:lnTo>
                  <a:lnTo>
                    <a:pt x="1663192" y="47244"/>
                  </a:lnTo>
                  <a:lnTo>
                    <a:pt x="1653032" y="53340"/>
                  </a:lnTo>
                  <a:lnTo>
                    <a:pt x="1641602" y="60960"/>
                  </a:lnTo>
                  <a:lnTo>
                    <a:pt x="1631442" y="70104"/>
                  </a:lnTo>
                  <a:lnTo>
                    <a:pt x="1622552" y="77724"/>
                  </a:lnTo>
                  <a:lnTo>
                    <a:pt x="1611122" y="86868"/>
                  </a:lnTo>
                  <a:lnTo>
                    <a:pt x="1602232" y="97536"/>
                  </a:lnTo>
                  <a:lnTo>
                    <a:pt x="1592072" y="108204"/>
                  </a:lnTo>
                  <a:lnTo>
                    <a:pt x="1553972" y="155448"/>
                  </a:lnTo>
                  <a:lnTo>
                    <a:pt x="1503172" y="239268"/>
                  </a:lnTo>
                  <a:lnTo>
                    <a:pt x="1472692" y="306324"/>
                  </a:lnTo>
                  <a:lnTo>
                    <a:pt x="1457452" y="341376"/>
                  </a:lnTo>
                  <a:lnTo>
                    <a:pt x="1443482" y="379476"/>
                  </a:lnTo>
                  <a:lnTo>
                    <a:pt x="1432052" y="417576"/>
                  </a:lnTo>
                  <a:lnTo>
                    <a:pt x="1418082" y="458724"/>
                  </a:lnTo>
                  <a:lnTo>
                    <a:pt x="1386332" y="588264"/>
                  </a:lnTo>
                  <a:lnTo>
                    <a:pt x="1377442" y="635508"/>
                  </a:lnTo>
                  <a:lnTo>
                    <a:pt x="1362202" y="729996"/>
                  </a:lnTo>
                  <a:lnTo>
                    <a:pt x="1349502" y="830580"/>
                  </a:lnTo>
                  <a:lnTo>
                    <a:pt x="1344422" y="882396"/>
                  </a:lnTo>
                  <a:lnTo>
                    <a:pt x="1339342" y="987552"/>
                  </a:lnTo>
                  <a:lnTo>
                    <a:pt x="1338072" y="1042416"/>
                  </a:lnTo>
                  <a:lnTo>
                    <a:pt x="1338072" y="1095756"/>
                  </a:lnTo>
                  <a:lnTo>
                    <a:pt x="1338072" y="1150620"/>
                  </a:lnTo>
                  <a:lnTo>
                    <a:pt x="1339342" y="1205484"/>
                  </a:lnTo>
                  <a:lnTo>
                    <a:pt x="1344422" y="1310640"/>
                  </a:lnTo>
                  <a:lnTo>
                    <a:pt x="1349502" y="1362456"/>
                  </a:lnTo>
                  <a:lnTo>
                    <a:pt x="1362202" y="1463040"/>
                  </a:lnTo>
                  <a:lnTo>
                    <a:pt x="1377442" y="1559052"/>
                  </a:lnTo>
                  <a:lnTo>
                    <a:pt x="1386332" y="1604772"/>
                  </a:lnTo>
                  <a:lnTo>
                    <a:pt x="1407922" y="1693164"/>
                  </a:lnTo>
                  <a:lnTo>
                    <a:pt x="1443482" y="1815084"/>
                  </a:lnTo>
                  <a:lnTo>
                    <a:pt x="1457452" y="1851660"/>
                  </a:lnTo>
                  <a:lnTo>
                    <a:pt x="1472692" y="1888236"/>
                  </a:lnTo>
                  <a:lnTo>
                    <a:pt x="1503172" y="1953768"/>
                  </a:lnTo>
                  <a:lnTo>
                    <a:pt x="1537462" y="2013204"/>
                  </a:lnTo>
                  <a:lnTo>
                    <a:pt x="1573022" y="2063496"/>
                  </a:lnTo>
                  <a:lnTo>
                    <a:pt x="1593342" y="2086356"/>
                  </a:lnTo>
                  <a:lnTo>
                    <a:pt x="1602232" y="2097024"/>
                  </a:lnTo>
                  <a:lnTo>
                    <a:pt x="1613662" y="2106168"/>
                  </a:lnTo>
                  <a:lnTo>
                    <a:pt x="1622552" y="2115312"/>
                  </a:lnTo>
                  <a:lnTo>
                    <a:pt x="1632712" y="2124456"/>
                  </a:lnTo>
                  <a:lnTo>
                    <a:pt x="1654302" y="2139696"/>
                  </a:lnTo>
                  <a:lnTo>
                    <a:pt x="1664462" y="2145792"/>
                  </a:lnTo>
                  <a:lnTo>
                    <a:pt x="1675892" y="2153412"/>
                  </a:lnTo>
                  <a:lnTo>
                    <a:pt x="1710182" y="2167128"/>
                  </a:lnTo>
                  <a:lnTo>
                    <a:pt x="1722882" y="2170176"/>
                  </a:lnTo>
                  <a:lnTo>
                    <a:pt x="1733042" y="2173224"/>
                  </a:lnTo>
                  <a:lnTo>
                    <a:pt x="1758442" y="2176272"/>
                  </a:lnTo>
                  <a:lnTo>
                    <a:pt x="1782572" y="2176272"/>
                  </a:lnTo>
                  <a:lnTo>
                    <a:pt x="1829562" y="2167128"/>
                  </a:lnTo>
                  <a:lnTo>
                    <a:pt x="1865122" y="2151888"/>
                  </a:lnTo>
                  <a:lnTo>
                    <a:pt x="1907032" y="2122932"/>
                  </a:lnTo>
                  <a:lnTo>
                    <a:pt x="1918462" y="2115312"/>
                  </a:lnTo>
                  <a:lnTo>
                    <a:pt x="1937512" y="2095500"/>
                  </a:lnTo>
                  <a:lnTo>
                    <a:pt x="1946402" y="2084832"/>
                  </a:lnTo>
                  <a:lnTo>
                    <a:pt x="1966722" y="2061972"/>
                  </a:lnTo>
                  <a:lnTo>
                    <a:pt x="2003552" y="2011680"/>
                  </a:lnTo>
                  <a:lnTo>
                    <a:pt x="2036572" y="1952244"/>
                  </a:lnTo>
                  <a:lnTo>
                    <a:pt x="2067052" y="1886712"/>
                  </a:lnTo>
                  <a:lnTo>
                    <a:pt x="2108962" y="1775460"/>
                  </a:lnTo>
                  <a:lnTo>
                    <a:pt x="2120392" y="1734312"/>
                  </a:lnTo>
                  <a:lnTo>
                    <a:pt x="2141982" y="1648968"/>
                  </a:lnTo>
                  <a:lnTo>
                    <a:pt x="2150872" y="1610296"/>
                  </a:lnTo>
                  <a:lnTo>
                    <a:pt x="2152142" y="1604772"/>
                  </a:lnTo>
                  <a:lnTo>
                    <a:pt x="2162302" y="1557528"/>
                  </a:lnTo>
                  <a:lnTo>
                    <a:pt x="2177542" y="1463040"/>
                  </a:lnTo>
                  <a:lnTo>
                    <a:pt x="2188972" y="1362456"/>
                  </a:lnTo>
                  <a:lnTo>
                    <a:pt x="2194052" y="1310640"/>
                  </a:lnTo>
                  <a:lnTo>
                    <a:pt x="2196592" y="1258824"/>
                  </a:lnTo>
                  <a:lnTo>
                    <a:pt x="2200402" y="1205484"/>
                  </a:lnTo>
                  <a:lnTo>
                    <a:pt x="2201672" y="1150620"/>
                  </a:lnTo>
                  <a:lnTo>
                    <a:pt x="2201672" y="1040892"/>
                  </a:lnTo>
                  <a:close/>
                </a:path>
                <a:path w="5219700" h="2178050">
                  <a:moveTo>
                    <a:pt x="3763772" y="1042416"/>
                  </a:moveTo>
                  <a:lnTo>
                    <a:pt x="3762502" y="989076"/>
                  </a:lnTo>
                  <a:lnTo>
                    <a:pt x="3756152" y="882396"/>
                  </a:lnTo>
                  <a:lnTo>
                    <a:pt x="3751072" y="832104"/>
                  </a:lnTo>
                  <a:lnTo>
                    <a:pt x="3744722" y="780288"/>
                  </a:lnTo>
                  <a:lnTo>
                    <a:pt x="3739642" y="731520"/>
                  </a:lnTo>
                  <a:lnTo>
                    <a:pt x="3724402" y="635508"/>
                  </a:lnTo>
                  <a:lnTo>
                    <a:pt x="3712972" y="585216"/>
                  </a:lnTo>
                  <a:lnTo>
                    <a:pt x="3712972" y="1043940"/>
                  </a:lnTo>
                  <a:lnTo>
                    <a:pt x="3712972" y="1152144"/>
                  </a:lnTo>
                  <a:lnTo>
                    <a:pt x="3711702" y="1205484"/>
                  </a:lnTo>
                  <a:lnTo>
                    <a:pt x="3705352" y="1309116"/>
                  </a:lnTo>
                  <a:lnTo>
                    <a:pt x="3701542" y="1359408"/>
                  </a:lnTo>
                  <a:lnTo>
                    <a:pt x="3688842" y="1456944"/>
                  </a:lnTo>
                  <a:lnTo>
                    <a:pt x="3673602" y="1551432"/>
                  </a:lnTo>
                  <a:lnTo>
                    <a:pt x="3655822" y="1639824"/>
                  </a:lnTo>
                  <a:lnTo>
                    <a:pt x="3644392" y="1682496"/>
                  </a:lnTo>
                  <a:lnTo>
                    <a:pt x="3634232" y="1722120"/>
                  </a:lnTo>
                  <a:lnTo>
                    <a:pt x="3621532" y="1761744"/>
                  </a:lnTo>
                  <a:lnTo>
                    <a:pt x="3610102" y="1799844"/>
                  </a:lnTo>
                  <a:lnTo>
                    <a:pt x="3582162" y="1869948"/>
                  </a:lnTo>
                  <a:lnTo>
                    <a:pt x="3566922" y="1901952"/>
                  </a:lnTo>
                  <a:lnTo>
                    <a:pt x="3552952" y="1932432"/>
                  </a:lnTo>
                  <a:lnTo>
                    <a:pt x="3536442" y="1959864"/>
                  </a:lnTo>
                  <a:lnTo>
                    <a:pt x="3504692" y="2011680"/>
                  </a:lnTo>
                  <a:lnTo>
                    <a:pt x="3470402" y="2054352"/>
                  </a:lnTo>
                  <a:lnTo>
                    <a:pt x="3436112" y="2086356"/>
                  </a:lnTo>
                  <a:lnTo>
                    <a:pt x="3400552" y="2109216"/>
                  </a:lnTo>
                  <a:lnTo>
                    <a:pt x="3392932" y="2113788"/>
                  </a:lnTo>
                  <a:lnTo>
                    <a:pt x="3366262" y="2122932"/>
                  </a:lnTo>
                  <a:lnTo>
                    <a:pt x="3356102" y="2124456"/>
                  </a:lnTo>
                  <a:lnTo>
                    <a:pt x="3348482" y="2125980"/>
                  </a:lnTo>
                  <a:lnTo>
                    <a:pt x="3339592" y="2127504"/>
                  </a:lnTo>
                  <a:lnTo>
                    <a:pt x="3321812" y="2127504"/>
                  </a:lnTo>
                  <a:lnTo>
                    <a:pt x="3312922" y="2125980"/>
                  </a:lnTo>
                  <a:lnTo>
                    <a:pt x="3305302" y="2124456"/>
                  </a:lnTo>
                  <a:lnTo>
                    <a:pt x="3295142" y="2122932"/>
                  </a:lnTo>
                  <a:lnTo>
                    <a:pt x="3286252" y="2119884"/>
                  </a:lnTo>
                  <a:lnTo>
                    <a:pt x="3278632" y="2116836"/>
                  </a:lnTo>
                  <a:lnTo>
                    <a:pt x="3269742" y="2113788"/>
                  </a:lnTo>
                  <a:lnTo>
                    <a:pt x="3260852" y="2109216"/>
                  </a:lnTo>
                  <a:lnTo>
                    <a:pt x="3253232" y="2104644"/>
                  </a:lnTo>
                  <a:lnTo>
                    <a:pt x="3234182" y="2092452"/>
                  </a:lnTo>
                  <a:lnTo>
                    <a:pt x="3225292" y="2084832"/>
                  </a:lnTo>
                  <a:lnTo>
                    <a:pt x="3217672" y="2078736"/>
                  </a:lnTo>
                  <a:lnTo>
                    <a:pt x="3208782" y="2069592"/>
                  </a:lnTo>
                  <a:lnTo>
                    <a:pt x="3199892" y="2061972"/>
                  </a:lnTo>
                  <a:lnTo>
                    <a:pt x="3175762" y="2033016"/>
                  </a:lnTo>
                  <a:lnTo>
                    <a:pt x="3141472" y="1985772"/>
                  </a:lnTo>
                  <a:lnTo>
                    <a:pt x="3109722" y="1930908"/>
                  </a:lnTo>
                  <a:lnTo>
                    <a:pt x="3095752" y="1900428"/>
                  </a:lnTo>
                  <a:lnTo>
                    <a:pt x="3080512" y="1868424"/>
                  </a:lnTo>
                  <a:lnTo>
                    <a:pt x="3066542" y="1834896"/>
                  </a:lnTo>
                  <a:lnTo>
                    <a:pt x="3055112" y="1798320"/>
                  </a:lnTo>
                  <a:lnTo>
                    <a:pt x="3041142" y="1760220"/>
                  </a:lnTo>
                  <a:lnTo>
                    <a:pt x="3028442" y="1722120"/>
                  </a:lnTo>
                  <a:lnTo>
                    <a:pt x="2997962" y="1595628"/>
                  </a:lnTo>
                  <a:lnTo>
                    <a:pt x="2989072" y="1549908"/>
                  </a:lnTo>
                  <a:lnTo>
                    <a:pt x="2973832" y="1456944"/>
                  </a:lnTo>
                  <a:lnTo>
                    <a:pt x="2962402" y="1359408"/>
                  </a:lnTo>
                  <a:lnTo>
                    <a:pt x="2950972" y="1203960"/>
                  </a:lnTo>
                  <a:lnTo>
                    <a:pt x="2949702" y="1150620"/>
                  </a:lnTo>
                  <a:lnTo>
                    <a:pt x="2949702" y="1098804"/>
                  </a:lnTo>
                  <a:lnTo>
                    <a:pt x="2952242" y="990600"/>
                  </a:lnTo>
                  <a:lnTo>
                    <a:pt x="2954782" y="938784"/>
                  </a:lnTo>
                  <a:lnTo>
                    <a:pt x="2958592" y="886968"/>
                  </a:lnTo>
                  <a:lnTo>
                    <a:pt x="2967482" y="786384"/>
                  </a:lnTo>
                  <a:lnTo>
                    <a:pt x="2973832" y="739140"/>
                  </a:lnTo>
                  <a:lnTo>
                    <a:pt x="2989072" y="644652"/>
                  </a:lnTo>
                  <a:lnTo>
                    <a:pt x="3008122" y="556260"/>
                  </a:lnTo>
                  <a:lnTo>
                    <a:pt x="3018282" y="515112"/>
                  </a:lnTo>
                  <a:lnTo>
                    <a:pt x="3030982" y="473964"/>
                  </a:lnTo>
                  <a:lnTo>
                    <a:pt x="3041142" y="434340"/>
                  </a:lnTo>
                  <a:lnTo>
                    <a:pt x="3055112" y="396240"/>
                  </a:lnTo>
                  <a:lnTo>
                    <a:pt x="3066542" y="361188"/>
                  </a:lnTo>
                  <a:lnTo>
                    <a:pt x="3080512" y="326136"/>
                  </a:lnTo>
                  <a:lnTo>
                    <a:pt x="3110992" y="263652"/>
                  </a:lnTo>
                  <a:lnTo>
                    <a:pt x="3141472" y="208788"/>
                  </a:lnTo>
                  <a:lnTo>
                    <a:pt x="3192272" y="143256"/>
                  </a:lnTo>
                  <a:lnTo>
                    <a:pt x="3201162" y="134112"/>
                  </a:lnTo>
                  <a:lnTo>
                    <a:pt x="3208782" y="124968"/>
                  </a:lnTo>
                  <a:lnTo>
                    <a:pt x="3226562" y="109728"/>
                  </a:lnTo>
                  <a:lnTo>
                    <a:pt x="3236722" y="103632"/>
                  </a:lnTo>
                  <a:lnTo>
                    <a:pt x="3244342" y="97536"/>
                  </a:lnTo>
                  <a:lnTo>
                    <a:pt x="3253232" y="91440"/>
                  </a:lnTo>
                  <a:lnTo>
                    <a:pt x="3271012" y="82296"/>
                  </a:lnTo>
                  <a:lnTo>
                    <a:pt x="3279902" y="79248"/>
                  </a:lnTo>
                  <a:lnTo>
                    <a:pt x="3287522" y="76200"/>
                  </a:lnTo>
                  <a:lnTo>
                    <a:pt x="3297682" y="73152"/>
                  </a:lnTo>
                  <a:lnTo>
                    <a:pt x="3315462" y="70104"/>
                  </a:lnTo>
                  <a:lnTo>
                    <a:pt x="3323082" y="68580"/>
                  </a:lnTo>
                  <a:lnTo>
                    <a:pt x="3340862" y="68580"/>
                  </a:lnTo>
                  <a:lnTo>
                    <a:pt x="3359912" y="71628"/>
                  </a:lnTo>
                  <a:lnTo>
                    <a:pt x="3401822" y="86868"/>
                  </a:lnTo>
                  <a:lnTo>
                    <a:pt x="3411982" y="92964"/>
                  </a:lnTo>
                  <a:lnTo>
                    <a:pt x="3420872" y="97536"/>
                  </a:lnTo>
                  <a:lnTo>
                    <a:pt x="3428492" y="103632"/>
                  </a:lnTo>
                  <a:lnTo>
                    <a:pt x="3437382" y="111252"/>
                  </a:lnTo>
                  <a:lnTo>
                    <a:pt x="3446272" y="117348"/>
                  </a:lnTo>
                  <a:lnTo>
                    <a:pt x="3453892" y="126492"/>
                  </a:lnTo>
                  <a:lnTo>
                    <a:pt x="3462782" y="134112"/>
                  </a:lnTo>
                  <a:lnTo>
                    <a:pt x="3472942" y="143256"/>
                  </a:lnTo>
                  <a:lnTo>
                    <a:pt x="3489452" y="163068"/>
                  </a:lnTo>
                  <a:lnTo>
                    <a:pt x="3505962" y="185928"/>
                  </a:lnTo>
                  <a:lnTo>
                    <a:pt x="3521202" y="210312"/>
                  </a:lnTo>
                  <a:lnTo>
                    <a:pt x="3537712" y="236220"/>
                  </a:lnTo>
                  <a:lnTo>
                    <a:pt x="3568192" y="295656"/>
                  </a:lnTo>
                  <a:lnTo>
                    <a:pt x="3596132" y="361188"/>
                  </a:lnTo>
                  <a:lnTo>
                    <a:pt x="3610102" y="397764"/>
                  </a:lnTo>
                  <a:lnTo>
                    <a:pt x="3634232" y="473964"/>
                  </a:lnTo>
                  <a:lnTo>
                    <a:pt x="3644392" y="515112"/>
                  </a:lnTo>
                  <a:lnTo>
                    <a:pt x="3655822" y="557784"/>
                  </a:lnTo>
                  <a:lnTo>
                    <a:pt x="3664712" y="600456"/>
                  </a:lnTo>
                  <a:lnTo>
                    <a:pt x="3673602" y="646176"/>
                  </a:lnTo>
                  <a:lnTo>
                    <a:pt x="3688842" y="739140"/>
                  </a:lnTo>
                  <a:lnTo>
                    <a:pt x="3701542" y="836676"/>
                  </a:lnTo>
                  <a:lnTo>
                    <a:pt x="3705352" y="886968"/>
                  </a:lnTo>
                  <a:lnTo>
                    <a:pt x="3711702" y="990600"/>
                  </a:lnTo>
                  <a:lnTo>
                    <a:pt x="3712972" y="1043940"/>
                  </a:lnTo>
                  <a:lnTo>
                    <a:pt x="3712972" y="585216"/>
                  </a:lnTo>
                  <a:lnTo>
                    <a:pt x="3693922" y="501396"/>
                  </a:lnTo>
                  <a:lnTo>
                    <a:pt x="3671062" y="419100"/>
                  </a:lnTo>
                  <a:lnTo>
                    <a:pt x="3657092" y="379476"/>
                  </a:lnTo>
                  <a:lnTo>
                    <a:pt x="3629152" y="306324"/>
                  </a:lnTo>
                  <a:lnTo>
                    <a:pt x="3597402" y="240792"/>
                  </a:lnTo>
                  <a:lnTo>
                    <a:pt x="3564382" y="181356"/>
                  </a:lnTo>
                  <a:lnTo>
                    <a:pt x="3527552" y="131064"/>
                  </a:lnTo>
                  <a:lnTo>
                    <a:pt x="3489452" y="88392"/>
                  </a:lnTo>
                  <a:lnTo>
                    <a:pt x="3446272" y="54864"/>
                  </a:lnTo>
                  <a:lnTo>
                    <a:pt x="3436112" y="48768"/>
                  </a:lnTo>
                  <a:lnTo>
                    <a:pt x="3424682" y="41148"/>
                  </a:lnTo>
                  <a:lnTo>
                    <a:pt x="3390392" y="27432"/>
                  </a:lnTo>
                  <a:lnTo>
                    <a:pt x="3367532" y="21336"/>
                  </a:lnTo>
                  <a:lnTo>
                    <a:pt x="3343402" y="18288"/>
                  </a:lnTo>
                  <a:lnTo>
                    <a:pt x="3318002" y="18288"/>
                  </a:lnTo>
                  <a:lnTo>
                    <a:pt x="3293872" y="21336"/>
                  </a:lnTo>
                  <a:lnTo>
                    <a:pt x="3283712" y="24384"/>
                  </a:lnTo>
                  <a:lnTo>
                    <a:pt x="3271012" y="27432"/>
                  </a:lnTo>
                  <a:lnTo>
                    <a:pt x="3248152" y="36576"/>
                  </a:lnTo>
                  <a:lnTo>
                    <a:pt x="3237992" y="42672"/>
                  </a:lnTo>
                  <a:lnTo>
                    <a:pt x="3225292" y="48768"/>
                  </a:lnTo>
                  <a:lnTo>
                    <a:pt x="3215132" y="54864"/>
                  </a:lnTo>
                  <a:lnTo>
                    <a:pt x="3203702" y="62484"/>
                  </a:lnTo>
                  <a:lnTo>
                    <a:pt x="3193542" y="71628"/>
                  </a:lnTo>
                  <a:lnTo>
                    <a:pt x="3184652" y="79248"/>
                  </a:lnTo>
                  <a:lnTo>
                    <a:pt x="3173222" y="88392"/>
                  </a:lnTo>
                  <a:lnTo>
                    <a:pt x="3164332" y="99060"/>
                  </a:lnTo>
                  <a:lnTo>
                    <a:pt x="3154172" y="109728"/>
                  </a:lnTo>
                  <a:lnTo>
                    <a:pt x="3116072" y="156972"/>
                  </a:lnTo>
                  <a:lnTo>
                    <a:pt x="3081782" y="211836"/>
                  </a:lnTo>
                  <a:lnTo>
                    <a:pt x="3048762" y="274320"/>
                  </a:lnTo>
                  <a:lnTo>
                    <a:pt x="3034792" y="307848"/>
                  </a:lnTo>
                  <a:lnTo>
                    <a:pt x="3019552" y="342900"/>
                  </a:lnTo>
                  <a:lnTo>
                    <a:pt x="3005582" y="381000"/>
                  </a:lnTo>
                  <a:lnTo>
                    <a:pt x="2994152" y="419100"/>
                  </a:lnTo>
                  <a:lnTo>
                    <a:pt x="2980182" y="460248"/>
                  </a:lnTo>
                  <a:lnTo>
                    <a:pt x="2958592" y="545592"/>
                  </a:lnTo>
                  <a:lnTo>
                    <a:pt x="2948432" y="589788"/>
                  </a:lnTo>
                  <a:lnTo>
                    <a:pt x="2939542" y="637032"/>
                  </a:lnTo>
                  <a:lnTo>
                    <a:pt x="2924302" y="731520"/>
                  </a:lnTo>
                  <a:lnTo>
                    <a:pt x="2911602" y="832104"/>
                  </a:lnTo>
                  <a:lnTo>
                    <a:pt x="2906522" y="883920"/>
                  </a:lnTo>
                  <a:lnTo>
                    <a:pt x="2901442" y="989076"/>
                  </a:lnTo>
                  <a:lnTo>
                    <a:pt x="2900172" y="1043940"/>
                  </a:lnTo>
                  <a:lnTo>
                    <a:pt x="2900172" y="1097280"/>
                  </a:lnTo>
                  <a:lnTo>
                    <a:pt x="2900172" y="1098804"/>
                  </a:lnTo>
                  <a:lnTo>
                    <a:pt x="2900172" y="1152144"/>
                  </a:lnTo>
                  <a:lnTo>
                    <a:pt x="2901442" y="1207008"/>
                  </a:lnTo>
                  <a:lnTo>
                    <a:pt x="2906522" y="1312164"/>
                  </a:lnTo>
                  <a:lnTo>
                    <a:pt x="2911602" y="1363980"/>
                  </a:lnTo>
                  <a:lnTo>
                    <a:pt x="2924302" y="1464564"/>
                  </a:lnTo>
                  <a:lnTo>
                    <a:pt x="2939542" y="1560576"/>
                  </a:lnTo>
                  <a:lnTo>
                    <a:pt x="2948432" y="1606296"/>
                  </a:lnTo>
                  <a:lnTo>
                    <a:pt x="2970022" y="1694688"/>
                  </a:lnTo>
                  <a:lnTo>
                    <a:pt x="3005582" y="1816608"/>
                  </a:lnTo>
                  <a:lnTo>
                    <a:pt x="3019552" y="1853184"/>
                  </a:lnTo>
                  <a:lnTo>
                    <a:pt x="3034792" y="1889760"/>
                  </a:lnTo>
                  <a:lnTo>
                    <a:pt x="3065272" y="1955292"/>
                  </a:lnTo>
                  <a:lnTo>
                    <a:pt x="3099562" y="2014728"/>
                  </a:lnTo>
                  <a:lnTo>
                    <a:pt x="3135122" y="2065020"/>
                  </a:lnTo>
                  <a:lnTo>
                    <a:pt x="3155442" y="2087880"/>
                  </a:lnTo>
                  <a:lnTo>
                    <a:pt x="3164332" y="2098548"/>
                  </a:lnTo>
                  <a:lnTo>
                    <a:pt x="3175762" y="2107692"/>
                  </a:lnTo>
                  <a:lnTo>
                    <a:pt x="3184652" y="2116836"/>
                  </a:lnTo>
                  <a:lnTo>
                    <a:pt x="3194812" y="2125980"/>
                  </a:lnTo>
                  <a:lnTo>
                    <a:pt x="3216402" y="2141220"/>
                  </a:lnTo>
                  <a:lnTo>
                    <a:pt x="3226562" y="2147316"/>
                  </a:lnTo>
                  <a:lnTo>
                    <a:pt x="3237992" y="2154936"/>
                  </a:lnTo>
                  <a:lnTo>
                    <a:pt x="3272282" y="2168652"/>
                  </a:lnTo>
                  <a:lnTo>
                    <a:pt x="3284982" y="2171700"/>
                  </a:lnTo>
                  <a:lnTo>
                    <a:pt x="3295142" y="2174748"/>
                  </a:lnTo>
                  <a:lnTo>
                    <a:pt x="3320542" y="2177796"/>
                  </a:lnTo>
                  <a:lnTo>
                    <a:pt x="3344672" y="2177796"/>
                  </a:lnTo>
                  <a:lnTo>
                    <a:pt x="3391662" y="2168652"/>
                  </a:lnTo>
                  <a:lnTo>
                    <a:pt x="3427222" y="2153412"/>
                  </a:lnTo>
                  <a:lnTo>
                    <a:pt x="3469132" y="2124456"/>
                  </a:lnTo>
                  <a:lnTo>
                    <a:pt x="3480562" y="2116836"/>
                  </a:lnTo>
                  <a:lnTo>
                    <a:pt x="3499612" y="2097024"/>
                  </a:lnTo>
                  <a:lnTo>
                    <a:pt x="3508502" y="2086356"/>
                  </a:lnTo>
                  <a:lnTo>
                    <a:pt x="3528822" y="2065020"/>
                  </a:lnTo>
                  <a:lnTo>
                    <a:pt x="3565652" y="2013204"/>
                  </a:lnTo>
                  <a:lnTo>
                    <a:pt x="3598672" y="1955292"/>
                  </a:lnTo>
                  <a:lnTo>
                    <a:pt x="3629152" y="1888236"/>
                  </a:lnTo>
                  <a:lnTo>
                    <a:pt x="3671062" y="1776984"/>
                  </a:lnTo>
                  <a:lnTo>
                    <a:pt x="3693922" y="1694688"/>
                  </a:lnTo>
                  <a:lnTo>
                    <a:pt x="3712972" y="1611820"/>
                  </a:lnTo>
                  <a:lnTo>
                    <a:pt x="3714242" y="1606296"/>
                  </a:lnTo>
                  <a:lnTo>
                    <a:pt x="3724402" y="1559052"/>
                  </a:lnTo>
                  <a:lnTo>
                    <a:pt x="3739642" y="1464564"/>
                  </a:lnTo>
                  <a:lnTo>
                    <a:pt x="3751072" y="1363980"/>
                  </a:lnTo>
                  <a:lnTo>
                    <a:pt x="3756152" y="1312164"/>
                  </a:lnTo>
                  <a:lnTo>
                    <a:pt x="3758692" y="1260348"/>
                  </a:lnTo>
                  <a:lnTo>
                    <a:pt x="3762502" y="1207008"/>
                  </a:lnTo>
                  <a:lnTo>
                    <a:pt x="3763772" y="1152144"/>
                  </a:lnTo>
                  <a:lnTo>
                    <a:pt x="3763772" y="1042416"/>
                  </a:lnTo>
                  <a:close/>
                </a:path>
                <a:path w="5219700" h="2178050">
                  <a:moveTo>
                    <a:pt x="5219192" y="1031748"/>
                  </a:moveTo>
                  <a:lnTo>
                    <a:pt x="5217922" y="978408"/>
                  </a:lnTo>
                  <a:lnTo>
                    <a:pt x="5211572" y="871728"/>
                  </a:lnTo>
                  <a:lnTo>
                    <a:pt x="5206492" y="819912"/>
                  </a:lnTo>
                  <a:lnTo>
                    <a:pt x="5200142" y="769620"/>
                  </a:lnTo>
                  <a:lnTo>
                    <a:pt x="5195062" y="720852"/>
                  </a:lnTo>
                  <a:lnTo>
                    <a:pt x="5179822" y="624840"/>
                  </a:lnTo>
                  <a:lnTo>
                    <a:pt x="5168392" y="573405"/>
                  </a:lnTo>
                  <a:lnTo>
                    <a:pt x="5168392" y="1033272"/>
                  </a:lnTo>
                  <a:lnTo>
                    <a:pt x="5168392" y="1141476"/>
                  </a:lnTo>
                  <a:lnTo>
                    <a:pt x="5167122" y="1193292"/>
                  </a:lnTo>
                  <a:lnTo>
                    <a:pt x="5164582" y="1246632"/>
                  </a:lnTo>
                  <a:lnTo>
                    <a:pt x="5156962" y="1348740"/>
                  </a:lnTo>
                  <a:lnTo>
                    <a:pt x="5137912" y="1493520"/>
                  </a:lnTo>
                  <a:lnTo>
                    <a:pt x="5111242" y="1629156"/>
                  </a:lnTo>
                  <a:lnTo>
                    <a:pt x="5089652" y="1711452"/>
                  </a:lnTo>
                  <a:lnTo>
                    <a:pt x="5065522" y="1787652"/>
                  </a:lnTo>
                  <a:lnTo>
                    <a:pt x="5051552" y="1824228"/>
                  </a:lnTo>
                  <a:lnTo>
                    <a:pt x="5023612" y="1891284"/>
                  </a:lnTo>
                  <a:lnTo>
                    <a:pt x="4993132" y="1949196"/>
                  </a:lnTo>
                  <a:lnTo>
                    <a:pt x="4960112" y="2001012"/>
                  </a:lnTo>
                  <a:lnTo>
                    <a:pt x="4925822" y="2042160"/>
                  </a:lnTo>
                  <a:lnTo>
                    <a:pt x="4918202" y="2051304"/>
                  </a:lnTo>
                  <a:lnTo>
                    <a:pt x="4909312" y="2060448"/>
                  </a:lnTo>
                  <a:lnTo>
                    <a:pt x="4900422" y="2068068"/>
                  </a:lnTo>
                  <a:lnTo>
                    <a:pt x="4892802" y="2075688"/>
                  </a:lnTo>
                  <a:lnTo>
                    <a:pt x="4864862" y="2093976"/>
                  </a:lnTo>
                  <a:lnTo>
                    <a:pt x="4855972" y="2098548"/>
                  </a:lnTo>
                  <a:lnTo>
                    <a:pt x="4848352" y="2103120"/>
                  </a:lnTo>
                  <a:lnTo>
                    <a:pt x="4821682" y="2112264"/>
                  </a:lnTo>
                  <a:lnTo>
                    <a:pt x="4814062" y="2113788"/>
                  </a:lnTo>
                  <a:lnTo>
                    <a:pt x="4795012" y="2116836"/>
                  </a:lnTo>
                  <a:lnTo>
                    <a:pt x="4786122" y="2116836"/>
                  </a:lnTo>
                  <a:lnTo>
                    <a:pt x="4778502" y="2115312"/>
                  </a:lnTo>
                  <a:lnTo>
                    <a:pt x="4769612" y="2115312"/>
                  </a:lnTo>
                  <a:lnTo>
                    <a:pt x="4750562" y="2112264"/>
                  </a:lnTo>
                  <a:lnTo>
                    <a:pt x="4742942" y="2109216"/>
                  </a:lnTo>
                  <a:lnTo>
                    <a:pt x="4734052" y="2106168"/>
                  </a:lnTo>
                  <a:lnTo>
                    <a:pt x="4689602" y="2080260"/>
                  </a:lnTo>
                  <a:lnTo>
                    <a:pt x="4656582" y="2049780"/>
                  </a:lnTo>
                  <a:lnTo>
                    <a:pt x="4647692" y="2042160"/>
                  </a:lnTo>
                  <a:lnTo>
                    <a:pt x="4613402" y="1999488"/>
                  </a:lnTo>
                  <a:lnTo>
                    <a:pt x="4581652" y="1949196"/>
                  </a:lnTo>
                  <a:lnTo>
                    <a:pt x="4551172" y="1889760"/>
                  </a:lnTo>
                  <a:lnTo>
                    <a:pt x="4521962" y="1822704"/>
                  </a:lnTo>
                  <a:lnTo>
                    <a:pt x="4510532" y="1787652"/>
                  </a:lnTo>
                  <a:lnTo>
                    <a:pt x="4496562" y="1749552"/>
                  </a:lnTo>
                  <a:lnTo>
                    <a:pt x="4486402" y="1711452"/>
                  </a:lnTo>
                  <a:lnTo>
                    <a:pt x="4473702" y="1670304"/>
                  </a:lnTo>
                  <a:lnTo>
                    <a:pt x="4464812" y="1627632"/>
                  </a:lnTo>
                  <a:lnTo>
                    <a:pt x="4453382" y="1584960"/>
                  </a:lnTo>
                  <a:lnTo>
                    <a:pt x="4444492" y="1539240"/>
                  </a:lnTo>
                  <a:lnTo>
                    <a:pt x="4429252" y="1446276"/>
                  </a:lnTo>
                  <a:lnTo>
                    <a:pt x="4422902" y="1397508"/>
                  </a:lnTo>
                  <a:lnTo>
                    <a:pt x="4414012" y="1296924"/>
                  </a:lnTo>
                  <a:lnTo>
                    <a:pt x="4410202" y="1245108"/>
                  </a:lnTo>
                  <a:lnTo>
                    <a:pt x="4407662" y="1193292"/>
                  </a:lnTo>
                  <a:lnTo>
                    <a:pt x="4405122" y="1086612"/>
                  </a:lnTo>
                  <a:lnTo>
                    <a:pt x="4407662" y="979932"/>
                  </a:lnTo>
                  <a:lnTo>
                    <a:pt x="4410202" y="928116"/>
                  </a:lnTo>
                  <a:lnTo>
                    <a:pt x="4414012" y="876300"/>
                  </a:lnTo>
                  <a:lnTo>
                    <a:pt x="4422902" y="775716"/>
                  </a:lnTo>
                  <a:lnTo>
                    <a:pt x="4429252" y="726948"/>
                  </a:lnTo>
                  <a:lnTo>
                    <a:pt x="4444492" y="633984"/>
                  </a:lnTo>
                  <a:lnTo>
                    <a:pt x="4453382" y="588264"/>
                  </a:lnTo>
                  <a:lnTo>
                    <a:pt x="4464812" y="545592"/>
                  </a:lnTo>
                  <a:lnTo>
                    <a:pt x="4473702" y="502920"/>
                  </a:lnTo>
                  <a:lnTo>
                    <a:pt x="4497832" y="423672"/>
                  </a:lnTo>
                  <a:lnTo>
                    <a:pt x="4510532" y="385572"/>
                  </a:lnTo>
                  <a:lnTo>
                    <a:pt x="4537202" y="315468"/>
                  </a:lnTo>
                  <a:lnTo>
                    <a:pt x="4566412" y="252984"/>
                  </a:lnTo>
                  <a:lnTo>
                    <a:pt x="4598162" y="198120"/>
                  </a:lnTo>
                  <a:lnTo>
                    <a:pt x="4613402" y="173736"/>
                  </a:lnTo>
                  <a:lnTo>
                    <a:pt x="4631182" y="150876"/>
                  </a:lnTo>
                  <a:lnTo>
                    <a:pt x="4648962" y="131064"/>
                  </a:lnTo>
                  <a:lnTo>
                    <a:pt x="4656582" y="121920"/>
                  </a:lnTo>
                  <a:lnTo>
                    <a:pt x="4665472" y="114300"/>
                  </a:lnTo>
                  <a:lnTo>
                    <a:pt x="4673092" y="106680"/>
                  </a:lnTo>
                  <a:lnTo>
                    <a:pt x="4692142" y="91440"/>
                  </a:lnTo>
                  <a:lnTo>
                    <a:pt x="4701032" y="86868"/>
                  </a:lnTo>
                  <a:lnTo>
                    <a:pt x="4708652" y="80772"/>
                  </a:lnTo>
                  <a:lnTo>
                    <a:pt x="4735322" y="67056"/>
                  </a:lnTo>
                  <a:lnTo>
                    <a:pt x="4745482" y="64008"/>
                  </a:lnTo>
                  <a:lnTo>
                    <a:pt x="4753102" y="62484"/>
                  </a:lnTo>
                  <a:lnTo>
                    <a:pt x="4761992" y="59436"/>
                  </a:lnTo>
                  <a:lnTo>
                    <a:pt x="4770882" y="57912"/>
                  </a:lnTo>
                  <a:lnTo>
                    <a:pt x="4796282" y="57912"/>
                  </a:lnTo>
                  <a:lnTo>
                    <a:pt x="4806442" y="59436"/>
                  </a:lnTo>
                  <a:lnTo>
                    <a:pt x="4815332" y="59436"/>
                  </a:lnTo>
                  <a:lnTo>
                    <a:pt x="4822952" y="62484"/>
                  </a:lnTo>
                  <a:lnTo>
                    <a:pt x="4849622" y="71628"/>
                  </a:lnTo>
                  <a:lnTo>
                    <a:pt x="4857242" y="76200"/>
                  </a:lnTo>
                  <a:lnTo>
                    <a:pt x="4867402" y="80772"/>
                  </a:lnTo>
                  <a:lnTo>
                    <a:pt x="4876292" y="86868"/>
                  </a:lnTo>
                  <a:lnTo>
                    <a:pt x="4883912" y="92964"/>
                  </a:lnTo>
                  <a:lnTo>
                    <a:pt x="4892802" y="99060"/>
                  </a:lnTo>
                  <a:lnTo>
                    <a:pt x="4910582" y="114300"/>
                  </a:lnTo>
                  <a:lnTo>
                    <a:pt x="4918202" y="123444"/>
                  </a:lnTo>
                  <a:lnTo>
                    <a:pt x="4928362" y="132588"/>
                  </a:lnTo>
                  <a:lnTo>
                    <a:pt x="4961382" y="175260"/>
                  </a:lnTo>
                  <a:lnTo>
                    <a:pt x="4993132" y="225552"/>
                  </a:lnTo>
                  <a:lnTo>
                    <a:pt x="5023612" y="283464"/>
                  </a:lnTo>
                  <a:lnTo>
                    <a:pt x="5051552" y="350520"/>
                  </a:lnTo>
                  <a:lnTo>
                    <a:pt x="5065522" y="387096"/>
                  </a:lnTo>
                  <a:lnTo>
                    <a:pt x="5089652" y="463296"/>
                  </a:lnTo>
                  <a:lnTo>
                    <a:pt x="5111242" y="545592"/>
                  </a:lnTo>
                  <a:lnTo>
                    <a:pt x="5129022" y="633984"/>
                  </a:lnTo>
                  <a:lnTo>
                    <a:pt x="5144262" y="728472"/>
                  </a:lnTo>
                  <a:lnTo>
                    <a:pt x="5156962" y="826008"/>
                  </a:lnTo>
                  <a:lnTo>
                    <a:pt x="5160772" y="876300"/>
                  </a:lnTo>
                  <a:lnTo>
                    <a:pt x="5167122" y="979932"/>
                  </a:lnTo>
                  <a:lnTo>
                    <a:pt x="5168392" y="1033272"/>
                  </a:lnTo>
                  <a:lnTo>
                    <a:pt x="5168392" y="573405"/>
                  </a:lnTo>
                  <a:lnTo>
                    <a:pt x="5159502" y="533400"/>
                  </a:lnTo>
                  <a:lnTo>
                    <a:pt x="5137912" y="448056"/>
                  </a:lnTo>
                  <a:lnTo>
                    <a:pt x="5126482" y="408432"/>
                  </a:lnTo>
                  <a:lnTo>
                    <a:pt x="5112512" y="368808"/>
                  </a:lnTo>
                  <a:lnTo>
                    <a:pt x="5084572" y="295656"/>
                  </a:lnTo>
                  <a:lnTo>
                    <a:pt x="5052822" y="230124"/>
                  </a:lnTo>
                  <a:lnTo>
                    <a:pt x="5037582" y="199644"/>
                  </a:lnTo>
                  <a:lnTo>
                    <a:pt x="5002022" y="144780"/>
                  </a:lnTo>
                  <a:lnTo>
                    <a:pt x="4955032" y="86868"/>
                  </a:lnTo>
                  <a:lnTo>
                    <a:pt x="4923282" y="59436"/>
                  </a:lnTo>
                  <a:lnTo>
                    <a:pt x="4891532" y="36576"/>
                  </a:lnTo>
                  <a:lnTo>
                    <a:pt x="4869942" y="25908"/>
                  </a:lnTo>
                  <a:lnTo>
                    <a:pt x="4857242" y="19812"/>
                  </a:lnTo>
                  <a:lnTo>
                    <a:pt x="4847082" y="16764"/>
                  </a:lnTo>
                  <a:lnTo>
                    <a:pt x="4834382" y="12192"/>
                  </a:lnTo>
                  <a:lnTo>
                    <a:pt x="4822952" y="10668"/>
                  </a:lnTo>
                  <a:lnTo>
                    <a:pt x="4810252" y="7620"/>
                  </a:lnTo>
                  <a:lnTo>
                    <a:pt x="4798822" y="7620"/>
                  </a:lnTo>
                  <a:lnTo>
                    <a:pt x="4786122" y="6096"/>
                  </a:lnTo>
                  <a:lnTo>
                    <a:pt x="4773422" y="7620"/>
                  </a:lnTo>
                  <a:lnTo>
                    <a:pt x="4761992" y="7620"/>
                  </a:lnTo>
                  <a:lnTo>
                    <a:pt x="4750562" y="10668"/>
                  </a:lnTo>
                  <a:lnTo>
                    <a:pt x="4726432" y="16764"/>
                  </a:lnTo>
                  <a:lnTo>
                    <a:pt x="4716272" y="21336"/>
                  </a:lnTo>
                  <a:lnTo>
                    <a:pt x="4703572" y="25908"/>
                  </a:lnTo>
                  <a:lnTo>
                    <a:pt x="4671822" y="44196"/>
                  </a:lnTo>
                  <a:lnTo>
                    <a:pt x="4659122" y="51816"/>
                  </a:lnTo>
                  <a:lnTo>
                    <a:pt x="4650232" y="59436"/>
                  </a:lnTo>
                  <a:lnTo>
                    <a:pt x="4628642" y="77724"/>
                  </a:lnTo>
                  <a:lnTo>
                    <a:pt x="4619752" y="88392"/>
                  </a:lnTo>
                  <a:lnTo>
                    <a:pt x="4609592" y="99060"/>
                  </a:lnTo>
                  <a:lnTo>
                    <a:pt x="4590542" y="120396"/>
                  </a:lnTo>
                  <a:lnTo>
                    <a:pt x="4537202" y="199644"/>
                  </a:lnTo>
                  <a:lnTo>
                    <a:pt x="4505452" y="262128"/>
                  </a:lnTo>
                  <a:lnTo>
                    <a:pt x="4474972" y="332232"/>
                  </a:lnTo>
                  <a:lnTo>
                    <a:pt x="4461002" y="370332"/>
                  </a:lnTo>
                  <a:lnTo>
                    <a:pt x="4425442" y="490728"/>
                  </a:lnTo>
                  <a:lnTo>
                    <a:pt x="4414012" y="534924"/>
                  </a:lnTo>
                  <a:lnTo>
                    <a:pt x="4387342" y="672084"/>
                  </a:lnTo>
                  <a:lnTo>
                    <a:pt x="4379722" y="720852"/>
                  </a:lnTo>
                  <a:lnTo>
                    <a:pt x="4367022" y="821436"/>
                  </a:lnTo>
                  <a:lnTo>
                    <a:pt x="4361942" y="873252"/>
                  </a:lnTo>
                  <a:lnTo>
                    <a:pt x="4356862" y="978408"/>
                  </a:lnTo>
                  <a:lnTo>
                    <a:pt x="4355592" y="1031748"/>
                  </a:lnTo>
                  <a:lnTo>
                    <a:pt x="4355592" y="1086612"/>
                  </a:lnTo>
                  <a:lnTo>
                    <a:pt x="4355592" y="1141476"/>
                  </a:lnTo>
                  <a:lnTo>
                    <a:pt x="4356862" y="1196340"/>
                  </a:lnTo>
                  <a:lnTo>
                    <a:pt x="4361942" y="1301496"/>
                  </a:lnTo>
                  <a:lnTo>
                    <a:pt x="4367022" y="1353312"/>
                  </a:lnTo>
                  <a:lnTo>
                    <a:pt x="4379722" y="1453896"/>
                  </a:lnTo>
                  <a:lnTo>
                    <a:pt x="4387342" y="1501140"/>
                  </a:lnTo>
                  <a:lnTo>
                    <a:pt x="4396232" y="1549908"/>
                  </a:lnTo>
                  <a:lnTo>
                    <a:pt x="4414012" y="1639824"/>
                  </a:lnTo>
                  <a:lnTo>
                    <a:pt x="4425442" y="1684020"/>
                  </a:lnTo>
                  <a:lnTo>
                    <a:pt x="4461002" y="1804416"/>
                  </a:lnTo>
                  <a:lnTo>
                    <a:pt x="4474972" y="1842516"/>
                  </a:lnTo>
                  <a:lnTo>
                    <a:pt x="4505452" y="1912620"/>
                  </a:lnTo>
                  <a:lnTo>
                    <a:pt x="4537202" y="1975104"/>
                  </a:lnTo>
                  <a:lnTo>
                    <a:pt x="4572762" y="2029968"/>
                  </a:lnTo>
                  <a:lnTo>
                    <a:pt x="4610862" y="2075688"/>
                  </a:lnTo>
                  <a:lnTo>
                    <a:pt x="4619752" y="2086356"/>
                  </a:lnTo>
                  <a:lnTo>
                    <a:pt x="4640072" y="2106168"/>
                  </a:lnTo>
                  <a:lnTo>
                    <a:pt x="4650232" y="2113788"/>
                  </a:lnTo>
                  <a:lnTo>
                    <a:pt x="4661662" y="2122932"/>
                  </a:lnTo>
                  <a:lnTo>
                    <a:pt x="4671822" y="2130552"/>
                  </a:lnTo>
                  <a:lnTo>
                    <a:pt x="4681982" y="2136648"/>
                  </a:lnTo>
                  <a:lnTo>
                    <a:pt x="4694682" y="2142744"/>
                  </a:lnTo>
                  <a:lnTo>
                    <a:pt x="4704842" y="2148840"/>
                  </a:lnTo>
                  <a:lnTo>
                    <a:pt x="4727702" y="2157984"/>
                  </a:lnTo>
                  <a:lnTo>
                    <a:pt x="4753102" y="2164080"/>
                  </a:lnTo>
                  <a:lnTo>
                    <a:pt x="4775962" y="2167128"/>
                  </a:lnTo>
                  <a:lnTo>
                    <a:pt x="4800092" y="2167128"/>
                  </a:lnTo>
                  <a:lnTo>
                    <a:pt x="4824222" y="2164080"/>
                  </a:lnTo>
                  <a:lnTo>
                    <a:pt x="4848352" y="2157984"/>
                  </a:lnTo>
                  <a:lnTo>
                    <a:pt x="4859782" y="2153412"/>
                  </a:lnTo>
                  <a:lnTo>
                    <a:pt x="4871212" y="2147316"/>
                  </a:lnTo>
                  <a:lnTo>
                    <a:pt x="4882642" y="2142744"/>
                  </a:lnTo>
                  <a:lnTo>
                    <a:pt x="4892802" y="2136648"/>
                  </a:lnTo>
                  <a:lnTo>
                    <a:pt x="4924552" y="2113788"/>
                  </a:lnTo>
                  <a:lnTo>
                    <a:pt x="4935982" y="2104644"/>
                  </a:lnTo>
                  <a:lnTo>
                    <a:pt x="4944872" y="2095500"/>
                  </a:lnTo>
                  <a:lnTo>
                    <a:pt x="4955032" y="2086356"/>
                  </a:lnTo>
                  <a:lnTo>
                    <a:pt x="4984242" y="2052828"/>
                  </a:lnTo>
                  <a:lnTo>
                    <a:pt x="5021072" y="2002536"/>
                  </a:lnTo>
                  <a:lnTo>
                    <a:pt x="5054092" y="1943100"/>
                  </a:lnTo>
                  <a:lnTo>
                    <a:pt x="5084572" y="1877568"/>
                  </a:lnTo>
                  <a:lnTo>
                    <a:pt x="5112512" y="1804416"/>
                  </a:lnTo>
                  <a:lnTo>
                    <a:pt x="5126482" y="1764792"/>
                  </a:lnTo>
                  <a:lnTo>
                    <a:pt x="5150612" y="1682496"/>
                  </a:lnTo>
                  <a:lnTo>
                    <a:pt x="5160772" y="1639824"/>
                  </a:lnTo>
                  <a:lnTo>
                    <a:pt x="5168392" y="1603248"/>
                  </a:lnTo>
                  <a:lnTo>
                    <a:pt x="5179822" y="1548384"/>
                  </a:lnTo>
                  <a:lnTo>
                    <a:pt x="5188712" y="1501140"/>
                  </a:lnTo>
                  <a:lnTo>
                    <a:pt x="5195062" y="1452372"/>
                  </a:lnTo>
                  <a:lnTo>
                    <a:pt x="5202682" y="1403604"/>
                  </a:lnTo>
                  <a:lnTo>
                    <a:pt x="5206492" y="1353312"/>
                  </a:lnTo>
                  <a:lnTo>
                    <a:pt x="5211572" y="1301496"/>
                  </a:lnTo>
                  <a:lnTo>
                    <a:pt x="5215382" y="1248156"/>
                  </a:lnTo>
                  <a:lnTo>
                    <a:pt x="5219192" y="1141476"/>
                  </a:lnTo>
                  <a:lnTo>
                    <a:pt x="5219192" y="10317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60925" y="5522975"/>
              <a:ext cx="7004684" cy="76200"/>
            </a:xfrm>
            <a:custGeom>
              <a:avLst/>
              <a:gdLst/>
              <a:ahLst/>
              <a:cxnLst/>
              <a:rect l="l" t="t" r="r" b="b"/>
              <a:pathLst>
                <a:path w="7004684" h="76200">
                  <a:moveTo>
                    <a:pt x="7004303" y="76199"/>
                  </a:moveTo>
                  <a:lnTo>
                    <a:pt x="7004303" y="0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7004303" y="76199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64208" y="5477256"/>
              <a:ext cx="251460" cy="172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07452" y="5478780"/>
              <a:ext cx="251460" cy="172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93976" y="5181612"/>
              <a:ext cx="5314315" cy="607060"/>
            </a:xfrm>
            <a:custGeom>
              <a:avLst/>
              <a:gdLst/>
              <a:ahLst/>
              <a:cxnLst/>
              <a:rect l="l" t="t" r="r" b="b"/>
              <a:pathLst>
                <a:path w="5314315" h="607060">
                  <a:moveTo>
                    <a:pt x="152400" y="451104"/>
                  </a:moveTo>
                  <a:lnTo>
                    <a:pt x="101333" y="452628"/>
                  </a:lnTo>
                  <a:lnTo>
                    <a:pt x="96012" y="284988"/>
                  </a:lnTo>
                  <a:lnTo>
                    <a:pt x="45720" y="286512"/>
                  </a:lnTo>
                  <a:lnTo>
                    <a:pt x="50990" y="454139"/>
                  </a:lnTo>
                  <a:lnTo>
                    <a:pt x="0" y="455676"/>
                  </a:lnTo>
                  <a:lnTo>
                    <a:pt x="82296" y="605028"/>
                  </a:lnTo>
                  <a:lnTo>
                    <a:pt x="102108" y="561517"/>
                  </a:lnTo>
                  <a:lnTo>
                    <a:pt x="152400" y="451104"/>
                  </a:lnTo>
                  <a:close/>
                </a:path>
                <a:path w="5314315" h="607060">
                  <a:moveTo>
                    <a:pt x="957072" y="166116"/>
                  </a:moveTo>
                  <a:lnTo>
                    <a:pt x="880872" y="13716"/>
                  </a:lnTo>
                  <a:lnTo>
                    <a:pt x="804672" y="166116"/>
                  </a:lnTo>
                  <a:lnTo>
                    <a:pt x="854964" y="166116"/>
                  </a:lnTo>
                  <a:lnTo>
                    <a:pt x="854964" y="274320"/>
                  </a:lnTo>
                  <a:lnTo>
                    <a:pt x="906780" y="274320"/>
                  </a:lnTo>
                  <a:lnTo>
                    <a:pt x="906780" y="166116"/>
                  </a:lnTo>
                  <a:lnTo>
                    <a:pt x="957072" y="166116"/>
                  </a:lnTo>
                  <a:close/>
                </a:path>
                <a:path w="5314315" h="607060">
                  <a:moveTo>
                    <a:pt x="1493520" y="448056"/>
                  </a:moveTo>
                  <a:lnTo>
                    <a:pt x="1442516" y="449580"/>
                  </a:lnTo>
                  <a:lnTo>
                    <a:pt x="1437132" y="263652"/>
                  </a:lnTo>
                  <a:lnTo>
                    <a:pt x="1386840" y="265176"/>
                  </a:lnTo>
                  <a:lnTo>
                    <a:pt x="1392224" y="451091"/>
                  </a:lnTo>
                  <a:lnTo>
                    <a:pt x="1341120" y="452628"/>
                  </a:lnTo>
                  <a:lnTo>
                    <a:pt x="1421892" y="601980"/>
                  </a:lnTo>
                  <a:lnTo>
                    <a:pt x="1443228" y="556120"/>
                  </a:lnTo>
                  <a:lnTo>
                    <a:pt x="1493520" y="448056"/>
                  </a:lnTo>
                  <a:close/>
                </a:path>
                <a:path w="5314315" h="607060">
                  <a:moveTo>
                    <a:pt x="2295144" y="152400"/>
                  </a:moveTo>
                  <a:lnTo>
                    <a:pt x="2218944" y="0"/>
                  </a:lnTo>
                  <a:lnTo>
                    <a:pt x="2142744" y="152400"/>
                  </a:lnTo>
                  <a:lnTo>
                    <a:pt x="2193036" y="152400"/>
                  </a:lnTo>
                  <a:lnTo>
                    <a:pt x="2193036" y="260604"/>
                  </a:lnTo>
                  <a:lnTo>
                    <a:pt x="2244852" y="260604"/>
                  </a:lnTo>
                  <a:lnTo>
                    <a:pt x="2244852" y="152400"/>
                  </a:lnTo>
                  <a:lnTo>
                    <a:pt x="2295144" y="152400"/>
                  </a:lnTo>
                  <a:close/>
                </a:path>
                <a:path w="5314315" h="607060">
                  <a:moveTo>
                    <a:pt x="2958084" y="454647"/>
                  </a:moveTo>
                  <a:lnTo>
                    <a:pt x="2907792" y="454152"/>
                  </a:lnTo>
                  <a:lnTo>
                    <a:pt x="2958084" y="556780"/>
                  </a:lnTo>
                  <a:lnTo>
                    <a:pt x="2958084" y="480060"/>
                  </a:lnTo>
                  <a:lnTo>
                    <a:pt x="2958084" y="454647"/>
                  </a:lnTo>
                  <a:close/>
                </a:path>
                <a:path w="5314315" h="607060">
                  <a:moveTo>
                    <a:pt x="3060192" y="455676"/>
                  </a:moveTo>
                  <a:lnTo>
                    <a:pt x="3008706" y="455155"/>
                  </a:lnTo>
                  <a:lnTo>
                    <a:pt x="3011424" y="254508"/>
                  </a:lnTo>
                  <a:lnTo>
                    <a:pt x="2961132" y="254508"/>
                  </a:lnTo>
                  <a:lnTo>
                    <a:pt x="2958427" y="454647"/>
                  </a:lnTo>
                  <a:lnTo>
                    <a:pt x="2958427" y="480060"/>
                  </a:lnTo>
                  <a:lnTo>
                    <a:pt x="2958427" y="557479"/>
                  </a:lnTo>
                  <a:lnTo>
                    <a:pt x="2982468" y="606552"/>
                  </a:lnTo>
                  <a:lnTo>
                    <a:pt x="3060192" y="455676"/>
                  </a:lnTo>
                  <a:close/>
                </a:path>
                <a:path w="5314315" h="607060">
                  <a:moveTo>
                    <a:pt x="3863340" y="178308"/>
                  </a:moveTo>
                  <a:lnTo>
                    <a:pt x="3787140" y="25908"/>
                  </a:lnTo>
                  <a:lnTo>
                    <a:pt x="3710940" y="178308"/>
                  </a:lnTo>
                  <a:lnTo>
                    <a:pt x="3762756" y="178308"/>
                  </a:lnTo>
                  <a:lnTo>
                    <a:pt x="3762756" y="286512"/>
                  </a:lnTo>
                  <a:lnTo>
                    <a:pt x="3813048" y="286512"/>
                  </a:lnTo>
                  <a:lnTo>
                    <a:pt x="3813048" y="178308"/>
                  </a:lnTo>
                  <a:lnTo>
                    <a:pt x="3863340" y="178308"/>
                  </a:lnTo>
                  <a:close/>
                </a:path>
                <a:path w="5314315" h="607060">
                  <a:moveTo>
                    <a:pt x="4407408" y="443458"/>
                  </a:moveTo>
                  <a:lnTo>
                    <a:pt x="4357116" y="441960"/>
                  </a:lnTo>
                  <a:lnTo>
                    <a:pt x="4407408" y="550024"/>
                  </a:lnTo>
                  <a:lnTo>
                    <a:pt x="4407408" y="467868"/>
                  </a:lnTo>
                  <a:lnTo>
                    <a:pt x="4407408" y="443458"/>
                  </a:lnTo>
                  <a:close/>
                </a:path>
                <a:path w="5314315" h="607060">
                  <a:moveTo>
                    <a:pt x="4509516" y="446532"/>
                  </a:moveTo>
                  <a:lnTo>
                    <a:pt x="4458525" y="444995"/>
                  </a:lnTo>
                  <a:lnTo>
                    <a:pt x="4465320" y="245364"/>
                  </a:lnTo>
                  <a:lnTo>
                    <a:pt x="4413504" y="243840"/>
                  </a:lnTo>
                  <a:lnTo>
                    <a:pt x="4408068" y="443484"/>
                  </a:lnTo>
                  <a:lnTo>
                    <a:pt x="4408068" y="467893"/>
                  </a:lnTo>
                  <a:lnTo>
                    <a:pt x="4408068" y="551459"/>
                  </a:lnTo>
                  <a:lnTo>
                    <a:pt x="4428744" y="595884"/>
                  </a:lnTo>
                  <a:lnTo>
                    <a:pt x="4509516" y="446532"/>
                  </a:lnTo>
                  <a:close/>
                </a:path>
                <a:path w="5314315" h="607060">
                  <a:moveTo>
                    <a:pt x="5314188" y="190500"/>
                  </a:moveTo>
                  <a:lnTo>
                    <a:pt x="5237988" y="38100"/>
                  </a:lnTo>
                  <a:lnTo>
                    <a:pt x="5161788" y="190500"/>
                  </a:lnTo>
                  <a:lnTo>
                    <a:pt x="5212080" y="190500"/>
                  </a:lnTo>
                  <a:lnTo>
                    <a:pt x="5212080" y="298704"/>
                  </a:lnTo>
                  <a:lnTo>
                    <a:pt x="5263896" y="298704"/>
                  </a:lnTo>
                  <a:lnTo>
                    <a:pt x="5263896" y="190500"/>
                  </a:lnTo>
                  <a:lnTo>
                    <a:pt x="5314188" y="190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529587" y="4997641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94975" y="5020500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8101" y="1043431"/>
            <a:ext cx="810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232CC"/>
                </a:solidFill>
                <a:latin typeface="Comic Sans MS"/>
                <a:cs typeface="Comic Sans MS"/>
              </a:rPr>
              <a:t>Qui</a:t>
            </a:r>
            <a:r>
              <a:rPr dirty="0" sz="2800" spc="-5">
                <a:solidFill>
                  <a:srgbClr val="3232CC"/>
                </a:solidFill>
                <a:latin typeface="Comic Sans MS"/>
                <a:cs typeface="Comic Sans MS"/>
              </a:rPr>
              <a:t>z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2725" y="1692086"/>
            <a:ext cx="1924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15" i="1">
                <a:solidFill>
                  <a:srgbClr val="3232CC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809" y="2300161"/>
            <a:ext cx="4182745" cy="29203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dirty="0" sz="2500" spc="100" i="1">
                <a:solidFill>
                  <a:srgbClr val="3232CC"/>
                </a:solidFill>
                <a:latin typeface="Arial"/>
                <a:cs typeface="Arial"/>
              </a:rPr>
              <a:t>What </a:t>
            </a:r>
            <a:r>
              <a:rPr dirty="0" sz="2500" spc="15" i="1">
                <a:solidFill>
                  <a:srgbClr val="3232CC"/>
                </a:solidFill>
                <a:latin typeface="Arial"/>
                <a:cs typeface="Arial"/>
              </a:rPr>
              <a:t>is </a:t>
            </a:r>
            <a:r>
              <a:rPr dirty="0" sz="2500" spc="114" i="1">
                <a:solidFill>
                  <a:srgbClr val="3232CC"/>
                </a:solidFill>
                <a:latin typeface="Arial"/>
                <a:cs typeface="Arial"/>
              </a:rPr>
              <a:t>the </a:t>
            </a:r>
            <a:r>
              <a:rPr dirty="0" sz="2500" spc="135" i="1">
                <a:solidFill>
                  <a:srgbClr val="3232CC"/>
                </a:solidFill>
                <a:latin typeface="Arial"/>
                <a:cs typeface="Arial"/>
              </a:rPr>
              <a:t>field </a:t>
            </a:r>
            <a:r>
              <a:rPr dirty="0" sz="2500" spc="130" i="1">
                <a:solidFill>
                  <a:srgbClr val="3232CC"/>
                </a:solidFill>
                <a:latin typeface="Arial"/>
                <a:cs typeface="Arial"/>
              </a:rPr>
              <a:t>at </a:t>
            </a:r>
            <a:r>
              <a:rPr dirty="0" sz="2500" spc="30" i="1">
                <a:solidFill>
                  <a:srgbClr val="3232CC"/>
                </a:solidFill>
                <a:latin typeface="Arial"/>
                <a:cs typeface="Arial"/>
              </a:rPr>
              <a:t>point</a:t>
            </a:r>
            <a:r>
              <a:rPr dirty="0" sz="2500" spc="-440" i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500" spc="-280" i="1">
                <a:solidFill>
                  <a:srgbClr val="3232CC"/>
                </a:solidFill>
                <a:latin typeface="Arial"/>
                <a:cs typeface="Arial"/>
              </a:rPr>
              <a:t>P?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50">
              <a:latin typeface="Arial"/>
              <a:cs typeface="Arial"/>
            </a:endParaRPr>
          </a:p>
          <a:p>
            <a:pPr marL="1066165">
              <a:lnSpc>
                <a:spcPts val="2940"/>
              </a:lnSpc>
              <a:tabLst>
                <a:tab pos="1612900" algn="l"/>
              </a:tabLst>
            </a:pPr>
            <a:r>
              <a:rPr dirty="0" sz="2400" spc="-5">
                <a:latin typeface="Comic Sans MS"/>
                <a:cs typeface="Comic Sans MS"/>
              </a:rPr>
              <a:t>A)	</a:t>
            </a:r>
            <a:r>
              <a:rPr dirty="0" sz="2500" spc="-15" i="1">
                <a:latin typeface="Symbol"/>
                <a:cs typeface="Symbol"/>
              </a:rPr>
              <a:t></a:t>
            </a:r>
            <a:r>
              <a:rPr dirty="0" baseline="-20833" sz="2400" spc="-22">
                <a:latin typeface="Times New Roman"/>
                <a:cs typeface="Times New Roman"/>
              </a:rPr>
              <a:t>0</a:t>
            </a:r>
            <a:r>
              <a:rPr dirty="0" sz="2400" spc="-15" i="1">
                <a:latin typeface="Times New Roman"/>
                <a:cs typeface="Times New Roman"/>
              </a:rPr>
              <a:t>I/(4</a:t>
            </a:r>
            <a:r>
              <a:rPr dirty="0" sz="2500" spc="-15" i="1">
                <a:latin typeface="Symbol"/>
                <a:cs typeface="Symbol"/>
              </a:rPr>
              <a:t></a:t>
            </a:r>
            <a:r>
              <a:rPr dirty="0" sz="2400" spc="-15" i="1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  <a:p>
            <a:pPr marL="1066165">
              <a:lnSpc>
                <a:spcPts val="2880"/>
              </a:lnSpc>
              <a:tabLst>
                <a:tab pos="1612900" algn="l"/>
              </a:tabLst>
            </a:pPr>
            <a:r>
              <a:rPr dirty="0" sz="2400" spc="-5">
                <a:latin typeface="Comic Sans MS"/>
                <a:cs typeface="Comic Sans MS"/>
              </a:rPr>
              <a:t>B)	</a:t>
            </a:r>
            <a:r>
              <a:rPr dirty="0" sz="2500" spc="-15" i="1">
                <a:latin typeface="Symbol"/>
                <a:cs typeface="Symbol"/>
              </a:rPr>
              <a:t></a:t>
            </a:r>
            <a:r>
              <a:rPr dirty="0" baseline="-20833" sz="2400" spc="-22">
                <a:latin typeface="Times New Roman"/>
                <a:cs typeface="Times New Roman"/>
              </a:rPr>
              <a:t>0</a:t>
            </a:r>
            <a:r>
              <a:rPr dirty="0" sz="2400" spc="-15" i="1">
                <a:latin typeface="Times New Roman"/>
                <a:cs typeface="Times New Roman"/>
              </a:rPr>
              <a:t>I/(2</a:t>
            </a:r>
            <a:r>
              <a:rPr dirty="0" sz="2500" spc="-15" i="1">
                <a:latin typeface="Symbol"/>
                <a:cs typeface="Symbol"/>
              </a:rPr>
              <a:t></a:t>
            </a:r>
            <a:r>
              <a:rPr dirty="0" sz="2400" spc="-15" i="1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  <a:p>
            <a:pPr marL="1066165">
              <a:lnSpc>
                <a:spcPts val="2875"/>
              </a:lnSpc>
              <a:tabLst>
                <a:tab pos="1612900" algn="l"/>
              </a:tabLst>
            </a:pPr>
            <a:r>
              <a:rPr dirty="0" sz="2400">
                <a:latin typeface="Comic Sans MS"/>
                <a:cs typeface="Comic Sans MS"/>
              </a:rPr>
              <a:t>C)	</a:t>
            </a:r>
            <a:r>
              <a:rPr dirty="0" sz="2500" spc="-20" i="1">
                <a:latin typeface="Symbol"/>
                <a:cs typeface="Symbol"/>
              </a:rPr>
              <a:t></a:t>
            </a:r>
            <a:r>
              <a:rPr dirty="0" baseline="-20833" sz="2400" spc="-30">
                <a:latin typeface="Times New Roman"/>
                <a:cs typeface="Times New Roman"/>
              </a:rPr>
              <a:t>0</a:t>
            </a:r>
            <a:r>
              <a:rPr dirty="0" sz="2400" spc="-20" i="1">
                <a:latin typeface="Times New Roman"/>
                <a:cs typeface="Times New Roman"/>
              </a:rPr>
              <a:t>I/(</a:t>
            </a:r>
            <a:r>
              <a:rPr dirty="0" sz="2500" spc="-20" i="1">
                <a:latin typeface="Symbol"/>
                <a:cs typeface="Symbol"/>
              </a:rPr>
              <a:t></a:t>
            </a:r>
            <a:r>
              <a:rPr dirty="0" sz="2400" spc="-20" i="1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  <a:p>
            <a:pPr marL="1612900" indent="-547370">
              <a:lnSpc>
                <a:spcPts val="2925"/>
              </a:lnSpc>
              <a:buSzPct val="96000"/>
              <a:buFont typeface="Comic Sans MS"/>
              <a:buAutoNum type="alphaUcParenR" startAt="4"/>
              <a:tabLst>
                <a:tab pos="1612900" algn="l"/>
                <a:tab pos="1613535" algn="l"/>
              </a:tabLst>
            </a:pPr>
            <a:r>
              <a:rPr dirty="0" sz="2500" spc="35" i="1">
                <a:latin typeface="Arial"/>
                <a:cs typeface="Arial"/>
              </a:rPr>
              <a:t>zero</a:t>
            </a:r>
            <a:endParaRPr sz="2500">
              <a:latin typeface="Arial"/>
              <a:cs typeface="Arial"/>
            </a:endParaRPr>
          </a:p>
          <a:p>
            <a:pPr marL="1523365" indent="-457834">
              <a:lnSpc>
                <a:spcPts val="2870"/>
              </a:lnSpc>
              <a:buAutoNum type="alphaUcParenR" startAt="4"/>
              <a:tabLst>
                <a:tab pos="1523365" algn="l"/>
                <a:tab pos="1524000" algn="l"/>
              </a:tabLst>
            </a:pPr>
            <a:r>
              <a:rPr dirty="0" sz="2400" spc="-5">
                <a:latin typeface="Comic Sans MS"/>
                <a:cs typeface="Comic Sans MS"/>
              </a:rPr>
              <a:t>none of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above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3455" y="1583436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76200" y="19812"/>
                </a:moveTo>
                <a:lnTo>
                  <a:pt x="76200" y="0"/>
                </a:lnTo>
                <a:lnTo>
                  <a:pt x="0" y="0"/>
                </a:lnTo>
                <a:lnTo>
                  <a:pt x="0" y="19812"/>
                </a:lnTo>
                <a:lnTo>
                  <a:pt x="7620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20868" y="1583436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76200" y="19812"/>
                </a:moveTo>
                <a:lnTo>
                  <a:pt x="76200" y="0"/>
                </a:lnTo>
                <a:lnTo>
                  <a:pt x="0" y="0"/>
                </a:lnTo>
                <a:lnTo>
                  <a:pt x="0" y="19812"/>
                </a:lnTo>
                <a:lnTo>
                  <a:pt x="7620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5410200" y="1441697"/>
            <a:ext cx="4192904" cy="5873750"/>
            <a:chOff x="5410200" y="1441697"/>
            <a:chExt cx="4192904" cy="5873750"/>
          </a:xfrm>
        </p:grpSpPr>
        <p:sp>
          <p:nvSpPr>
            <p:cNvPr id="8" name="object 8"/>
            <p:cNvSpPr/>
            <p:nvPr/>
          </p:nvSpPr>
          <p:spPr>
            <a:xfrm>
              <a:off x="5681472" y="1441703"/>
              <a:ext cx="3921760" cy="5873750"/>
            </a:xfrm>
            <a:custGeom>
              <a:avLst/>
              <a:gdLst/>
              <a:ahLst/>
              <a:cxnLst/>
              <a:rect l="l" t="t" r="r" b="b"/>
              <a:pathLst>
                <a:path w="3921759" h="5873750">
                  <a:moveTo>
                    <a:pt x="3921252" y="141732"/>
                  </a:moveTo>
                  <a:lnTo>
                    <a:pt x="2535466" y="132372"/>
                  </a:lnTo>
                  <a:lnTo>
                    <a:pt x="2270760" y="0"/>
                  </a:lnTo>
                  <a:lnTo>
                    <a:pt x="2270760" y="114287"/>
                  </a:lnTo>
                  <a:lnTo>
                    <a:pt x="2299716" y="114312"/>
                  </a:lnTo>
                  <a:lnTo>
                    <a:pt x="169164" y="112826"/>
                  </a:lnTo>
                  <a:lnTo>
                    <a:pt x="112776" y="112776"/>
                  </a:lnTo>
                  <a:lnTo>
                    <a:pt x="113131" y="1504086"/>
                  </a:lnTo>
                  <a:lnTo>
                    <a:pt x="0" y="1732800"/>
                  </a:lnTo>
                  <a:lnTo>
                    <a:pt x="113195" y="1732800"/>
                  </a:lnTo>
                  <a:lnTo>
                    <a:pt x="114300" y="5873496"/>
                  </a:lnTo>
                  <a:lnTo>
                    <a:pt x="170688" y="5873496"/>
                  </a:lnTo>
                  <a:lnTo>
                    <a:pt x="169595" y="1787664"/>
                  </a:lnTo>
                  <a:lnTo>
                    <a:pt x="170688" y="1787664"/>
                  </a:lnTo>
                  <a:lnTo>
                    <a:pt x="170688" y="1732800"/>
                  </a:lnTo>
                  <a:lnTo>
                    <a:pt x="284988" y="1732800"/>
                  </a:lnTo>
                  <a:lnTo>
                    <a:pt x="169519" y="1501889"/>
                  </a:lnTo>
                  <a:lnTo>
                    <a:pt x="169176" y="170738"/>
                  </a:lnTo>
                  <a:lnTo>
                    <a:pt x="2270760" y="172212"/>
                  </a:lnTo>
                  <a:lnTo>
                    <a:pt x="2270760" y="286524"/>
                  </a:lnTo>
                  <a:lnTo>
                    <a:pt x="2299716" y="272046"/>
                  </a:lnTo>
                  <a:lnTo>
                    <a:pt x="2466975" y="188417"/>
                  </a:lnTo>
                  <a:lnTo>
                    <a:pt x="3919728" y="199644"/>
                  </a:lnTo>
                  <a:lnTo>
                    <a:pt x="3921252" y="141732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10200" y="1583448"/>
              <a:ext cx="381000" cy="299085"/>
            </a:xfrm>
            <a:custGeom>
              <a:avLst/>
              <a:gdLst/>
              <a:ahLst/>
              <a:cxnLst/>
              <a:rect l="l" t="t" r="r" b="b"/>
              <a:pathLst>
                <a:path w="381000" h="299085">
                  <a:moveTo>
                    <a:pt x="353568" y="0"/>
                  </a:moveTo>
                  <a:lnTo>
                    <a:pt x="277368" y="0"/>
                  </a:lnTo>
                  <a:lnTo>
                    <a:pt x="277368" y="19812"/>
                  </a:lnTo>
                  <a:lnTo>
                    <a:pt x="353568" y="19812"/>
                  </a:lnTo>
                  <a:lnTo>
                    <a:pt x="353568" y="0"/>
                  </a:lnTo>
                  <a:close/>
                </a:path>
                <a:path w="381000" h="299085">
                  <a:moveTo>
                    <a:pt x="381000" y="260604"/>
                  </a:moveTo>
                  <a:lnTo>
                    <a:pt x="304800" y="222504"/>
                  </a:lnTo>
                  <a:lnTo>
                    <a:pt x="304800" y="251460"/>
                  </a:lnTo>
                  <a:lnTo>
                    <a:pt x="0" y="251460"/>
                  </a:lnTo>
                  <a:lnTo>
                    <a:pt x="0" y="269748"/>
                  </a:lnTo>
                  <a:lnTo>
                    <a:pt x="304800" y="269748"/>
                  </a:lnTo>
                  <a:lnTo>
                    <a:pt x="304800" y="298704"/>
                  </a:lnTo>
                  <a:lnTo>
                    <a:pt x="318516" y="291846"/>
                  </a:lnTo>
                  <a:lnTo>
                    <a:pt x="381000" y="260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5286755" y="1583436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76200" y="19812"/>
                </a:moveTo>
                <a:lnTo>
                  <a:pt x="76200" y="0"/>
                </a:lnTo>
                <a:lnTo>
                  <a:pt x="0" y="0"/>
                </a:lnTo>
                <a:lnTo>
                  <a:pt x="0" y="19812"/>
                </a:lnTo>
                <a:lnTo>
                  <a:pt x="7620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54168" y="1583436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76200" y="19812"/>
                </a:moveTo>
                <a:lnTo>
                  <a:pt x="76200" y="0"/>
                </a:lnTo>
                <a:lnTo>
                  <a:pt x="0" y="0"/>
                </a:lnTo>
                <a:lnTo>
                  <a:pt x="0" y="19812"/>
                </a:lnTo>
                <a:lnTo>
                  <a:pt x="7620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20055" y="1583436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76200" y="19812"/>
                </a:moveTo>
                <a:lnTo>
                  <a:pt x="76200" y="0"/>
                </a:lnTo>
                <a:lnTo>
                  <a:pt x="0" y="0"/>
                </a:lnTo>
                <a:lnTo>
                  <a:pt x="0" y="19812"/>
                </a:lnTo>
                <a:lnTo>
                  <a:pt x="7620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4785360" y="1560576"/>
            <a:ext cx="287020" cy="373380"/>
            <a:chOff x="4785360" y="1560576"/>
            <a:chExt cx="287020" cy="373380"/>
          </a:xfrm>
        </p:grpSpPr>
        <p:sp>
          <p:nvSpPr>
            <p:cNvPr id="14" name="object 14"/>
            <p:cNvSpPr/>
            <p:nvPr/>
          </p:nvSpPr>
          <p:spPr>
            <a:xfrm>
              <a:off x="4887468" y="1583436"/>
              <a:ext cx="76200" cy="20320"/>
            </a:xfrm>
            <a:custGeom>
              <a:avLst/>
              <a:gdLst/>
              <a:ahLst/>
              <a:cxnLst/>
              <a:rect l="l" t="t" r="r" b="b"/>
              <a:pathLst>
                <a:path w="76200" h="20319">
                  <a:moveTo>
                    <a:pt x="76200" y="19812"/>
                  </a:moveTo>
                  <a:lnTo>
                    <a:pt x="76200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7620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85360" y="1560576"/>
              <a:ext cx="68580" cy="685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03648" y="1673351"/>
              <a:ext cx="268605" cy="260985"/>
            </a:xfrm>
            <a:custGeom>
              <a:avLst/>
              <a:gdLst/>
              <a:ahLst/>
              <a:cxnLst/>
              <a:rect l="l" t="t" r="r" b="b"/>
              <a:pathLst>
                <a:path w="268604" h="260985">
                  <a:moveTo>
                    <a:pt x="268224" y="150888"/>
                  </a:moveTo>
                  <a:lnTo>
                    <a:pt x="82296" y="150888"/>
                  </a:lnTo>
                  <a:lnTo>
                    <a:pt x="82296" y="123456"/>
                  </a:lnTo>
                  <a:lnTo>
                    <a:pt x="12192" y="158508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60604"/>
                  </a:lnTo>
                  <a:lnTo>
                    <a:pt x="12192" y="260604"/>
                  </a:lnTo>
                  <a:lnTo>
                    <a:pt x="12192" y="164604"/>
                  </a:lnTo>
                  <a:lnTo>
                    <a:pt x="68580" y="192798"/>
                  </a:lnTo>
                  <a:lnTo>
                    <a:pt x="82296" y="199656"/>
                  </a:lnTo>
                  <a:lnTo>
                    <a:pt x="82296" y="170700"/>
                  </a:lnTo>
                  <a:lnTo>
                    <a:pt x="268224" y="170700"/>
                  </a:lnTo>
                  <a:lnTo>
                    <a:pt x="268224" y="150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419090" y="1289750"/>
            <a:ext cx="18415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420" i="1">
                <a:latin typeface="Arial"/>
                <a:cs typeface="Arial"/>
              </a:rPr>
              <a:t>P</a:t>
            </a:r>
            <a:endParaRPr sz="2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53657" y="1611314"/>
            <a:ext cx="18161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65" i="1"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mckay</dc:creator>
  <dc:title>Microsoft PowerPoint - lecture22.ppt [Compatibility Mode]</dc:title>
  <dcterms:created xsi:type="dcterms:W3CDTF">2021-02-02T14:56:32Z</dcterms:created>
  <dcterms:modified xsi:type="dcterms:W3CDTF">2021-02-02T14:56:32Z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2021-02-02T00:00:00Z</vt:filetime>
  </property>
</Properties>
</file>