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20467" y="1772411"/>
            <a:ext cx="4470400" cy="3348354"/>
          </a:xfrm>
          <a:custGeom>
            <a:avLst/>
            <a:gdLst/>
            <a:ahLst/>
            <a:cxnLst/>
            <a:rect l="l" t="t" r="r" b="b"/>
            <a:pathLst>
              <a:path w="4470400" h="3348354">
                <a:moveTo>
                  <a:pt x="1508506" y="134874"/>
                </a:moveTo>
                <a:lnTo>
                  <a:pt x="997204" y="695071"/>
                </a:lnTo>
                <a:lnTo>
                  <a:pt x="104775" y="747395"/>
                </a:lnTo>
                <a:lnTo>
                  <a:pt x="0" y="994917"/>
                </a:lnTo>
                <a:lnTo>
                  <a:pt x="590676" y="1628139"/>
                </a:lnTo>
                <a:lnTo>
                  <a:pt x="970152" y="1431289"/>
                </a:lnTo>
                <a:lnTo>
                  <a:pt x="1575181" y="1721739"/>
                </a:lnTo>
                <a:lnTo>
                  <a:pt x="1772031" y="2124837"/>
                </a:lnTo>
                <a:lnTo>
                  <a:pt x="1719707" y="2300859"/>
                </a:lnTo>
                <a:lnTo>
                  <a:pt x="1784731" y="2632583"/>
                </a:lnTo>
                <a:lnTo>
                  <a:pt x="1824482" y="3172079"/>
                </a:lnTo>
                <a:lnTo>
                  <a:pt x="2323084" y="3348228"/>
                </a:lnTo>
                <a:lnTo>
                  <a:pt x="2677160" y="3213354"/>
                </a:lnTo>
                <a:lnTo>
                  <a:pt x="2545334" y="2819781"/>
                </a:lnTo>
                <a:lnTo>
                  <a:pt x="3161537" y="2467483"/>
                </a:lnTo>
                <a:lnTo>
                  <a:pt x="3621912" y="2446909"/>
                </a:lnTo>
                <a:lnTo>
                  <a:pt x="3883914" y="2156460"/>
                </a:lnTo>
                <a:lnTo>
                  <a:pt x="3749040" y="1588389"/>
                </a:lnTo>
                <a:lnTo>
                  <a:pt x="4138041" y="1417065"/>
                </a:lnTo>
                <a:lnTo>
                  <a:pt x="4469891" y="720471"/>
                </a:lnTo>
                <a:lnTo>
                  <a:pt x="3998341" y="0"/>
                </a:lnTo>
              </a:path>
            </a:pathLst>
          </a:custGeom>
          <a:ln w="15240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765" y="1698498"/>
            <a:ext cx="9100185" cy="4932045"/>
          </a:xfrm>
          <a:custGeom>
            <a:avLst/>
            <a:gdLst/>
            <a:ahLst/>
            <a:cxnLst/>
            <a:rect l="l" t="t" r="r" b="b"/>
            <a:pathLst>
              <a:path w="9100185" h="4932045">
                <a:moveTo>
                  <a:pt x="3293618" y="177800"/>
                </a:moveTo>
                <a:lnTo>
                  <a:pt x="2857119" y="490474"/>
                </a:lnTo>
                <a:lnTo>
                  <a:pt x="2517394" y="417449"/>
                </a:lnTo>
                <a:lnTo>
                  <a:pt x="1874520" y="573024"/>
                </a:lnTo>
                <a:lnTo>
                  <a:pt x="1311021" y="593725"/>
                </a:lnTo>
                <a:lnTo>
                  <a:pt x="1034796" y="1071372"/>
                </a:lnTo>
                <a:lnTo>
                  <a:pt x="1179245" y="1226947"/>
                </a:lnTo>
                <a:lnTo>
                  <a:pt x="1401445" y="1112647"/>
                </a:lnTo>
                <a:lnTo>
                  <a:pt x="1717420" y="1164971"/>
                </a:lnTo>
                <a:lnTo>
                  <a:pt x="1834895" y="1423669"/>
                </a:lnTo>
                <a:lnTo>
                  <a:pt x="1585595" y="1693544"/>
                </a:lnTo>
                <a:lnTo>
                  <a:pt x="1874520" y="1890394"/>
                </a:lnTo>
                <a:lnTo>
                  <a:pt x="2188845" y="1828418"/>
                </a:lnTo>
                <a:lnTo>
                  <a:pt x="2465070" y="2004568"/>
                </a:lnTo>
                <a:lnTo>
                  <a:pt x="3028569" y="2025269"/>
                </a:lnTo>
                <a:lnTo>
                  <a:pt x="3592068" y="2336291"/>
                </a:lnTo>
                <a:lnTo>
                  <a:pt x="3723894" y="2729991"/>
                </a:lnTo>
                <a:lnTo>
                  <a:pt x="3604768" y="3436239"/>
                </a:lnTo>
                <a:lnTo>
                  <a:pt x="3723894" y="3674237"/>
                </a:lnTo>
                <a:lnTo>
                  <a:pt x="4419092" y="3632962"/>
                </a:lnTo>
                <a:lnTo>
                  <a:pt x="4668393" y="3829812"/>
                </a:lnTo>
                <a:lnTo>
                  <a:pt x="5152517" y="3321939"/>
                </a:lnTo>
                <a:lnTo>
                  <a:pt x="5062093" y="2958465"/>
                </a:lnTo>
                <a:lnTo>
                  <a:pt x="5508117" y="2729991"/>
                </a:lnTo>
                <a:lnTo>
                  <a:pt x="5822442" y="2802890"/>
                </a:lnTo>
                <a:lnTo>
                  <a:pt x="6241542" y="2637916"/>
                </a:lnTo>
                <a:lnTo>
                  <a:pt x="6439916" y="1938020"/>
                </a:lnTo>
                <a:lnTo>
                  <a:pt x="6817740" y="1537969"/>
                </a:lnTo>
                <a:lnTo>
                  <a:pt x="7330439" y="1496694"/>
                </a:lnTo>
                <a:lnTo>
                  <a:pt x="7238364" y="1237996"/>
                </a:lnTo>
                <a:lnTo>
                  <a:pt x="6859015" y="968248"/>
                </a:lnTo>
                <a:lnTo>
                  <a:pt x="7093965" y="407924"/>
                </a:lnTo>
                <a:lnTo>
                  <a:pt x="6733539" y="74675"/>
                </a:lnTo>
              </a:path>
              <a:path w="9100185" h="4932045">
                <a:moveTo>
                  <a:pt x="128587" y="0"/>
                </a:moveTo>
                <a:lnTo>
                  <a:pt x="211137" y="520573"/>
                </a:lnTo>
                <a:lnTo>
                  <a:pt x="0" y="1057148"/>
                </a:lnTo>
                <a:lnTo>
                  <a:pt x="131762" y="1938020"/>
                </a:lnTo>
                <a:lnTo>
                  <a:pt x="655650" y="2404745"/>
                </a:lnTo>
                <a:lnTo>
                  <a:pt x="1398651" y="2698369"/>
                </a:lnTo>
                <a:lnTo>
                  <a:pt x="2286127" y="2620645"/>
                </a:lnTo>
                <a:lnTo>
                  <a:pt x="2786126" y="3079369"/>
                </a:lnTo>
                <a:lnTo>
                  <a:pt x="2624201" y="3374516"/>
                </a:lnTo>
                <a:lnTo>
                  <a:pt x="1803400" y="3399916"/>
                </a:lnTo>
                <a:lnTo>
                  <a:pt x="1446276" y="3207893"/>
                </a:lnTo>
                <a:lnTo>
                  <a:pt x="1173200" y="3399916"/>
                </a:lnTo>
                <a:lnTo>
                  <a:pt x="1514475" y="4006278"/>
                </a:lnTo>
                <a:lnTo>
                  <a:pt x="1544701" y="4611039"/>
                </a:lnTo>
                <a:lnTo>
                  <a:pt x="2398776" y="4931664"/>
                </a:lnTo>
                <a:lnTo>
                  <a:pt x="2609977" y="4638014"/>
                </a:lnTo>
                <a:lnTo>
                  <a:pt x="3297301" y="4439602"/>
                </a:lnTo>
                <a:lnTo>
                  <a:pt x="4143502" y="4701514"/>
                </a:lnTo>
                <a:lnTo>
                  <a:pt x="5115052" y="4463415"/>
                </a:lnTo>
                <a:lnTo>
                  <a:pt x="5465953" y="4638014"/>
                </a:lnTo>
                <a:lnTo>
                  <a:pt x="6129528" y="4203103"/>
                </a:lnTo>
                <a:lnTo>
                  <a:pt x="6548628" y="3668141"/>
                </a:lnTo>
                <a:lnTo>
                  <a:pt x="6935978" y="3679316"/>
                </a:lnTo>
                <a:lnTo>
                  <a:pt x="7229729" y="3880866"/>
                </a:lnTo>
                <a:lnTo>
                  <a:pt x="7961503" y="3399916"/>
                </a:lnTo>
                <a:lnTo>
                  <a:pt x="8579104" y="3468243"/>
                </a:lnTo>
                <a:lnTo>
                  <a:pt x="9099804" y="3284093"/>
                </a:lnTo>
              </a:path>
            </a:pathLst>
          </a:custGeom>
          <a:ln w="1676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84047" y="1562100"/>
            <a:ext cx="8750935" cy="4638040"/>
          </a:xfrm>
          <a:custGeom>
            <a:avLst/>
            <a:gdLst/>
            <a:ahLst/>
            <a:cxnLst/>
            <a:rect l="l" t="t" r="r" b="b"/>
            <a:pathLst>
              <a:path w="8750935" h="4638040">
                <a:moveTo>
                  <a:pt x="381025" y="256032"/>
                </a:moveTo>
                <a:lnTo>
                  <a:pt x="0" y="789432"/>
                </a:lnTo>
                <a:lnTo>
                  <a:pt x="130187" y="1559305"/>
                </a:lnTo>
                <a:lnTo>
                  <a:pt x="385787" y="1641855"/>
                </a:lnTo>
                <a:lnTo>
                  <a:pt x="750925" y="1981580"/>
                </a:lnTo>
                <a:lnTo>
                  <a:pt x="884288" y="2543556"/>
                </a:lnTo>
                <a:lnTo>
                  <a:pt x="1331976" y="2635631"/>
                </a:lnTo>
                <a:lnTo>
                  <a:pt x="1997202" y="2397506"/>
                </a:lnTo>
                <a:lnTo>
                  <a:pt x="2074926" y="2626106"/>
                </a:lnTo>
                <a:lnTo>
                  <a:pt x="2573528" y="2657856"/>
                </a:lnTo>
                <a:lnTo>
                  <a:pt x="2956052" y="3216656"/>
                </a:lnTo>
                <a:lnTo>
                  <a:pt x="2648077" y="3694556"/>
                </a:lnTo>
                <a:lnTo>
                  <a:pt x="2076577" y="3775455"/>
                </a:lnTo>
                <a:lnTo>
                  <a:pt x="1574927" y="3704081"/>
                </a:lnTo>
                <a:lnTo>
                  <a:pt x="1433576" y="3818381"/>
                </a:lnTo>
                <a:lnTo>
                  <a:pt x="1600327" y="4089844"/>
                </a:lnTo>
                <a:lnTo>
                  <a:pt x="1574927" y="4285107"/>
                </a:lnTo>
                <a:lnTo>
                  <a:pt x="1805051" y="4637532"/>
                </a:lnTo>
                <a:lnTo>
                  <a:pt x="2637028" y="4420044"/>
                </a:lnTo>
                <a:lnTo>
                  <a:pt x="2738628" y="4212082"/>
                </a:lnTo>
                <a:lnTo>
                  <a:pt x="3008503" y="4305744"/>
                </a:lnTo>
                <a:lnTo>
                  <a:pt x="3711829" y="4142231"/>
                </a:lnTo>
                <a:lnTo>
                  <a:pt x="3878453" y="4564507"/>
                </a:lnTo>
                <a:lnTo>
                  <a:pt x="4556379" y="4289869"/>
                </a:lnTo>
                <a:lnTo>
                  <a:pt x="5181854" y="4369244"/>
                </a:lnTo>
                <a:lnTo>
                  <a:pt x="5591556" y="4108894"/>
                </a:lnTo>
                <a:lnTo>
                  <a:pt x="5705856" y="3559555"/>
                </a:lnTo>
                <a:lnTo>
                  <a:pt x="6370955" y="3569080"/>
                </a:lnTo>
                <a:lnTo>
                  <a:pt x="6461506" y="3310381"/>
                </a:lnTo>
                <a:lnTo>
                  <a:pt x="6729857" y="3321430"/>
                </a:lnTo>
                <a:lnTo>
                  <a:pt x="7088632" y="3580256"/>
                </a:lnTo>
                <a:lnTo>
                  <a:pt x="7677658" y="3135757"/>
                </a:lnTo>
                <a:lnTo>
                  <a:pt x="8295132" y="3089656"/>
                </a:lnTo>
                <a:lnTo>
                  <a:pt x="8520557" y="2749931"/>
                </a:lnTo>
                <a:lnTo>
                  <a:pt x="8750808" y="2772156"/>
                </a:lnTo>
              </a:path>
              <a:path w="8750935" h="4638040">
                <a:moveTo>
                  <a:pt x="7520685" y="0"/>
                </a:moveTo>
                <a:lnTo>
                  <a:pt x="7633334" y="370077"/>
                </a:lnTo>
                <a:lnTo>
                  <a:pt x="7552435" y="1021079"/>
                </a:lnTo>
                <a:lnTo>
                  <a:pt x="8020811" y="1224407"/>
                </a:lnTo>
                <a:lnTo>
                  <a:pt x="8260460" y="1661160"/>
                </a:lnTo>
                <a:lnTo>
                  <a:pt x="8554212" y="1888236"/>
                </a:lnTo>
                <a:lnTo>
                  <a:pt x="8157336" y="1764411"/>
                </a:lnTo>
                <a:lnTo>
                  <a:pt x="7876285" y="1402334"/>
                </a:lnTo>
                <a:lnTo>
                  <a:pt x="7520685" y="1353058"/>
                </a:lnTo>
                <a:lnTo>
                  <a:pt x="7299959" y="792479"/>
                </a:lnTo>
                <a:lnTo>
                  <a:pt x="7376159" y="331850"/>
                </a:lnTo>
              </a:path>
            </a:pathLst>
          </a:custGeom>
          <a:ln w="15240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13597" y="1422653"/>
            <a:ext cx="919480" cy="1774189"/>
          </a:xfrm>
          <a:custGeom>
            <a:avLst/>
            <a:gdLst/>
            <a:ahLst/>
            <a:cxnLst/>
            <a:rect l="l" t="t" r="r" b="b"/>
            <a:pathLst>
              <a:path w="919479" h="1774189">
                <a:moveTo>
                  <a:pt x="0" y="0"/>
                </a:moveTo>
                <a:lnTo>
                  <a:pt x="203200" y="520954"/>
                </a:lnTo>
                <a:lnTo>
                  <a:pt x="14224" y="1046607"/>
                </a:lnTo>
                <a:lnTo>
                  <a:pt x="63500" y="1211707"/>
                </a:lnTo>
                <a:lnTo>
                  <a:pt x="371348" y="1173607"/>
                </a:lnTo>
                <a:lnTo>
                  <a:pt x="545973" y="1675511"/>
                </a:lnTo>
                <a:lnTo>
                  <a:pt x="918972" y="1773936"/>
                </a:lnTo>
              </a:path>
            </a:pathLst>
          </a:custGeom>
          <a:ln w="1676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225034" y="1536953"/>
            <a:ext cx="3919220" cy="3804285"/>
          </a:xfrm>
          <a:custGeom>
            <a:avLst/>
            <a:gdLst/>
            <a:ahLst/>
            <a:cxnLst/>
            <a:rect l="l" t="t" r="r" b="b"/>
            <a:pathLst>
              <a:path w="3919220" h="3804285">
                <a:moveTo>
                  <a:pt x="1774824" y="0"/>
                </a:moveTo>
                <a:lnTo>
                  <a:pt x="1871725" y="357250"/>
                </a:lnTo>
                <a:lnTo>
                  <a:pt x="2211450" y="538226"/>
                </a:lnTo>
                <a:lnTo>
                  <a:pt x="2228849" y="869950"/>
                </a:lnTo>
                <a:lnTo>
                  <a:pt x="2130424" y="1162177"/>
                </a:lnTo>
                <a:lnTo>
                  <a:pt x="2276474" y="1468501"/>
                </a:lnTo>
                <a:lnTo>
                  <a:pt x="2309875" y="1760601"/>
                </a:lnTo>
                <a:lnTo>
                  <a:pt x="2081275" y="1813052"/>
                </a:lnTo>
                <a:lnTo>
                  <a:pt x="1470024" y="2197227"/>
                </a:lnTo>
                <a:lnTo>
                  <a:pt x="1547875" y="2311527"/>
                </a:lnTo>
                <a:lnTo>
                  <a:pt x="1517649" y="2578227"/>
                </a:lnTo>
                <a:lnTo>
                  <a:pt x="1241425" y="2884678"/>
                </a:lnTo>
                <a:lnTo>
                  <a:pt x="855726" y="3140329"/>
                </a:lnTo>
                <a:lnTo>
                  <a:pt x="241300" y="3216529"/>
                </a:lnTo>
                <a:lnTo>
                  <a:pt x="30225" y="3573653"/>
                </a:lnTo>
                <a:lnTo>
                  <a:pt x="0" y="3803904"/>
                </a:lnTo>
                <a:lnTo>
                  <a:pt x="338200" y="3459353"/>
                </a:lnTo>
                <a:lnTo>
                  <a:pt x="998601" y="3318129"/>
                </a:lnTo>
                <a:lnTo>
                  <a:pt x="1419224" y="3026029"/>
                </a:lnTo>
                <a:lnTo>
                  <a:pt x="1952624" y="3153029"/>
                </a:lnTo>
                <a:lnTo>
                  <a:pt x="2647949" y="3026029"/>
                </a:lnTo>
                <a:lnTo>
                  <a:pt x="3148075" y="2770378"/>
                </a:lnTo>
                <a:lnTo>
                  <a:pt x="3197224" y="2540127"/>
                </a:lnTo>
                <a:lnTo>
                  <a:pt x="3551300" y="2375027"/>
                </a:lnTo>
                <a:lnTo>
                  <a:pt x="3744975" y="2463927"/>
                </a:lnTo>
                <a:lnTo>
                  <a:pt x="3918966" y="2350584"/>
                </a:lnTo>
              </a:path>
            </a:pathLst>
          </a:custGeom>
          <a:ln w="1676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756659" y="1693164"/>
            <a:ext cx="5023485" cy="2816860"/>
          </a:xfrm>
          <a:custGeom>
            <a:avLst/>
            <a:gdLst/>
            <a:ahLst/>
            <a:cxnLst/>
            <a:rect l="l" t="t" r="r" b="b"/>
            <a:pathLst>
              <a:path w="5023484" h="2816860">
                <a:moveTo>
                  <a:pt x="983995" y="246252"/>
                </a:moveTo>
                <a:lnTo>
                  <a:pt x="668147" y="246252"/>
                </a:lnTo>
                <a:lnTo>
                  <a:pt x="325374" y="805307"/>
                </a:lnTo>
                <a:lnTo>
                  <a:pt x="0" y="1068959"/>
                </a:lnTo>
                <a:lnTo>
                  <a:pt x="772922" y="1243711"/>
                </a:lnTo>
                <a:lnTo>
                  <a:pt x="674497" y="1602739"/>
                </a:lnTo>
                <a:lnTo>
                  <a:pt x="979297" y="1725040"/>
                </a:lnTo>
                <a:lnTo>
                  <a:pt x="790448" y="2142744"/>
                </a:lnTo>
                <a:lnTo>
                  <a:pt x="1525269" y="1644014"/>
                </a:lnTo>
                <a:lnTo>
                  <a:pt x="1469770" y="1232535"/>
                </a:lnTo>
                <a:lnTo>
                  <a:pt x="1874519" y="1189736"/>
                </a:lnTo>
                <a:lnTo>
                  <a:pt x="2220467" y="954659"/>
                </a:lnTo>
                <a:lnTo>
                  <a:pt x="2087117" y="660781"/>
                </a:lnTo>
                <a:lnTo>
                  <a:pt x="2128392" y="311276"/>
                </a:lnTo>
                <a:lnTo>
                  <a:pt x="1858644" y="260476"/>
                </a:lnTo>
                <a:lnTo>
                  <a:pt x="1472945" y="0"/>
                </a:lnTo>
                <a:lnTo>
                  <a:pt x="983995" y="246252"/>
                </a:lnTo>
                <a:close/>
              </a:path>
              <a:path w="5023484" h="2816860">
                <a:moveTo>
                  <a:pt x="4170807" y="1821814"/>
                </a:moveTo>
                <a:lnTo>
                  <a:pt x="4235958" y="1583944"/>
                </a:lnTo>
                <a:lnTo>
                  <a:pt x="4432681" y="1531620"/>
                </a:lnTo>
                <a:lnTo>
                  <a:pt x="4589780" y="1655318"/>
                </a:lnTo>
                <a:lnTo>
                  <a:pt x="4747006" y="1924939"/>
                </a:lnTo>
                <a:lnTo>
                  <a:pt x="5023104" y="1894839"/>
                </a:lnTo>
                <a:lnTo>
                  <a:pt x="5010404" y="2101088"/>
                </a:lnTo>
                <a:lnTo>
                  <a:pt x="4642231" y="2215261"/>
                </a:lnTo>
                <a:lnTo>
                  <a:pt x="4424807" y="2193036"/>
                </a:lnTo>
                <a:lnTo>
                  <a:pt x="4170807" y="2294509"/>
                </a:lnTo>
                <a:lnTo>
                  <a:pt x="3967734" y="2535555"/>
                </a:lnTo>
                <a:lnTo>
                  <a:pt x="3701034" y="2383409"/>
                </a:lnTo>
                <a:lnTo>
                  <a:pt x="3435985" y="2816352"/>
                </a:lnTo>
                <a:lnTo>
                  <a:pt x="3134487" y="2743454"/>
                </a:lnTo>
                <a:lnTo>
                  <a:pt x="3029712" y="2484882"/>
                </a:lnTo>
                <a:lnTo>
                  <a:pt x="3278886" y="2297684"/>
                </a:lnTo>
                <a:lnTo>
                  <a:pt x="3423285" y="1977263"/>
                </a:lnTo>
                <a:lnTo>
                  <a:pt x="3724910" y="1769490"/>
                </a:lnTo>
                <a:lnTo>
                  <a:pt x="4170807" y="1831339"/>
                </a:lnTo>
              </a:path>
            </a:pathLst>
          </a:custGeom>
          <a:ln w="18288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25340" y="1463039"/>
            <a:ext cx="4518660" cy="5306695"/>
          </a:xfrm>
          <a:custGeom>
            <a:avLst/>
            <a:gdLst/>
            <a:ahLst/>
            <a:cxnLst/>
            <a:rect l="l" t="t" r="r" b="b"/>
            <a:pathLst>
              <a:path w="4518659" h="5306695">
                <a:moveTo>
                  <a:pt x="4505833" y="4080764"/>
                </a:moveTo>
                <a:lnTo>
                  <a:pt x="3958082" y="4055364"/>
                </a:lnTo>
                <a:lnTo>
                  <a:pt x="3616706" y="4183976"/>
                </a:lnTo>
                <a:lnTo>
                  <a:pt x="3073781" y="4125226"/>
                </a:lnTo>
                <a:lnTo>
                  <a:pt x="2760980" y="4617453"/>
                </a:lnTo>
                <a:lnTo>
                  <a:pt x="2540254" y="4391977"/>
                </a:lnTo>
                <a:lnTo>
                  <a:pt x="2146554" y="4544415"/>
                </a:lnTo>
                <a:lnTo>
                  <a:pt x="2294255" y="4873091"/>
                </a:lnTo>
                <a:lnTo>
                  <a:pt x="1702054" y="4709541"/>
                </a:lnTo>
                <a:lnTo>
                  <a:pt x="1409827" y="4912791"/>
                </a:lnTo>
                <a:lnTo>
                  <a:pt x="0" y="5103329"/>
                </a:lnTo>
                <a:lnTo>
                  <a:pt x="457200" y="5306568"/>
                </a:lnTo>
                <a:lnTo>
                  <a:pt x="1651127" y="5128729"/>
                </a:lnTo>
                <a:lnTo>
                  <a:pt x="2019554" y="5243055"/>
                </a:lnTo>
                <a:lnTo>
                  <a:pt x="3327781" y="5152555"/>
                </a:lnTo>
                <a:lnTo>
                  <a:pt x="3683381" y="5243055"/>
                </a:lnTo>
                <a:lnTo>
                  <a:pt x="3899281" y="5001704"/>
                </a:lnTo>
                <a:lnTo>
                  <a:pt x="4305808" y="5192242"/>
                </a:lnTo>
                <a:lnTo>
                  <a:pt x="4312158" y="4593640"/>
                </a:lnTo>
                <a:lnTo>
                  <a:pt x="4518660" y="4466898"/>
                </a:lnTo>
              </a:path>
              <a:path w="4518659" h="5306695">
                <a:moveTo>
                  <a:pt x="4015740" y="0"/>
                </a:moveTo>
                <a:lnTo>
                  <a:pt x="4183888" y="497077"/>
                </a:lnTo>
                <a:lnTo>
                  <a:pt x="4183888" y="1006983"/>
                </a:lnTo>
                <a:lnTo>
                  <a:pt x="4440809" y="1356360"/>
                </a:lnTo>
                <a:lnTo>
                  <a:pt x="4456684" y="916432"/>
                </a:lnTo>
                <a:lnTo>
                  <a:pt x="4393184" y="635254"/>
                </a:lnTo>
                <a:lnTo>
                  <a:pt x="4518660" y="387153"/>
                </a:lnTo>
              </a:path>
            </a:pathLst>
          </a:custGeom>
          <a:ln w="18288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863840" y="5664708"/>
            <a:ext cx="1026160" cy="622300"/>
          </a:xfrm>
          <a:custGeom>
            <a:avLst/>
            <a:gdLst/>
            <a:ahLst/>
            <a:cxnLst/>
            <a:rect l="l" t="t" r="r" b="b"/>
            <a:pathLst>
              <a:path w="1026159" h="622300">
                <a:moveTo>
                  <a:pt x="800226" y="0"/>
                </a:moveTo>
                <a:lnTo>
                  <a:pt x="508000" y="96761"/>
                </a:lnTo>
                <a:lnTo>
                  <a:pt x="377825" y="172897"/>
                </a:lnTo>
                <a:lnTo>
                  <a:pt x="228600" y="342620"/>
                </a:lnTo>
                <a:lnTo>
                  <a:pt x="0" y="621791"/>
                </a:lnTo>
                <a:lnTo>
                  <a:pt x="571626" y="417169"/>
                </a:lnTo>
                <a:lnTo>
                  <a:pt x="685926" y="288683"/>
                </a:lnTo>
                <a:lnTo>
                  <a:pt x="1025651" y="225234"/>
                </a:lnTo>
                <a:lnTo>
                  <a:pt x="800226" y="0"/>
                </a:lnTo>
                <a:close/>
              </a:path>
            </a:pathLst>
          </a:custGeom>
          <a:ln w="18288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9247" y="3810000"/>
            <a:ext cx="4343400" cy="3048000"/>
          </a:xfrm>
          <a:custGeom>
            <a:avLst/>
            <a:gdLst/>
            <a:ahLst/>
            <a:cxnLst/>
            <a:rect l="l" t="t" r="r" b="b"/>
            <a:pathLst>
              <a:path w="4343400" h="3048000">
                <a:moveTo>
                  <a:pt x="0" y="0"/>
                </a:moveTo>
                <a:lnTo>
                  <a:pt x="152399" y="533400"/>
                </a:lnTo>
                <a:lnTo>
                  <a:pt x="609600" y="609600"/>
                </a:lnTo>
                <a:lnTo>
                  <a:pt x="914400" y="1143000"/>
                </a:lnTo>
                <a:lnTo>
                  <a:pt x="838200" y="1524000"/>
                </a:lnTo>
                <a:lnTo>
                  <a:pt x="1066800" y="1752600"/>
                </a:lnTo>
                <a:lnTo>
                  <a:pt x="914400" y="2209800"/>
                </a:lnTo>
                <a:lnTo>
                  <a:pt x="990600" y="2590800"/>
                </a:lnTo>
                <a:lnTo>
                  <a:pt x="2362200" y="2971798"/>
                </a:lnTo>
                <a:lnTo>
                  <a:pt x="2667000" y="2743200"/>
                </a:lnTo>
                <a:lnTo>
                  <a:pt x="3505200" y="2743200"/>
                </a:lnTo>
                <a:lnTo>
                  <a:pt x="3657600" y="2590800"/>
                </a:lnTo>
                <a:lnTo>
                  <a:pt x="4343400" y="2971798"/>
                </a:lnTo>
                <a:lnTo>
                  <a:pt x="4191000" y="3047999"/>
                </a:lnTo>
                <a:lnTo>
                  <a:pt x="3657600" y="2895600"/>
                </a:lnTo>
                <a:lnTo>
                  <a:pt x="3429000" y="2971798"/>
                </a:lnTo>
                <a:lnTo>
                  <a:pt x="2590800" y="3047999"/>
                </a:lnTo>
                <a:lnTo>
                  <a:pt x="2286000" y="3047999"/>
                </a:lnTo>
                <a:lnTo>
                  <a:pt x="761999" y="2895600"/>
                </a:lnTo>
                <a:lnTo>
                  <a:pt x="304800" y="2971798"/>
                </a:lnTo>
                <a:lnTo>
                  <a:pt x="152399" y="2667000"/>
                </a:lnTo>
                <a:lnTo>
                  <a:pt x="457200" y="2286000"/>
                </a:lnTo>
                <a:lnTo>
                  <a:pt x="533400" y="1752600"/>
                </a:lnTo>
                <a:lnTo>
                  <a:pt x="228600" y="1371600"/>
                </a:lnTo>
                <a:lnTo>
                  <a:pt x="381000" y="990600"/>
                </a:lnTo>
                <a:lnTo>
                  <a:pt x="7620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336" y="6101054"/>
            <a:ext cx="153522" cy="129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27571" y="6119786"/>
            <a:ext cx="177876" cy="117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0128" y="6095148"/>
            <a:ext cx="170815" cy="132715"/>
          </a:xfrm>
          <a:custGeom>
            <a:avLst/>
            <a:gdLst/>
            <a:ahLst/>
            <a:cxnLst/>
            <a:rect l="l" t="t" r="r" b="b"/>
            <a:pathLst>
              <a:path w="170815" h="132714">
                <a:moveTo>
                  <a:pt x="29705" y="23482"/>
                </a:moveTo>
                <a:lnTo>
                  <a:pt x="10744" y="21615"/>
                </a:lnTo>
                <a:lnTo>
                  <a:pt x="0" y="130619"/>
                </a:lnTo>
                <a:lnTo>
                  <a:pt x="18961" y="132486"/>
                </a:lnTo>
                <a:lnTo>
                  <a:pt x="29705" y="23482"/>
                </a:lnTo>
                <a:close/>
              </a:path>
              <a:path w="170815" h="132714">
                <a:moveTo>
                  <a:pt x="78079" y="13347"/>
                </a:moveTo>
                <a:lnTo>
                  <a:pt x="59055" y="12331"/>
                </a:lnTo>
                <a:lnTo>
                  <a:pt x="53225" y="121704"/>
                </a:lnTo>
                <a:lnTo>
                  <a:pt x="72250" y="122720"/>
                </a:lnTo>
                <a:lnTo>
                  <a:pt x="78079" y="13347"/>
                </a:lnTo>
                <a:close/>
              </a:path>
              <a:path w="170815" h="132714">
                <a:moveTo>
                  <a:pt x="123113" y="115887"/>
                </a:moveTo>
                <a:lnTo>
                  <a:pt x="122491" y="6350"/>
                </a:lnTo>
                <a:lnTo>
                  <a:pt x="103441" y="6464"/>
                </a:lnTo>
                <a:lnTo>
                  <a:pt x="104063" y="116001"/>
                </a:lnTo>
                <a:lnTo>
                  <a:pt x="123113" y="115887"/>
                </a:lnTo>
                <a:close/>
              </a:path>
              <a:path w="170815" h="132714">
                <a:moveTo>
                  <a:pt x="170738" y="109537"/>
                </a:moveTo>
                <a:lnTo>
                  <a:pt x="170116" y="0"/>
                </a:lnTo>
                <a:lnTo>
                  <a:pt x="151066" y="114"/>
                </a:lnTo>
                <a:lnTo>
                  <a:pt x="151688" y="109651"/>
                </a:lnTo>
                <a:lnTo>
                  <a:pt x="170738" y="109537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13193" y="6035573"/>
            <a:ext cx="176784" cy="136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38377" y="5932665"/>
            <a:ext cx="196481" cy="1662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57490" y="5311901"/>
            <a:ext cx="728980" cy="675005"/>
          </a:xfrm>
          <a:custGeom>
            <a:avLst/>
            <a:gdLst/>
            <a:ahLst/>
            <a:cxnLst/>
            <a:rect l="l" t="t" r="r" b="b"/>
            <a:pathLst>
              <a:path w="728980" h="675004">
                <a:moveTo>
                  <a:pt x="61506" y="665911"/>
                </a:moveTo>
                <a:lnTo>
                  <a:pt x="17068" y="576313"/>
                </a:lnTo>
                <a:lnTo>
                  <a:pt x="0" y="584784"/>
                </a:lnTo>
                <a:lnTo>
                  <a:pt x="44450" y="674382"/>
                </a:lnTo>
                <a:lnTo>
                  <a:pt x="61506" y="665911"/>
                </a:lnTo>
                <a:close/>
              </a:path>
              <a:path w="728980" h="675004">
                <a:moveTo>
                  <a:pt x="112509" y="632980"/>
                </a:moveTo>
                <a:lnTo>
                  <a:pt x="56832" y="549948"/>
                </a:lnTo>
                <a:lnTo>
                  <a:pt x="41021" y="560552"/>
                </a:lnTo>
                <a:lnTo>
                  <a:pt x="96748" y="643597"/>
                </a:lnTo>
                <a:lnTo>
                  <a:pt x="112509" y="632980"/>
                </a:lnTo>
                <a:close/>
              </a:path>
              <a:path w="728980" h="675004">
                <a:moveTo>
                  <a:pt x="153784" y="604405"/>
                </a:moveTo>
                <a:lnTo>
                  <a:pt x="98107" y="521373"/>
                </a:lnTo>
                <a:lnTo>
                  <a:pt x="82296" y="531977"/>
                </a:lnTo>
                <a:lnTo>
                  <a:pt x="138036" y="615022"/>
                </a:lnTo>
                <a:lnTo>
                  <a:pt x="153784" y="604405"/>
                </a:lnTo>
                <a:close/>
              </a:path>
              <a:path w="728980" h="675004">
                <a:moveTo>
                  <a:pt x="198234" y="579005"/>
                </a:moveTo>
                <a:lnTo>
                  <a:pt x="142608" y="495973"/>
                </a:lnTo>
                <a:lnTo>
                  <a:pt x="126733" y="506577"/>
                </a:lnTo>
                <a:lnTo>
                  <a:pt x="182486" y="589622"/>
                </a:lnTo>
                <a:lnTo>
                  <a:pt x="198234" y="579005"/>
                </a:lnTo>
                <a:close/>
              </a:path>
              <a:path w="728980" h="675004">
                <a:moveTo>
                  <a:pt x="283959" y="511187"/>
                </a:moveTo>
                <a:lnTo>
                  <a:pt x="213347" y="440309"/>
                </a:lnTo>
                <a:lnTo>
                  <a:pt x="199885" y="453758"/>
                </a:lnTo>
                <a:lnTo>
                  <a:pt x="270370" y="524637"/>
                </a:lnTo>
                <a:lnTo>
                  <a:pt x="283959" y="511187"/>
                </a:lnTo>
                <a:close/>
              </a:path>
              <a:path w="728980" h="675004">
                <a:moveTo>
                  <a:pt x="333362" y="485990"/>
                </a:moveTo>
                <a:lnTo>
                  <a:pt x="256019" y="408368"/>
                </a:lnTo>
                <a:lnTo>
                  <a:pt x="242557" y="421805"/>
                </a:lnTo>
                <a:lnTo>
                  <a:pt x="319773" y="499427"/>
                </a:lnTo>
                <a:lnTo>
                  <a:pt x="333362" y="485990"/>
                </a:lnTo>
                <a:close/>
              </a:path>
              <a:path w="728980" h="675004">
                <a:moveTo>
                  <a:pt x="373240" y="448678"/>
                </a:moveTo>
                <a:lnTo>
                  <a:pt x="287388" y="380682"/>
                </a:lnTo>
                <a:lnTo>
                  <a:pt x="275577" y="395617"/>
                </a:lnTo>
                <a:lnTo>
                  <a:pt x="361429" y="463613"/>
                </a:lnTo>
                <a:lnTo>
                  <a:pt x="373240" y="448678"/>
                </a:lnTo>
                <a:close/>
              </a:path>
              <a:path w="728980" h="675004">
                <a:moveTo>
                  <a:pt x="411340" y="418515"/>
                </a:moveTo>
                <a:lnTo>
                  <a:pt x="325488" y="350520"/>
                </a:lnTo>
                <a:lnTo>
                  <a:pt x="313677" y="365455"/>
                </a:lnTo>
                <a:lnTo>
                  <a:pt x="399529" y="433451"/>
                </a:lnTo>
                <a:lnTo>
                  <a:pt x="411340" y="418515"/>
                </a:lnTo>
                <a:close/>
              </a:path>
              <a:path w="728980" h="675004">
                <a:moveTo>
                  <a:pt x="487794" y="342684"/>
                </a:moveTo>
                <a:lnTo>
                  <a:pt x="392798" y="288239"/>
                </a:lnTo>
                <a:lnTo>
                  <a:pt x="383273" y="304774"/>
                </a:lnTo>
                <a:lnTo>
                  <a:pt x="478396" y="359206"/>
                </a:lnTo>
                <a:lnTo>
                  <a:pt x="487794" y="342684"/>
                </a:lnTo>
                <a:close/>
              </a:path>
              <a:path w="728980" h="675004">
                <a:moveTo>
                  <a:pt x="521195" y="302996"/>
                </a:moveTo>
                <a:lnTo>
                  <a:pt x="426072" y="248539"/>
                </a:lnTo>
                <a:lnTo>
                  <a:pt x="416674" y="265049"/>
                </a:lnTo>
                <a:lnTo>
                  <a:pt x="511670" y="319519"/>
                </a:lnTo>
                <a:lnTo>
                  <a:pt x="521195" y="302996"/>
                </a:lnTo>
                <a:close/>
              </a:path>
              <a:path w="728980" h="675004">
                <a:moveTo>
                  <a:pt x="552564" y="264033"/>
                </a:moveTo>
                <a:lnTo>
                  <a:pt x="453631" y="217043"/>
                </a:lnTo>
                <a:lnTo>
                  <a:pt x="445503" y="234188"/>
                </a:lnTo>
                <a:lnTo>
                  <a:pt x="544436" y="281228"/>
                </a:lnTo>
                <a:lnTo>
                  <a:pt x="552564" y="264033"/>
                </a:lnTo>
                <a:close/>
              </a:path>
              <a:path w="728980" h="675004">
                <a:moveTo>
                  <a:pt x="581139" y="225933"/>
                </a:moveTo>
                <a:lnTo>
                  <a:pt x="482206" y="178943"/>
                </a:lnTo>
                <a:lnTo>
                  <a:pt x="474078" y="196088"/>
                </a:lnTo>
                <a:lnTo>
                  <a:pt x="573011" y="243078"/>
                </a:lnTo>
                <a:lnTo>
                  <a:pt x="581139" y="225933"/>
                </a:lnTo>
                <a:close/>
              </a:path>
              <a:path w="728980" h="675004">
                <a:moveTo>
                  <a:pt x="640702" y="146304"/>
                </a:moveTo>
                <a:lnTo>
                  <a:pt x="539102" y="105664"/>
                </a:lnTo>
                <a:lnTo>
                  <a:pt x="531990" y="123317"/>
                </a:lnTo>
                <a:lnTo>
                  <a:pt x="633717" y="163957"/>
                </a:lnTo>
                <a:lnTo>
                  <a:pt x="640702" y="146304"/>
                </a:lnTo>
                <a:close/>
              </a:path>
              <a:path w="728980" h="675004">
                <a:moveTo>
                  <a:pt x="675627" y="113030"/>
                </a:moveTo>
                <a:lnTo>
                  <a:pt x="574027" y="72263"/>
                </a:lnTo>
                <a:lnTo>
                  <a:pt x="566915" y="89916"/>
                </a:lnTo>
                <a:lnTo>
                  <a:pt x="668642" y="130683"/>
                </a:lnTo>
                <a:lnTo>
                  <a:pt x="675627" y="113030"/>
                </a:lnTo>
                <a:close/>
              </a:path>
              <a:path w="728980" h="675004">
                <a:moveTo>
                  <a:pt x="698995" y="64262"/>
                </a:moveTo>
                <a:lnTo>
                  <a:pt x="592696" y="37719"/>
                </a:lnTo>
                <a:lnTo>
                  <a:pt x="588124" y="56134"/>
                </a:lnTo>
                <a:lnTo>
                  <a:pt x="694296" y="82677"/>
                </a:lnTo>
                <a:lnTo>
                  <a:pt x="698995" y="64262"/>
                </a:lnTo>
                <a:close/>
              </a:path>
              <a:path w="728980" h="675004">
                <a:moveTo>
                  <a:pt x="728967" y="28829"/>
                </a:moveTo>
                <a:lnTo>
                  <a:pt x="613524" y="0"/>
                </a:lnTo>
                <a:lnTo>
                  <a:pt x="608825" y="18542"/>
                </a:lnTo>
                <a:lnTo>
                  <a:pt x="724395" y="47371"/>
                </a:lnTo>
                <a:lnTo>
                  <a:pt x="728967" y="28829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10639" y="5110988"/>
            <a:ext cx="179197" cy="1656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492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492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20467" y="1772411"/>
            <a:ext cx="4470400" cy="3348354"/>
          </a:xfrm>
          <a:custGeom>
            <a:avLst/>
            <a:gdLst/>
            <a:ahLst/>
            <a:cxnLst/>
            <a:rect l="l" t="t" r="r" b="b"/>
            <a:pathLst>
              <a:path w="4470400" h="3348354">
                <a:moveTo>
                  <a:pt x="1508506" y="134874"/>
                </a:moveTo>
                <a:lnTo>
                  <a:pt x="997204" y="695071"/>
                </a:lnTo>
                <a:lnTo>
                  <a:pt x="104775" y="747395"/>
                </a:lnTo>
                <a:lnTo>
                  <a:pt x="0" y="994917"/>
                </a:lnTo>
                <a:lnTo>
                  <a:pt x="590676" y="1628139"/>
                </a:lnTo>
                <a:lnTo>
                  <a:pt x="970152" y="1431289"/>
                </a:lnTo>
                <a:lnTo>
                  <a:pt x="1575181" y="1721739"/>
                </a:lnTo>
                <a:lnTo>
                  <a:pt x="1772031" y="2124837"/>
                </a:lnTo>
                <a:lnTo>
                  <a:pt x="1719707" y="2300859"/>
                </a:lnTo>
                <a:lnTo>
                  <a:pt x="1784731" y="2632583"/>
                </a:lnTo>
                <a:lnTo>
                  <a:pt x="1824482" y="3172079"/>
                </a:lnTo>
                <a:lnTo>
                  <a:pt x="2323084" y="3348228"/>
                </a:lnTo>
                <a:lnTo>
                  <a:pt x="2677160" y="3213354"/>
                </a:lnTo>
                <a:lnTo>
                  <a:pt x="2545334" y="2819781"/>
                </a:lnTo>
                <a:lnTo>
                  <a:pt x="3161537" y="2467483"/>
                </a:lnTo>
                <a:lnTo>
                  <a:pt x="3621912" y="2446909"/>
                </a:lnTo>
                <a:lnTo>
                  <a:pt x="3883914" y="2156460"/>
                </a:lnTo>
                <a:lnTo>
                  <a:pt x="3749040" y="1588389"/>
                </a:lnTo>
                <a:lnTo>
                  <a:pt x="4138041" y="1417065"/>
                </a:lnTo>
                <a:lnTo>
                  <a:pt x="4469891" y="720471"/>
                </a:lnTo>
                <a:lnTo>
                  <a:pt x="3998341" y="0"/>
                </a:lnTo>
              </a:path>
            </a:pathLst>
          </a:custGeom>
          <a:ln w="15240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765" y="1698498"/>
            <a:ext cx="9100185" cy="4932045"/>
          </a:xfrm>
          <a:custGeom>
            <a:avLst/>
            <a:gdLst/>
            <a:ahLst/>
            <a:cxnLst/>
            <a:rect l="l" t="t" r="r" b="b"/>
            <a:pathLst>
              <a:path w="9100185" h="4932045">
                <a:moveTo>
                  <a:pt x="3293618" y="177800"/>
                </a:moveTo>
                <a:lnTo>
                  <a:pt x="2857119" y="490474"/>
                </a:lnTo>
                <a:lnTo>
                  <a:pt x="2517394" y="417449"/>
                </a:lnTo>
                <a:lnTo>
                  <a:pt x="1874520" y="573024"/>
                </a:lnTo>
                <a:lnTo>
                  <a:pt x="1311021" y="593725"/>
                </a:lnTo>
                <a:lnTo>
                  <a:pt x="1034796" y="1071372"/>
                </a:lnTo>
                <a:lnTo>
                  <a:pt x="1179245" y="1226947"/>
                </a:lnTo>
                <a:lnTo>
                  <a:pt x="1401445" y="1112647"/>
                </a:lnTo>
                <a:lnTo>
                  <a:pt x="1717420" y="1164971"/>
                </a:lnTo>
                <a:lnTo>
                  <a:pt x="1834895" y="1423669"/>
                </a:lnTo>
                <a:lnTo>
                  <a:pt x="1585595" y="1693544"/>
                </a:lnTo>
                <a:lnTo>
                  <a:pt x="1874520" y="1890394"/>
                </a:lnTo>
                <a:lnTo>
                  <a:pt x="2188845" y="1828418"/>
                </a:lnTo>
                <a:lnTo>
                  <a:pt x="2465070" y="2004568"/>
                </a:lnTo>
                <a:lnTo>
                  <a:pt x="3028569" y="2025269"/>
                </a:lnTo>
                <a:lnTo>
                  <a:pt x="3592068" y="2336291"/>
                </a:lnTo>
                <a:lnTo>
                  <a:pt x="3723894" y="2729991"/>
                </a:lnTo>
                <a:lnTo>
                  <a:pt x="3604768" y="3436239"/>
                </a:lnTo>
                <a:lnTo>
                  <a:pt x="3723894" y="3674237"/>
                </a:lnTo>
                <a:lnTo>
                  <a:pt x="4419092" y="3632962"/>
                </a:lnTo>
                <a:lnTo>
                  <a:pt x="4668393" y="3829812"/>
                </a:lnTo>
                <a:lnTo>
                  <a:pt x="5152517" y="3321939"/>
                </a:lnTo>
                <a:lnTo>
                  <a:pt x="5062093" y="2958465"/>
                </a:lnTo>
                <a:lnTo>
                  <a:pt x="5508117" y="2729991"/>
                </a:lnTo>
                <a:lnTo>
                  <a:pt x="5822442" y="2802890"/>
                </a:lnTo>
                <a:lnTo>
                  <a:pt x="6241542" y="2637916"/>
                </a:lnTo>
                <a:lnTo>
                  <a:pt x="6439916" y="1938020"/>
                </a:lnTo>
                <a:lnTo>
                  <a:pt x="6817740" y="1537969"/>
                </a:lnTo>
                <a:lnTo>
                  <a:pt x="7330439" y="1496694"/>
                </a:lnTo>
                <a:lnTo>
                  <a:pt x="7238364" y="1237996"/>
                </a:lnTo>
                <a:lnTo>
                  <a:pt x="6859015" y="968248"/>
                </a:lnTo>
                <a:lnTo>
                  <a:pt x="7093965" y="407924"/>
                </a:lnTo>
                <a:lnTo>
                  <a:pt x="6733539" y="74675"/>
                </a:lnTo>
              </a:path>
              <a:path w="9100185" h="4932045">
                <a:moveTo>
                  <a:pt x="128587" y="0"/>
                </a:moveTo>
                <a:lnTo>
                  <a:pt x="211137" y="520573"/>
                </a:lnTo>
                <a:lnTo>
                  <a:pt x="0" y="1057148"/>
                </a:lnTo>
                <a:lnTo>
                  <a:pt x="131762" y="1938020"/>
                </a:lnTo>
                <a:lnTo>
                  <a:pt x="655650" y="2404745"/>
                </a:lnTo>
                <a:lnTo>
                  <a:pt x="1398651" y="2698369"/>
                </a:lnTo>
                <a:lnTo>
                  <a:pt x="2286127" y="2620645"/>
                </a:lnTo>
                <a:lnTo>
                  <a:pt x="2786126" y="3079369"/>
                </a:lnTo>
                <a:lnTo>
                  <a:pt x="2624201" y="3374516"/>
                </a:lnTo>
                <a:lnTo>
                  <a:pt x="1803400" y="3399916"/>
                </a:lnTo>
                <a:lnTo>
                  <a:pt x="1446276" y="3207893"/>
                </a:lnTo>
                <a:lnTo>
                  <a:pt x="1173200" y="3399916"/>
                </a:lnTo>
                <a:lnTo>
                  <a:pt x="1514475" y="4006278"/>
                </a:lnTo>
                <a:lnTo>
                  <a:pt x="1544701" y="4611039"/>
                </a:lnTo>
                <a:lnTo>
                  <a:pt x="2398776" y="4931664"/>
                </a:lnTo>
                <a:lnTo>
                  <a:pt x="2609977" y="4638014"/>
                </a:lnTo>
                <a:lnTo>
                  <a:pt x="3297301" y="4439602"/>
                </a:lnTo>
                <a:lnTo>
                  <a:pt x="4143502" y="4701514"/>
                </a:lnTo>
                <a:lnTo>
                  <a:pt x="5115052" y="4463415"/>
                </a:lnTo>
                <a:lnTo>
                  <a:pt x="5465953" y="4638014"/>
                </a:lnTo>
                <a:lnTo>
                  <a:pt x="6129528" y="4203103"/>
                </a:lnTo>
                <a:lnTo>
                  <a:pt x="6548628" y="3668141"/>
                </a:lnTo>
                <a:lnTo>
                  <a:pt x="6935978" y="3679316"/>
                </a:lnTo>
                <a:lnTo>
                  <a:pt x="7229729" y="3880866"/>
                </a:lnTo>
                <a:lnTo>
                  <a:pt x="7961503" y="3399916"/>
                </a:lnTo>
                <a:lnTo>
                  <a:pt x="8579104" y="3468243"/>
                </a:lnTo>
                <a:lnTo>
                  <a:pt x="9099804" y="3284093"/>
                </a:lnTo>
              </a:path>
            </a:pathLst>
          </a:custGeom>
          <a:ln w="1676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84047" y="1562100"/>
            <a:ext cx="8750935" cy="4638040"/>
          </a:xfrm>
          <a:custGeom>
            <a:avLst/>
            <a:gdLst/>
            <a:ahLst/>
            <a:cxnLst/>
            <a:rect l="l" t="t" r="r" b="b"/>
            <a:pathLst>
              <a:path w="8750935" h="4638040">
                <a:moveTo>
                  <a:pt x="381025" y="256032"/>
                </a:moveTo>
                <a:lnTo>
                  <a:pt x="0" y="789432"/>
                </a:lnTo>
                <a:lnTo>
                  <a:pt x="130187" y="1559305"/>
                </a:lnTo>
                <a:lnTo>
                  <a:pt x="385787" y="1641855"/>
                </a:lnTo>
                <a:lnTo>
                  <a:pt x="750925" y="1981580"/>
                </a:lnTo>
                <a:lnTo>
                  <a:pt x="884288" y="2543556"/>
                </a:lnTo>
                <a:lnTo>
                  <a:pt x="1331976" y="2635631"/>
                </a:lnTo>
                <a:lnTo>
                  <a:pt x="1997202" y="2397506"/>
                </a:lnTo>
                <a:lnTo>
                  <a:pt x="2074926" y="2626106"/>
                </a:lnTo>
                <a:lnTo>
                  <a:pt x="2573528" y="2657856"/>
                </a:lnTo>
                <a:lnTo>
                  <a:pt x="2956052" y="3216656"/>
                </a:lnTo>
                <a:lnTo>
                  <a:pt x="2648077" y="3694556"/>
                </a:lnTo>
                <a:lnTo>
                  <a:pt x="2076577" y="3775455"/>
                </a:lnTo>
                <a:lnTo>
                  <a:pt x="1574927" y="3704081"/>
                </a:lnTo>
                <a:lnTo>
                  <a:pt x="1433576" y="3818381"/>
                </a:lnTo>
                <a:lnTo>
                  <a:pt x="1600327" y="4089844"/>
                </a:lnTo>
                <a:lnTo>
                  <a:pt x="1574927" y="4285107"/>
                </a:lnTo>
                <a:lnTo>
                  <a:pt x="1805051" y="4637532"/>
                </a:lnTo>
                <a:lnTo>
                  <a:pt x="2637028" y="4420044"/>
                </a:lnTo>
                <a:lnTo>
                  <a:pt x="2738628" y="4212082"/>
                </a:lnTo>
                <a:lnTo>
                  <a:pt x="3008503" y="4305744"/>
                </a:lnTo>
                <a:lnTo>
                  <a:pt x="3711829" y="4142231"/>
                </a:lnTo>
                <a:lnTo>
                  <a:pt x="3878453" y="4564507"/>
                </a:lnTo>
                <a:lnTo>
                  <a:pt x="4556379" y="4289869"/>
                </a:lnTo>
                <a:lnTo>
                  <a:pt x="5181854" y="4369244"/>
                </a:lnTo>
                <a:lnTo>
                  <a:pt x="5591556" y="4108894"/>
                </a:lnTo>
                <a:lnTo>
                  <a:pt x="5705856" y="3559555"/>
                </a:lnTo>
                <a:lnTo>
                  <a:pt x="6370955" y="3569080"/>
                </a:lnTo>
                <a:lnTo>
                  <a:pt x="6461506" y="3310381"/>
                </a:lnTo>
                <a:lnTo>
                  <a:pt x="6729857" y="3321430"/>
                </a:lnTo>
                <a:lnTo>
                  <a:pt x="7088632" y="3580256"/>
                </a:lnTo>
                <a:lnTo>
                  <a:pt x="7677658" y="3135757"/>
                </a:lnTo>
                <a:lnTo>
                  <a:pt x="8295132" y="3089656"/>
                </a:lnTo>
                <a:lnTo>
                  <a:pt x="8520557" y="2749931"/>
                </a:lnTo>
                <a:lnTo>
                  <a:pt x="8750808" y="2772156"/>
                </a:lnTo>
              </a:path>
              <a:path w="8750935" h="4638040">
                <a:moveTo>
                  <a:pt x="7520685" y="0"/>
                </a:moveTo>
                <a:lnTo>
                  <a:pt x="7633334" y="370077"/>
                </a:lnTo>
                <a:lnTo>
                  <a:pt x="7552435" y="1021079"/>
                </a:lnTo>
                <a:lnTo>
                  <a:pt x="8020811" y="1224407"/>
                </a:lnTo>
                <a:lnTo>
                  <a:pt x="8260460" y="1661160"/>
                </a:lnTo>
                <a:lnTo>
                  <a:pt x="8554212" y="1888236"/>
                </a:lnTo>
                <a:lnTo>
                  <a:pt x="8157336" y="1764411"/>
                </a:lnTo>
                <a:lnTo>
                  <a:pt x="7876285" y="1402334"/>
                </a:lnTo>
                <a:lnTo>
                  <a:pt x="7520685" y="1353058"/>
                </a:lnTo>
                <a:lnTo>
                  <a:pt x="7299959" y="792479"/>
                </a:lnTo>
                <a:lnTo>
                  <a:pt x="7376159" y="331850"/>
                </a:lnTo>
              </a:path>
            </a:pathLst>
          </a:custGeom>
          <a:ln w="15240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13597" y="1422653"/>
            <a:ext cx="919480" cy="1774189"/>
          </a:xfrm>
          <a:custGeom>
            <a:avLst/>
            <a:gdLst/>
            <a:ahLst/>
            <a:cxnLst/>
            <a:rect l="l" t="t" r="r" b="b"/>
            <a:pathLst>
              <a:path w="919479" h="1774189">
                <a:moveTo>
                  <a:pt x="0" y="0"/>
                </a:moveTo>
                <a:lnTo>
                  <a:pt x="203200" y="520954"/>
                </a:lnTo>
                <a:lnTo>
                  <a:pt x="14224" y="1046607"/>
                </a:lnTo>
                <a:lnTo>
                  <a:pt x="63500" y="1211707"/>
                </a:lnTo>
                <a:lnTo>
                  <a:pt x="371348" y="1173607"/>
                </a:lnTo>
                <a:lnTo>
                  <a:pt x="545973" y="1675511"/>
                </a:lnTo>
                <a:lnTo>
                  <a:pt x="918972" y="1773936"/>
                </a:lnTo>
              </a:path>
            </a:pathLst>
          </a:custGeom>
          <a:ln w="1676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225034" y="1536953"/>
            <a:ext cx="3919220" cy="3804285"/>
          </a:xfrm>
          <a:custGeom>
            <a:avLst/>
            <a:gdLst/>
            <a:ahLst/>
            <a:cxnLst/>
            <a:rect l="l" t="t" r="r" b="b"/>
            <a:pathLst>
              <a:path w="3919220" h="3804285">
                <a:moveTo>
                  <a:pt x="1774824" y="0"/>
                </a:moveTo>
                <a:lnTo>
                  <a:pt x="1871725" y="357250"/>
                </a:lnTo>
                <a:lnTo>
                  <a:pt x="2211450" y="538226"/>
                </a:lnTo>
                <a:lnTo>
                  <a:pt x="2228849" y="869950"/>
                </a:lnTo>
                <a:lnTo>
                  <a:pt x="2130424" y="1162177"/>
                </a:lnTo>
                <a:lnTo>
                  <a:pt x="2276474" y="1468501"/>
                </a:lnTo>
                <a:lnTo>
                  <a:pt x="2309875" y="1760601"/>
                </a:lnTo>
                <a:lnTo>
                  <a:pt x="2081275" y="1813052"/>
                </a:lnTo>
                <a:lnTo>
                  <a:pt x="1470024" y="2197227"/>
                </a:lnTo>
                <a:lnTo>
                  <a:pt x="1547875" y="2311527"/>
                </a:lnTo>
                <a:lnTo>
                  <a:pt x="1517649" y="2578227"/>
                </a:lnTo>
                <a:lnTo>
                  <a:pt x="1241425" y="2884678"/>
                </a:lnTo>
                <a:lnTo>
                  <a:pt x="855726" y="3140329"/>
                </a:lnTo>
                <a:lnTo>
                  <a:pt x="241300" y="3216529"/>
                </a:lnTo>
                <a:lnTo>
                  <a:pt x="30225" y="3573653"/>
                </a:lnTo>
                <a:lnTo>
                  <a:pt x="0" y="3803904"/>
                </a:lnTo>
                <a:lnTo>
                  <a:pt x="338200" y="3459353"/>
                </a:lnTo>
                <a:lnTo>
                  <a:pt x="998601" y="3318129"/>
                </a:lnTo>
                <a:lnTo>
                  <a:pt x="1419224" y="3026029"/>
                </a:lnTo>
                <a:lnTo>
                  <a:pt x="1952624" y="3153029"/>
                </a:lnTo>
                <a:lnTo>
                  <a:pt x="2647949" y="3026029"/>
                </a:lnTo>
                <a:lnTo>
                  <a:pt x="3148075" y="2770378"/>
                </a:lnTo>
                <a:lnTo>
                  <a:pt x="3197224" y="2540127"/>
                </a:lnTo>
                <a:lnTo>
                  <a:pt x="3551300" y="2375027"/>
                </a:lnTo>
                <a:lnTo>
                  <a:pt x="3744975" y="2463927"/>
                </a:lnTo>
                <a:lnTo>
                  <a:pt x="3918966" y="2350584"/>
                </a:lnTo>
              </a:path>
            </a:pathLst>
          </a:custGeom>
          <a:ln w="1676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756659" y="1693164"/>
            <a:ext cx="5023485" cy="2816860"/>
          </a:xfrm>
          <a:custGeom>
            <a:avLst/>
            <a:gdLst/>
            <a:ahLst/>
            <a:cxnLst/>
            <a:rect l="l" t="t" r="r" b="b"/>
            <a:pathLst>
              <a:path w="5023484" h="2816860">
                <a:moveTo>
                  <a:pt x="983995" y="246252"/>
                </a:moveTo>
                <a:lnTo>
                  <a:pt x="668147" y="246252"/>
                </a:lnTo>
                <a:lnTo>
                  <a:pt x="325374" y="805307"/>
                </a:lnTo>
                <a:lnTo>
                  <a:pt x="0" y="1068959"/>
                </a:lnTo>
                <a:lnTo>
                  <a:pt x="772922" y="1243711"/>
                </a:lnTo>
                <a:lnTo>
                  <a:pt x="674497" y="1602739"/>
                </a:lnTo>
                <a:lnTo>
                  <a:pt x="979297" y="1725040"/>
                </a:lnTo>
                <a:lnTo>
                  <a:pt x="790448" y="2142744"/>
                </a:lnTo>
                <a:lnTo>
                  <a:pt x="1525269" y="1644014"/>
                </a:lnTo>
                <a:lnTo>
                  <a:pt x="1469770" y="1232535"/>
                </a:lnTo>
                <a:lnTo>
                  <a:pt x="1874519" y="1189736"/>
                </a:lnTo>
                <a:lnTo>
                  <a:pt x="2220467" y="954659"/>
                </a:lnTo>
                <a:lnTo>
                  <a:pt x="2087117" y="660781"/>
                </a:lnTo>
                <a:lnTo>
                  <a:pt x="2128392" y="311276"/>
                </a:lnTo>
                <a:lnTo>
                  <a:pt x="1858644" y="260476"/>
                </a:lnTo>
                <a:lnTo>
                  <a:pt x="1472945" y="0"/>
                </a:lnTo>
                <a:lnTo>
                  <a:pt x="983995" y="246252"/>
                </a:lnTo>
                <a:close/>
              </a:path>
              <a:path w="5023484" h="2816860">
                <a:moveTo>
                  <a:pt x="4170807" y="1821814"/>
                </a:moveTo>
                <a:lnTo>
                  <a:pt x="4235958" y="1583944"/>
                </a:lnTo>
                <a:lnTo>
                  <a:pt x="4432681" y="1531620"/>
                </a:lnTo>
                <a:lnTo>
                  <a:pt x="4589780" y="1655318"/>
                </a:lnTo>
                <a:lnTo>
                  <a:pt x="4747006" y="1924939"/>
                </a:lnTo>
                <a:lnTo>
                  <a:pt x="5023104" y="1894839"/>
                </a:lnTo>
                <a:lnTo>
                  <a:pt x="5010404" y="2101088"/>
                </a:lnTo>
                <a:lnTo>
                  <a:pt x="4642231" y="2215261"/>
                </a:lnTo>
                <a:lnTo>
                  <a:pt x="4424807" y="2193036"/>
                </a:lnTo>
                <a:lnTo>
                  <a:pt x="4170807" y="2294509"/>
                </a:lnTo>
                <a:lnTo>
                  <a:pt x="3967734" y="2535555"/>
                </a:lnTo>
                <a:lnTo>
                  <a:pt x="3701034" y="2383409"/>
                </a:lnTo>
                <a:lnTo>
                  <a:pt x="3435985" y="2816352"/>
                </a:lnTo>
                <a:lnTo>
                  <a:pt x="3134487" y="2743454"/>
                </a:lnTo>
                <a:lnTo>
                  <a:pt x="3029712" y="2484882"/>
                </a:lnTo>
                <a:lnTo>
                  <a:pt x="3278886" y="2297684"/>
                </a:lnTo>
                <a:lnTo>
                  <a:pt x="3423285" y="1977263"/>
                </a:lnTo>
                <a:lnTo>
                  <a:pt x="3724910" y="1769490"/>
                </a:lnTo>
                <a:lnTo>
                  <a:pt x="4170807" y="1831339"/>
                </a:lnTo>
              </a:path>
            </a:pathLst>
          </a:custGeom>
          <a:ln w="18288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25340" y="1463039"/>
            <a:ext cx="4518660" cy="5306695"/>
          </a:xfrm>
          <a:custGeom>
            <a:avLst/>
            <a:gdLst/>
            <a:ahLst/>
            <a:cxnLst/>
            <a:rect l="l" t="t" r="r" b="b"/>
            <a:pathLst>
              <a:path w="4518659" h="5306695">
                <a:moveTo>
                  <a:pt x="4505833" y="4080764"/>
                </a:moveTo>
                <a:lnTo>
                  <a:pt x="3958082" y="4055364"/>
                </a:lnTo>
                <a:lnTo>
                  <a:pt x="3616706" y="4183976"/>
                </a:lnTo>
                <a:lnTo>
                  <a:pt x="3073781" y="4125226"/>
                </a:lnTo>
                <a:lnTo>
                  <a:pt x="2760980" y="4617453"/>
                </a:lnTo>
                <a:lnTo>
                  <a:pt x="2540254" y="4391977"/>
                </a:lnTo>
                <a:lnTo>
                  <a:pt x="2146554" y="4544415"/>
                </a:lnTo>
                <a:lnTo>
                  <a:pt x="2294255" y="4873091"/>
                </a:lnTo>
                <a:lnTo>
                  <a:pt x="1702054" y="4709541"/>
                </a:lnTo>
                <a:lnTo>
                  <a:pt x="1409827" y="4912791"/>
                </a:lnTo>
                <a:lnTo>
                  <a:pt x="0" y="5103329"/>
                </a:lnTo>
                <a:lnTo>
                  <a:pt x="457200" y="5306568"/>
                </a:lnTo>
                <a:lnTo>
                  <a:pt x="1651127" y="5128729"/>
                </a:lnTo>
                <a:lnTo>
                  <a:pt x="2019554" y="5243055"/>
                </a:lnTo>
                <a:lnTo>
                  <a:pt x="3327781" y="5152555"/>
                </a:lnTo>
                <a:lnTo>
                  <a:pt x="3683381" y="5243055"/>
                </a:lnTo>
                <a:lnTo>
                  <a:pt x="3899281" y="5001704"/>
                </a:lnTo>
                <a:lnTo>
                  <a:pt x="4305808" y="5192242"/>
                </a:lnTo>
                <a:lnTo>
                  <a:pt x="4312158" y="4593640"/>
                </a:lnTo>
                <a:lnTo>
                  <a:pt x="4518660" y="4466898"/>
                </a:lnTo>
              </a:path>
              <a:path w="4518659" h="5306695">
                <a:moveTo>
                  <a:pt x="4015740" y="0"/>
                </a:moveTo>
                <a:lnTo>
                  <a:pt x="4183888" y="497077"/>
                </a:lnTo>
                <a:lnTo>
                  <a:pt x="4183888" y="1006983"/>
                </a:lnTo>
                <a:lnTo>
                  <a:pt x="4440809" y="1356360"/>
                </a:lnTo>
                <a:lnTo>
                  <a:pt x="4456684" y="916432"/>
                </a:lnTo>
                <a:lnTo>
                  <a:pt x="4393184" y="635254"/>
                </a:lnTo>
                <a:lnTo>
                  <a:pt x="4518660" y="387153"/>
                </a:lnTo>
              </a:path>
            </a:pathLst>
          </a:custGeom>
          <a:ln w="18288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863840" y="5664708"/>
            <a:ext cx="1026160" cy="622300"/>
          </a:xfrm>
          <a:custGeom>
            <a:avLst/>
            <a:gdLst/>
            <a:ahLst/>
            <a:cxnLst/>
            <a:rect l="l" t="t" r="r" b="b"/>
            <a:pathLst>
              <a:path w="1026159" h="622300">
                <a:moveTo>
                  <a:pt x="800226" y="0"/>
                </a:moveTo>
                <a:lnTo>
                  <a:pt x="508000" y="96761"/>
                </a:lnTo>
                <a:lnTo>
                  <a:pt x="377825" y="172897"/>
                </a:lnTo>
                <a:lnTo>
                  <a:pt x="228600" y="342620"/>
                </a:lnTo>
                <a:lnTo>
                  <a:pt x="0" y="621791"/>
                </a:lnTo>
                <a:lnTo>
                  <a:pt x="571626" y="417169"/>
                </a:lnTo>
                <a:lnTo>
                  <a:pt x="685926" y="288683"/>
                </a:lnTo>
                <a:lnTo>
                  <a:pt x="1025651" y="225234"/>
                </a:lnTo>
                <a:lnTo>
                  <a:pt x="800226" y="0"/>
                </a:lnTo>
                <a:close/>
              </a:path>
            </a:pathLst>
          </a:custGeom>
          <a:ln w="18288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9247" y="3810000"/>
            <a:ext cx="4343400" cy="3048000"/>
          </a:xfrm>
          <a:custGeom>
            <a:avLst/>
            <a:gdLst/>
            <a:ahLst/>
            <a:cxnLst/>
            <a:rect l="l" t="t" r="r" b="b"/>
            <a:pathLst>
              <a:path w="4343400" h="3048000">
                <a:moveTo>
                  <a:pt x="0" y="0"/>
                </a:moveTo>
                <a:lnTo>
                  <a:pt x="152399" y="533400"/>
                </a:lnTo>
                <a:lnTo>
                  <a:pt x="609600" y="609600"/>
                </a:lnTo>
                <a:lnTo>
                  <a:pt x="914400" y="1143000"/>
                </a:lnTo>
                <a:lnTo>
                  <a:pt x="838200" y="1524000"/>
                </a:lnTo>
                <a:lnTo>
                  <a:pt x="1066800" y="1752600"/>
                </a:lnTo>
                <a:lnTo>
                  <a:pt x="914400" y="2209800"/>
                </a:lnTo>
                <a:lnTo>
                  <a:pt x="990600" y="2590800"/>
                </a:lnTo>
                <a:lnTo>
                  <a:pt x="2362200" y="2971798"/>
                </a:lnTo>
                <a:lnTo>
                  <a:pt x="2667000" y="2743200"/>
                </a:lnTo>
                <a:lnTo>
                  <a:pt x="3505200" y="2743200"/>
                </a:lnTo>
                <a:lnTo>
                  <a:pt x="3657600" y="2590800"/>
                </a:lnTo>
                <a:lnTo>
                  <a:pt x="4343400" y="2971798"/>
                </a:lnTo>
                <a:lnTo>
                  <a:pt x="4191000" y="3047999"/>
                </a:lnTo>
                <a:lnTo>
                  <a:pt x="3657600" y="2895600"/>
                </a:lnTo>
                <a:lnTo>
                  <a:pt x="3429000" y="2971798"/>
                </a:lnTo>
                <a:lnTo>
                  <a:pt x="2590800" y="3047999"/>
                </a:lnTo>
                <a:lnTo>
                  <a:pt x="2286000" y="3047999"/>
                </a:lnTo>
                <a:lnTo>
                  <a:pt x="761999" y="2895600"/>
                </a:lnTo>
                <a:lnTo>
                  <a:pt x="304800" y="2971798"/>
                </a:lnTo>
                <a:lnTo>
                  <a:pt x="152399" y="2667000"/>
                </a:lnTo>
                <a:lnTo>
                  <a:pt x="457200" y="2286000"/>
                </a:lnTo>
                <a:lnTo>
                  <a:pt x="533400" y="1752600"/>
                </a:lnTo>
                <a:lnTo>
                  <a:pt x="228600" y="1371600"/>
                </a:lnTo>
                <a:lnTo>
                  <a:pt x="381000" y="990600"/>
                </a:lnTo>
                <a:lnTo>
                  <a:pt x="7620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336" y="6101054"/>
            <a:ext cx="153522" cy="129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27571" y="6119786"/>
            <a:ext cx="177876" cy="117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0128" y="6095148"/>
            <a:ext cx="170815" cy="132715"/>
          </a:xfrm>
          <a:custGeom>
            <a:avLst/>
            <a:gdLst/>
            <a:ahLst/>
            <a:cxnLst/>
            <a:rect l="l" t="t" r="r" b="b"/>
            <a:pathLst>
              <a:path w="170815" h="132714">
                <a:moveTo>
                  <a:pt x="29705" y="23482"/>
                </a:moveTo>
                <a:lnTo>
                  <a:pt x="10744" y="21615"/>
                </a:lnTo>
                <a:lnTo>
                  <a:pt x="0" y="130619"/>
                </a:lnTo>
                <a:lnTo>
                  <a:pt x="18961" y="132486"/>
                </a:lnTo>
                <a:lnTo>
                  <a:pt x="29705" y="23482"/>
                </a:lnTo>
                <a:close/>
              </a:path>
              <a:path w="170815" h="132714">
                <a:moveTo>
                  <a:pt x="78079" y="13347"/>
                </a:moveTo>
                <a:lnTo>
                  <a:pt x="59055" y="12331"/>
                </a:lnTo>
                <a:lnTo>
                  <a:pt x="53225" y="121704"/>
                </a:lnTo>
                <a:lnTo>
                  <a:pt x="72250" y="122720"/>
                </a:lnTo>
                <a:lnTo>
                  <a:pt x="78079" y="13347"/>
                </a:lnTo>
                <a:close/>
              </a:path>
              <a:path w="170815" h="132714">
                <a:moveTo>
                  <a:pt x="123113" y="115887"/>
                </a:moveTo>
                <a:lnTo>
                  <a:pt x="122491" y="6350"/>
                </a:lnTo>
                <a:lnTo>
                  <a:pt x="103441" y="6464"/>
                </a:lnTo>
                <a:lnTo>
                  <a:pt x="104063" y="116001"/>
                </a:lnTo>
                <a:lnTo>
                  <a:pt x="123113" y="115887"/>
                </a:lnTo>
                <a:close/>
              </a:path>
              <a:path w="170815" h="132714">
                <a:moveTo>
                  <a:pt x="170738" y="109537"/>
                </a:moveTo>
                <a:lnTo>
                  <a:pt x="170116" y="0"/>
                </a:lnTo>
                <a:lnTo>
                  <a:pt x="151066" y="114"/>
                </a:lnTo>
                <a:lnTo>
                  <a:pt x="151688" y="109651"/>
                </a:lnTo>
                <a:lnTo>
                  <a:pt x="170738" y="109537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13193" y="6035573"/>
            <a:ext cx="176784" cy="136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38377" y="5932665"/>
            <a:ext cx="196481" cy="1662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57490" y="5311901"/>
            <a:ext cx="728980" cy="675005"/>
          </a:xfrm>
          <a:custGeom>
            <a:avLst/>
            <a:gdLst/>
            <a:ahLst/>
            <a:cxnLst/>
            <a:rect l="l" t="t" r="r" b="b"/>
            <a:pathLst>
              <a:path w="728980" h="675004">
                <a:moveTo>
                  <a:pt x="61506" y="665911"/>
                </a:moveTo>
                <a:lnTo>
                  <a:pt x="17068" y="576313"/>
                </a:lnTo>
                <a:lnTo>
                  <a:pt x="0" y="584784"/>
                </a:lnTo>
                <a:lnTo>
                  <a:pt x="44450" y="674382"/>
                </a:lnTo>
                <a:lnTo>
                  <a:pt x="61506" y="665911"/>
                </a:lnTo>
                <a:close/>
              </a:path>
              <a:path w="728980" h="675004">
                <a:moveTo>
                  <a:pt x="112509" y="632980"/>
                </a:moveTo>
                <a:lnTo>
                  <a:pt x="56832" y="549948"/>
                </a:lnTo>
                <a:lnTo>
                  <a:pt x="41021" y="560552"/>
                </a:lnTo>
                <a:lnTo>
                  <a:pt x="96748" y="643597"/>
                </a:lnTo>
                <a:lnTo>
                  <a:pt x="112509" y="632980"/>
                </a:lnTo>
                <a:close/>
              </a:path>
              <a:path w="728980" h="675004">
                <a:moveTo>
                  <a:pt x="153784" y="604405"/>
                </a:moveTo>
                <a:lnTo>
                  <a:pt x="98107" y="521373"/>
                </a:lnTo>
                <a:lnTo>
                  <a:pt x="82296" y="531977"/>
                </a:lnTo>
                <a:lnTo>
                  <a:pt x="138036" y="615022"/>
                </a:lnTo>
                <a:lnTo>
                  <a:pt x="153784" y="604405"/>
                </a:lnTo>
                <a:close/>
              </a:path>
              <a:path w="728980" h="675004">
                <a:moveTo>
                  <a:pt x="198234" y="579005"/>
                </a:moveTo>
                <a:lnTo>
                  <a:pt x="142608" y="495973"/>
                </a:lnTo>
                <a:lnTo>
                  <a:pt x="126733" y="506577"/>
                </a:lnTo>
                <a:lnTo>
                  <a:pt x="182486" y="589622"/>
                </a:lnTo>
                <a:lnTo>
                  <a:pt x="198234" y="579005"/>
                </a:lnTo>
                <a:close/>
              </a:path>
              <a:path w="728980" h="675004">
                <a:moveTo>
                  <a:pt x="283959" y="511187"/>
                </a:moveTo>
                <a:lnTo>
                  <a:pt x="213347" y="440309"/>
                </a:lnTo>
                <a:lnTo>
                  <a:pt x="199885" y="453758"/>
                </a:lnTo>
                <a:lnTo>
                  <a:pt x="270370" y="524637"/>
                </a:lnTo>
                <a:lnTo>
                  <a:pt x="283959" y="511187"/>
                </a:lnTo>
                <a:close/>
              </a:path>
              <a:path w="728980" h="675004">
                <a:moveTo>
                  <a:pt x="333362" y="485990"/>
                </a:moveTo>
                <a:lnTo>
                  <a:pt x="256019" y="408368"/>
                </a:lnTo>
                <a:lnTo>
                  <a:pt x="242557" y="421805"/>
                </a:lnTo>
                <a:lnTo>
                  <a:pt x="319773" y="499427"/>
                </a:lnTo>
                <a:lnTo>
                  <a:pt x="333362" y="485990"/>
                </a:lnTo>
                <a:close/>
              </a:path>
              <a:path w="728980" h="675004">
                <a:moveTo>
                  <a:pt x="373240" y="448678"/>
                </a:moveTo>
                <a:lnTo>
                  <a:pt x="287388" y="380682"/>
                </a:lnTo>
                <a:lnTo>
                  <a:pt x="275577" y="395617"/>
                </a:lnTo>
                <a:lnTo>
                  <a:pt x="361429" y="463613"/>
                </a:lnTo>
                <a:lnTo>
                  <a:pt x="373240" y="448678"/>
                </a:lnTo>
                <a:close/>
              </a:path>
              <a:path w="728980" h="675004">
                <a:moveTo>
                  <a:pt x="411340" y="418515"/>
                </a:moveTo>
                <a:lnTo>
                  <a:pt x="325488" y="350520"/>
                </a:lnTo>
                <a:lnTo>
                  <a:pt x="313677" y="365455"/>
                </a:lnTo>
                <a:lnTo>
                  <a:pt x="399529" y="433451"/>
                </a:lnTo>
                <a:lnTo>
                  <a:pt x="411340" y="418515"/>
                </a:lnTo>
                <a:close/>
              </a:path>
              <a:path w="728980" h="675004">
                <a:moveTo>
                  <a:pt x="487794" y="342684"/>
                </a:moveTo>
                <a:lnTo>
                  <a:pt x="392798" y="288239"/>
                </a:lnTo>
                <a:lnTo>
                  <a:pt x="383273" y="304774"/>
                </a:lnTo>
                <a:lnTo>
                  <a:pt x="478396" y="359206"/>
                </a:lnTo>
                <a:lnTo>
                  <a:pt x="487794" y="342684"/>
                </a:lnTo>
                <a:close/>
              </a:path>
              <a:path w="728980" h="675004">
                <a:moveTo>
                  <a:pt x="521195" y="302996"/>
                </a:moveTo>
                <a:lnTo>
                  <a:pt x="426072" y="248539"/>
                </a:lnTo>
                <a:lnTo>
                  <a:pt x="416674" y="265049"/>
                </a:lnTo>
                <a:lnTo>
                  <a:pt x="511670" y="319519"/>
                </a:lnTo>
                <a:lnTo>
                  <a:pt x="521195" y="302996"/>
                </a:lnTo>
                <a:close/>
              </a:path>
              <a:path w="728980" h="675004">
                <a:moveTo>
                  <a:pt x="552564" y="264033"/>
                </a:moveTo>
                <a:lnTo>
                  <a:pt x="453631" y="217043"/>
                </a:lnTo>
                <a:lnTo>
                  <a:pt x="445503" y="234188"/>
                </a:lnTo>
                <a:lnTo>
                  <a:pt x="544436" y="281228"/>
                </a:lnTo>
                <a:lnTo>
                  <a:pt x="552564" y="264033"/>
                </a:lnTo>
                <a:close/>
              </a:path>
              <a:path w="728980" h="675004">
                <a:moveTo>
                  <a:pt x="581139" y="225933"/>
                </a:moveTo>
                <a:lnTo>
                  <a:pt x="482206" y="178943"/>
                </a:lnTo>
                <a:lnTo>
                  <a:pt x="474078" y="196088"/>
                </a:lnTo>
                <a:lnTo>
                  <a:pt x="573011" y="243078"/>
                </a:lnTo>
                <a:lnTo>
                  <a:pt x="581139" y="225933"/>
                </a:lnTo>
                <a:close/>
              </a:path>
              <a:path w="728980" h="675004">
                <a:moveTo>
                  <a:pt x="640702" y="146304"/>
                </a:moveTo>
                <a:lnTo>
                  <a:pt x="539102" y="105664"/>
                </a:lnTo>
                <a:lnTo>
                  <a:pt x="531990" y="123317"/>
                </a:lnTo>
                <a:lnTo>
                  <a:pt x="633717" y="163957"/>
                </a:lnTo>
                <a:lnTo>
                  <a:pt x="640702" y="146304"/>
                </a:lnTo>
                <a:close/>
              </a:path>
              <a:path w="728980" h="675004">
                <a:moveTo>
                  <a:pt x="675627" y="113030"/>
                </a:moveTo>
                <a:lnTo>
                  <a:pt x="574027" y="72263"/>
                </a:lnTo>
                <a:lnTo>
                  <a:pt x="566915" y="89916"/>
                </a:lnTo>
                <a:lnTo>
                  <a:pt x="668642" y="130683"/>
                </a:lnTo>
                <a:lnTo>
                  <a:pt x="675627" y="113030"/>
                </a:lnTo>
                <a:close/>
              </a:path>
              <a:path w="728980" h="675004">
                <a:moveTo>
                  <a:pt x="698995" y="64262"/>
                </a:moveTo>
                <a:lnTo>
                  <a:pt x="592696" y="37719"/>
                </a:lnTo>
                <a:lnTo>
                  <a:pt x="588124" y="56134"/>
                </a:lnTo>
                <a:lnTo>
                  <a:pt x="694296" y="82677"/>
                </a:lnTo>
                <a:lnTo>
                  <a:pt x="698995" y="64262"/>
                </a:lnTo>
                <a:close/>
              </a:path>
              <a:path w="728980" h="675004">
                <a:moveTo>
                  <a:pt x="728967" y="28829"/>
                </a:moveTo>
                <a:lnTo>
                  <a:pt x="613524" y="0"/>
                </a:lnTo>
                <a:lnTo>
                  <a:pt x="608825" y="18542"/>
                </a:lnTo>
                <a:lnTo>
                  <a:pt x="724395" y="47371"/>
                </a:lnTo>
                <a:lnTo>
                  <a:pt x="728967" y="28829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10639" y="5110988"/>
            <a:ext cx="179197" cy="1656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887093" y="4909439"/>
            <a:ext cx="165100" cy="151130"/>
          </a:xfrm>
          <a:custGeom>
            <a:avLst/>
            <a:gdLst/>
            <a:ahLst/>
            <a:cxnLst/>
            <a:rect l="l" t="t" r="r" b="b"/>
            <a:pathLst>
              <a:path w="165100" h="151129">
                <a:moveTo>
                  <a:pt x="129540" y="131699"/>
                </a:moveTo>
                <a:lnTo>
                  <a:pt x="1143" y="123698"/>
                </a:lnTo>
                <a:lnTo>
                  <a:pt x="0" y="142748"/>
                </a:lnTo>
                <a:lnTo>
                  <a:pt x="128270" y="150749"/>
                </a:lnTo>
                <a:lnTo>
                  <a:pt x="129540" y="131699"/>
                </a:lnTo>
                <a:close/>
              </a:path>
              <a:path w="165100" h="151129">
                <a:moveTo>
                  <a:pt x="146494" y="86487"/>
                </a:moveTo>
                <a:lnTo>
                  <a:pt x="17907" y="86487"/>
                </a:lnTo>
                <a:lnTo>
                  <a:pt x="17907" y="105537"/>
                </a:lnTo>
                <a:lnTo>
                  <a:pt x="146494" y="105537"/>
                </a:lnTo>
                <a:lnTo>
                  <a:pt x="146494" y="86487"/>
                </a:lnTo>
                <a:close/>
              </a:path>
              <a:path w="165100" h="151129">
                <a:moveTo>
                  <a:pt x="148145" y="46736"/>
                </a:moveTo>
                <a:lnTo>
                  <a:pt x="19558" y="46736"/>
                </a:lnTo>
                <a:lnTo>
                  <a:pt x="19558" y="65786"/>
                </a:lnTo>
                <a:lnTo>
                  <a:pt x="148145" y="65786"/>
                </a:lnTo>
                <a:lnTo>
                  <a:pt x="148145" y="46736"/>
                </a:lnTo>
                <a:close/>
              </a:path>
              <a:path w="165100" h="151129">
                <a:moveTo>
                  <a:pt x="164592" y="19050"/>
                </a:moveTo>
                <a:lnTo>
                  <a:pt x="162941" y="0"/>
                </a:lnTo>
                <a:lnTo>
                  <a:pt x="34798" y="11049"/>
                </a:lnTo>
                <a:lnTo>
                  <a:pt x="36449" y="29972"/>
                </a:lnTo>
                <a:lnTo>
                  <a:pt x="164592" y="19050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934591" y="4693665"/>
            <a:ext cx="139319" cy="1579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658" y="3753611"/>
            <a:ext cx="2064385" cy="2157730"/>
          </a:xfrm>
          <a:custGeom>
            <a:avLst/>
            <a:gdLst/>
            <a:ahLst/>
            <a:cxnLst/>
            <a:rect l="l" t="t" r="r" b="b"/>
            <a:pathLst>
              <a:path w="2064385" h="2157729">
                <a:moveTo>
                  <a:pt x="1109332" y="5715"/>
                </a:moveTo>
                <a:lnTo>
                  <a:pt x="1091184" y="0"/>
                </a:lnTo>
                <a:lnTo>
                  <a:pt x="1054989" y="113411"/>
                </a:lnTo>
                <a:lnTo>
                  <a:pt x="1073137" y="119126"/>
                </a:lnTo>
                <a:lnTo>
                  <a:pt x="1109332" y="5715"/>
                </a:lnTo>
                <a:close/>
              </a:path>
              <a:path w="2064385" h="2157729">
                <a:moveTo>
                  <a:pt x="1155153" y="16002"/>
                </a:moveTo>
                <a:lnTo>
                  <a:pt x="1137158" y="9779"/>
                </a:lnTo>
                <a:lnTo>
                  <a:pt x="1098080" y="122174"/>
                </a:lnTo>
                <a:lnTo>
                  <a:pt x="1116063" y="128397"/>
                </a:lnTo>
                <a:lnTo>
                  <a:pt x="1155153" y="16002"/>
                </a:lnTo>
                <a:close/>
              </a:path>
              <a:path w="2064385" h="2157729">
                <a:moveTo>
                  <a:pt x="1204366" y="22352"/>
                </a:moveTo>
                <a:lnTo>
                  <a:pt x="1186370" y="16129"/>
                </a:lnTo>
                <a:lnTo>
                  <a:pt x="1147292" y="128524"/>
                </a:lnTo>
                <a:lnTo>
                  <a:pt x="1165275" y="134747"/>
                </a:lnTo>
                <a:lnTo>
                  <a:pt x="1204366" y="22352"/>
                </a:lnTo>
                <a:close/>
              </a:path>
              <a:path w="2064385" h="2157729">
                <a:moveTo>
                  <a:pt x="1255928" y="30988"/>
                </a:moveTo>
                <a:lnTo>
                  <a:pt x="1238465" y="23368"/>
                </a:lnTo>
                <a:lnTo>
                  <a:pt x="1190967" y="132588"/>
                </a:lnTo>
                <a:lnTo>
                  <a:pt x="1208430" y="140208"/>
                </a:lnTo>
                <a:lnTo>
                  <a:pt x="1255928" y="30988"/>
                </a:lnTo>
                <a:close/>
              </a:path>
              <a:path w="2064385" h="2157729">
                <a:moveTo>
                  <a:pt x="1340319" y="59944"/>
                </a:moveTo>
                <a:lnTo>
                  <a:pt x="1323682" y="50673"/>
                </a:lnTo>
                <a:lnTo>
                  <a:pt x="1265389" y="154432"/>
                </a:lnTo>
                <a:lnTo>
                  <a:pt x="1281899" y="163703"/>
                </a:lnTo>
                <a:lnTo>
                  <a:pt x="1340319" y="59944"/>
                </a:lnTo>
                <a:close/>
              </a:path>
              <a:path w="2064385" h="2157729">
                <a:moveTo>
                  <a:pt x="1383118" y="72644"/>
                </a:moveTo>
                <a:lnTo>
                  <a:pt x="1366608" y="63373"/>
                </a:lnTo>
                <a:lnTo>
                  <a:pt x="1308188" y="167132"/>
                </a:lnTo>
                <a:lnTo>
                  <a:pt x="1324825" y="176403"/>
                </a:lnTo>
                <a:lnTo>
                  <a:pt x="1383118" y="72644"/>
                </a:lnTo>
                <a:close/>
              </a:path>
              <a:path w="2064385" h="2157729">
                <a:moveTo>
                  <a:pt x="1427060" y="79502"/>
                </a:moveTo>
                <a:lnTo>
                  <a:pt x="1410804" y="69596"/>
                </a:lnTo>
                <a:lnTo>
                  <a:pt x="1343748" y="179324"/>
                </a:lnTo>
                <a:lnTo>
                  <a:pt x="1360004" y="189230"/>
                </a:lnTo>
                <a:lnTo>
                  <a:pt x="1427060" y="79502"/>
                </a:lnTo>
                <a:close/>
              </a:path>
              <a:path w="2064385" h="2157729">
                <a:moveTo>
                  <a:pt x="1470875" y="102362"/>
                </a:moveTo>
                <a:lnTo>
                  <a:pt x="1455508" y="91059"/>
                </a:lnTo>
                <a:lnTo>
                  <a:pt x="1379308" y="194564"/>
                </a:lnTo>
                <a:lnTo>
                  <a:pt x="1394675" y="205867"/>
                </a:lnTo>
                <a:lnTo>
                  <a:pt x="1470875" y="102362"/>
                </a:lnTo>
                <a:close/>
              </a:path>
              <a:path w="2064385" h="2157729">
                <a:moveTo>
                  <a:pt x="1545678" y="137668"/>
                </a:moveTo>
                <a:lnTo>
                  <a:pt x="1531200" y="125222"/>
                </a:lnTo>
                <a:lnTo>
                  <a:pt x="1447380" y="222758"/>
                </a:lnTo>
                <a:lnTo>
                  <a:pt x="1461731" y="235204"/>
                </a:lnTo>
                <a:lnTo>
                  <a:pt x="1545678" y="137668"/>
                </a:lnTo>
                <a:close/>
              </a:path>
              <a:path w="2064385" h="2157729">
                <a:moveTo>
                  <a:pt x="1582127" y="159893"/>
                </a:moveTo>
                <a:lnTo>
                  <a:pt x="1567776" y="147447"/>
                </a:lnTo>
                <a:lnTo>
                  <a:pt x="1483829" y="244983"/>
                </a:lnTo>
                <a:lnTo>
                  <a:pt x="1498307" y="257429"/>
                </a:lnTo>
                <a:lnTo>
                  <a:pt x="1582127" y="159893"/>
                </a:lnTo>
                <a:close/>
              </a:path>
              <a:path w="2064385" h="2157729">
                <a:moveTo>
                  <a:pt x="1626819" y="174371"/>
                </a:moveTo>
                <a:lnTo>
                  <a:pt x="1612353" y="161925"/>
                </a:lnTo>
                <a:lnTo>
                  <a:pt x="1523326" y="265430"/>
                </a:lnTo>
                <a:lnTo>
                  <a:pt x="1537804" y="277876"/>
                </a:lnTo>
                <a:lnTo>
                  <a:pt x="1626819" y="174371"/>
                </a:lnTo>
                <a:close/>
              </a:path>
              <a:path w="2064385" h="2157729">
                <a:moveTo>
                  <a:pt x="1634070" y="1297432"/>
                </a:moveTo>
                <a:lnTo>
                  <a:pt x="634492" y="1227924"/>
                </a:lnTo>
                <a:lnTo>
                  <a:pt x="895692" y="494118"/>
                </a:lnTo>
                <a:lnTo>
                  <a:pt x="913104" y="554736"/>
                </a:lnTo>
                <a:lnTo>
                  <a:pt x="968819" y="554736"/>
                </a:lnTo>
                <a:lnTo>
                  <a:pt x="1049997" y="329692"/>
                </a:lnTo>
                <a:lnTo>
                  <a:pt x="999058" y="331343"/>
                </a:lnTo>
                <a:lnTo>
                  <a:pt x="941755" y="492887"/>
                </a:lnTo>
                <a:lnTo>
                  <a:pt x="921042" y="422935"/>
                </a:lnTo>
                <a:lnTo>
                  <a:pt x="956310" y="323850"/>
                </a:lnTo>
                <a:lnTo>
                  <a:pt x="938364" y="317500"/>
                </a:lnTo>
                <a:lnTo>
                  <a:pt x="911860" y="391947"/>
                </a:lnTo>
                <a:lnTo>
                  <a:pt x="889228" y="315468"/>
                </a:lnTo>
                <a:lnTo>
                  <a:pt x="839889" y="315468"/>
                </a:lnTo>
                <a:lnTo>
                  <a:pt x="763485" y="543687"/>
                </a:lnTo>
                <a:lnTo>
                  <a:pt x="808050" y="548386"/>
                </a:lnTo>
                <a:lnTo>
                  <a:pt x="865352" y="388366"/>
                </a:lnTo>
                <a:lnTo>
                  <a:pt x="886675" y="462686"/>
                </a:lnTo>
                <a:lnTo>
                  <a:pt x="614756" y="1226553"/>
                </a:lnTo>
                <a:lnTo>
                  <a:pt x="1320" y="1183894"/>
                </a:lnTo>
                <a:lnTo>
                  <a:pt x="0" y="1202944"/>
                </a:lnTo>
                <a:lnTo>
                  <a:pt x="608114" y="1245235"/>
                </a:lnTo>
                <a:lnTo>
                  <a:pt x="285673" y="2151075"/>
                </a:lnTo>
                <a:lnTo>
                  <a:pt x="303618" y="2157463"/>
                </a:lnTo>
                <a:lnTo>
                  <a:pt x="627837" y="1246606"/>
                </a:lnTo>
                <a:lnTo>
                  <a:pt x="1632788" y="1316482"/>
                </a:lnTo>
                <a:lnTo>
                  <a:pt x="1634070" y="1297432"/>
                </a:lnTo>
                <a:close/>
              </a:path>
              <a:path w="2064385" h="2157729">
                <a:moveTo>
                  <a:pt x="1662264" y="197993"/>
                </a:moveTo>
                <a:lnTo>
                  <a:pt x="1648929" y="184404"/>
                </a:lnTo>
                <a:lnTo>
                  <a:pt x="1551393" y="279908"/>
                </a:lnTo>
                <a:lnTo>
                  <a:pt x="1564728" y="293497"/>
                </a:lnTo>
                <a:lnTo>
                  <a:pt x="1662264" y="197993"/>
                </a:lnTo>
                <a:close/>
              </a:path>
              <a:path w="2064385" h="2157729">
                <a:moveTo>
                  <a:pt x="1728050" y="247269"/>
                </a:moveTo>
                <a:lnTo>
                  <a:pt x="1715477" y="232918"/>
                </a:lnTo>
                <a:lnTo>
                  <a:pt x="1612607" y="322707"/>
                </a:lnTo>
                <a:lnTo>
                  <a:pt x="1625180" y="337058"/>
                </a:lnTo>
                <a:lnTo>
                  <a:pt x="1728050" y="247269"/>
                </a:lnTo>
                <a:close/>
              </a:path>
              <a:path w="2064385" h="2157729">
                <a:moveTo>
                  <a:pt x="1761324" y="277495"/>
                </a:moveTo>
                <a:lnTo>
                  <a:pt x="1748878" y="263144"/>
                </a:lnTo>
                <a:lnTo>
                  <a:pt x="1646008" y="352806"/>
                </a:lnTo>
                <a:lnTo>
                  <a:pt x="1658454" y="367157"/>
                </a:lnTo>
                <a:lnTo>
                  <a:pt x="1761324" y="277495"/>
                </a:lnTo>
                <a:close/>
              </a:path>
              <a:path w="2064385" h="2157729">
                <a:moveTo>
                  <a:pt x="1785200" y="304419"/>
                </a:moveTo>
                <a:lnTo>
                  <a:pt x="1772627" y="290068"/>
                </a:lnTo>
                <a:lnTo>
                  <a:pt x="1669757" y="379857"/>
                </a:lnTo>
                <a:lnTo>
                  <a:pt x="1682330" y="394208"/>
                </a:lnTo>
                <a:lnTo>
                  <a:pt x="1785200" y="304419"/>
                </a:lnTo>
                <a:close/>
              </a:path>
              <a:path w="2064385" h="2157729">
                <a:moveTo>
                  <a:pt x="1815045" y="331978"/>
                </a:moveTo>
                <a:lnTo>
                  <a:pt x="1803107" y="317119"/>
                </a:lnTo>
                <a:lnTo>
                  <a:pt x="1697062" y="403098"/>
                </a:lnTo>
                <a:lnTo>
                  <a:pt x="1709000" y="417957"/>
                </a:lnTo>
                <a:lnTo>
                  <a:pt x="1815045" y="331978"/>
                </a:lnTo>
                <a:close/>
              </a:path>
              <a:path w="2064385" h="2157729">
                <a:moveTo>
                  <a:pt x="1871306" y="399669"/>
                </a:moveTo>
                <a:lnTo>
                  <a:pt x="1861146" y="383540"/>
                </a:lnTo>
                <a:lnTo>
                  <a:pt x="1745576" y="456057"/>
                </a:lnTo>
                <a:lnTo>
                  <a:pt x="1755736" y="472186"/>
                </a:lnTo>
                <a:lnTo>
                  <a:pt x="1871306" y="399669"/>
                </a:lnTo>
                <a:close/>
              </a:path>
              <a:path w="2064385" h="2157729">
                <a:moveTo>
                  <a:pt x="1892642" y="428117"/>
                </a:moveTo>
                <a:lnTo>
                  <a:pt x="1882863" y="411734"/>
                </a:lnTo>
                <a:lnTo>
                  <a:pt x="1765515" y="481584"/>
                </a:lnTo>
                <a:lnTo>
                  <a:pt x="1775294" y="497967"/>
                </a:lnTo>
                <a:lnTo>
                  <a:pt x="1892642" y="428117"/>
                </a:lnTo>
                <a:close/>
              </a:path>
              <a:path w="2064385" h="2157729">
                <a:moveTo>
                  <a:pt x="1917153" y="464820"/>
                </a:moveTo>
                <a:lnTo>
                  <a:pt x="1907882" y="448183"/>
                </a:lnTo>
                <a:lnTo>
                  <a:pt x="1788629" y="514731"/>
                </a:lnTo>
                <a:lnTo>
                  <a:pt x="1797900" y="531368"/>
                </a:lnTo>
                <a:lnTo>
                  <a:pt x="1917153" y="464820"/>
                </a:lnTo>
                <a:close/>
              </a:path>
              <a:path w="2064385" h="2157729">
                <a:moveTo>
                  <a:pt x="1937727" y="491744"/>
                </a:moveTo>
                <a:lnTo>
                  <a:pt x="1928456" y="475107"/>
                </a:lnTo>
                <a:lnTo>
                  <a:pt x="1809330" y="541782"/>
                </a:lnTo>
                <a:lnTo>
                  <a:pt x="1818601" y="558419"/>
                </a:lnTo>
                <a:lnTo>
                  <a:pt x="1937727" y="491744"/>
                </a:lnTo>
                <a:close/>
              </a:path>
              <a:path w="2064385" h="2157729">
                <a:moveTo>
                  <a:pt x="1975700" y="564007"/>
                </a:moveTo>
                <a:lnTo>
                  <a:pt x="1967445" y="546862"/>
                </a:lnTo>
                <a:lnTo>
                  <a:pt x="1844382" y="606044"/>
                </a:lnTo>
                <a:lnTo>
                  <a:pt x="1852637" y="623189"/>
                </a:lnTo>
                <a:lnTo>
                  <a:pt x="1975700" y="564007"/>
                </a:lnTo>
                <a:close/>
              </a:path>
              <a:path w="2064385" h="2157729">
                <a:moveTo>
                  <a:pt x="1994242" y="607568"/>
                </a:moveTo>
                <a:lnTo>
                  <a:pt x="1987003" y="589915"/>
                </a:lnTo>
                <a:lnTo>
                  <a:pt x="1860765" y="641858"/>
                </a:lnTo>
                <a:lnTo>
                  <a:pt x="1868004" y="659511"/>
                </a:lnTo>
                <a:lnTo>
                  <a:pt x="1994242" y="607568"/>
                </a:lnTo>
                <a:close/>
              </a:path>
              <a:path w="2064385" h="2157729">
                <a:moveTo>
                  <a:pt x="2006942" y="644017"/>
                </a:moveTo>
                <a:lnTo>
                  <a:pt x="1999703" y="626491"/>
                </a:lnTo>
                <a:lnTo>
                  <a:pt x="1873465" y="678434"/>
                </a:lnTo>
                <a:lnTo>
                  <a:pt x="1880704" y="695960"/>
                </a:lnTo>
                <a:lnTo>
                  <a:pt x="2006942" y="644017"/>
                </a:lnTo>
                <a:close/>
              </a:path>
              <a:path w="2064385" h="2157729">
                <a:moveTo>
                  <a:pt x="2022817" y="675767"/>
                </a:moveTo>
                <a:lnTo>
                  <a:pt x="2015578" y="658241"/>
                </a:lnTo>
                <a:lnTo>
                  <a:pt x="1889340" y="710184"/>
                </a:lnTo>
                <a:lnTo>
                  <a:pt x="1896579" y="727710"/>
                </a:lnTo>
                <a:lnTo>
                  <a:pt x="2022817" y="675767"/>
                </a:lnTo>
                <a:close/>
              </a:path>
              <a:path w="2064385" h="2157729">
                <a:moveTo>
                  <a:pt x="2044407" y="756158"/>
                </a:moveTo>
                <a:lnTo>
                  <a:pt x="2038184" y="738124"/>
                </a:lnTo>
                <a:lnTo>
                  <a:pt x="1909025" y="782193"/>
                </a:lnTo>
                <a:lnTo>
                  <a:pt x="1915248" y="800227"/>
                </a:lnTo>
                <a:lnTo>
                  <a:pt x="2044407" y="756158"/>
                </a:lnTo>
                <a:close/>
              </a:path>
              <a:path w="2064385" h="2157729">
                <a:moveTo>
                  <a:pt x="2054440" y="792607"/>
                </a:moveTo>
                <a:lnTo>
                  <a:pt x="2049106" y="774319"/>
                </a:lnTo>
                <a:lnTo>
                  <a:pt x="1918042" y="812419"/>
                </a:lnTo>
                <a:lnTo>
                  <a:pt x="1923376" y="830707"/>
                </a:lnTo>
                <a:lnTo>
                  <a:pt x="2054440" y="792607"/>
                </a:lnTo>
                <a:close/>
              </a:path>
              <a:path w="2064385" h="2157729">
                <a:moveTo>
                  <a:pt x="2059266" y="830707"/>
                </a:moveTo>
                <a:lnTo>
                  <a:pt x="2053932" y="812419"/>
                </a:lnTo>
                <a:lnTo>
                  <a:pt x="1922741" y="850519"/>
                </a:lnTo>
                <a:lnTo>
                  <a:pt x="1928075" y="868807"/>
                </a:lnTo>
                <a:lnTo>
                  <a:pt x="2059266" y="830707"/>
                </a:lnTo>
                <a:close/>
              </a:path>
              <a:path w="2064385" h="2157729">
                <a:moveTo>
                  <a:pt x="2064346" y="876935"/>
                </a:moveTo>
                <a:lnTo>
                  <a:pt x="2059901" y="858393"/>
                </a:lnTo>
                <a:lnTo>
                  <a:pt x="1927186" y="890016"/>
                </a:lnTo>
                <a:lnTo>
                  <a:pt x="1931631" y="908558"/>
                </a:lnTo>
                <a:lnTo>
                  <a:pt x="2064346" y="876935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35342" y="3743452"/>
            <a:ext cx="192062" cy="1235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605561" y="3764279"/>
            <a:ext cx="175260" cy="132715"/>
          </a:xfrm>
          <a:custGeom>
            <a:avLst/>
            <a:gdLst/>
            <a:ahLst/>
            <a:cxnLst/>
            <a:rect l="l" t="t" r="r" b="b"/>
            <a:pathLst>
              <a:path w="175259" h="132714">
                <a:moveTo>
                  <a:pt x="25539" y="23368"/>
                </a:moveTo>
                <a:lnTo>
                  <a:pt x="6527" y="22225"/>
                </a:lnTo>
                <a:lnTo>
                  <a:pt x="0" y="131572"/>
                </a:lnTo>
                <a:lnTo>
                  <a:pt x="19011" y="132715"/>
                </a:lnTo>
                <a:lnTo>
                  <a:pt x="25539" y="23368"/>
                </a:lnTo>
                <a:close/>
              </a:path>
              <a:path w="175259" h="132714">
                <a:moveTo>
                  <a:pt x="70548" y="13335"/>
                </a:moveTo>
                <a:lnTo>
                  <a:pt x="51498" y="13081"/>
                </a:lnTo>
                <a:lnTo>
                  <a:pt x="50241" y="122555"/>
                </a:lnTo>
                <a:lnTo>
                  <a:pt x="69291" y="122809"/>
                </a:lnTo>
                <a:lnTo>
                  <a:pt x="70548" y="13335"/>
                </a:lnTo>
                <a:close/>
              </a:path>
              <a:path w="175259" h="132714">
                <a:moveTo>
                  <a:pt x="125653" y="7112"/>
                </a:moveTo>
                <a:lnTo>
                  <a:pt x="106616" y="6604"/>
                </a:lnTo>
                <a:lnTo>
                  <a:pt x="103085" y="116078"/>
                </a:lnTo>
                <a:lnTo>
                  <a:pt x="122123" y="116586"/>
                </a:lnTo>
                <a:lnTo>
                  <a:pt x="125653" y="7112"/>
                </a:lnTo>
                <a:close/>
              </a:path>
              <a:path w="175259" h="132714">
                <a:moveTo>
                  <a:pt x="175247" y="1270"/>
                </a:moveTo>
                <a:lnTo>
                  <a:pt x="156235" y="0"/>
                </a:lnTo>
                <a:lnTo>
                  <a:pt x="148755" y="109220"/>
                </a:lnTo>
                <a:lnTo>
                  <a:pt x="167754" y="110490"/>
                </a:lnTo>
                <a:lnTo>
                  <a:pt x="175247" y="1270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57149" y="3805173"/>
            <a:ext cx="180416" cy="157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4347" y="4007358"/>
            <a:ext cx="70485" cy="94615"/>
          </a:xfrm>
          <a:custGeom>
            <a:avLst/>
            <a:gdLst/>
            <a:ahLst/>
            <a:cxnLst/>
            <a:rect l="l" t="t" r="r" b="b"/>
            <a:pathLst>
              <a:path w="70485" h="94614">
                <a:moveTo>
                  <a:pt x="15988" y="0"/>
                </a:moveTo>
                <a:lnTo>
                  <a:pt x="0" y="10287"/>
                </a:lnTo>
                <a:lnTo>
                  <a:pt x="54380" y="94234"/>
                </a:lnTo>
                <a:lnTo>
                  <a:pt x="70368" y="83947"/>
                </a:lnTo>
                <a:lnTo>
                  <a:pt x="15988" y="0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20298" y="3892803"/>
            <a:ext cx="192058" cy="1591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695" y="3640073"/>
            <a:ext cx="2193925" cy="2694940"/>
          </a:xfrm>
          <a:custGeom>
            <a:avLst/>
            <a:gdLst/>
            <a:ahLst/>
            <a:cxnLst/>
            <a:rect l="l" t="t" r="r" b="b"/>
            <a:pathLst>
              <a:path w="2193925" h="2694940">
                <a:moveTo>
                  <a:pt x="111658" y="1685417"/>
                </a:moveTo>
                <a:lnTo>
                  <a:pt x="101765" y="1669161"/>
                </a:lnTo>
                <a:lnTo>
                  <a:pt x="0" y="1731010"/>
                </a:lnTo>
                <a:lnTo>
                  <a:pt x="9893" y="1747266"/>
                </a:lnTo>
                <a:lnTo>
                  <a:pt x="111658" y="1685417"/>
                </a:lnTo>
                <a:close/>
              </a:path>
              <a:path w="2193925" h="2694940">
                <a:moveTo>
                  <a:pt x="132346" y="434213"/>
                </a:moveTo>
                <a:lnTo>
                  <a:pt x="29235" y="251841"/>
                </a:lnTo>
                <a:lnTo>
                  <a:pt x="12661" y="261239"/>
                </a:lnTo>
                <a:lnTo>
                  <a:pt x="115760" y="443611"/>
                </a:lnTo>
                <a:lnTo>
                  <a:pt x="132346" y="434213"/>
                </a:lnTo>
                <a:close/>
              </a:path>
              <a:path w="2193925" h="2694940">
                <a:moveTo>
                  <a:pt x="232613" y="2481567"/>
                </a:moveTo>
                <a:lnTo>
                  <a:pt x="214884" y="2474620"/>
                </a:lnTo>
                <a:lnTo>
                  <a:pt x="131470" y="2687459"/>
                </a:lnTo>
                <a:lnTo>
                  <a:pt x="149212" y="2694406"/>
                </a:lnTo>
                <a:lnTo>
                  <a:pt x="232613" y="2481567"/>
                </a:lnTo>
                <a:close/>
              </a:path>
              <a:path w="2193925" h="2694940">
                <a:moveTo>
                  <a:pt x="356336" y="329438"/>
                </a:moveTo>
                <a:lnTo>
                  <a:pt x="295859" y="128778"/>
                </a:lnTo>
                <a:lnTo>
                  <a:pt x="277622" y="134239"/>
                </a:lnTo>
                <a:lnTo>
                  <a:pt x="338099" y="334899"/>
                </a:lnTo>
                <a:lnTo>
                  <a:pt x="356336" y="329438"/>
                </a:lnTo>
                <a:close/>
              </a:path>
              <a:path w="2193925" h="2694940">
                <a:moveTo>
                  <a:pt x="362635" y="962660"/>
                </a:moveTo>
                <a:lnTo>
                  <a:pt x="140817" y="648970"/>
                </a:lnTo>
                <a:lnTo>
                  <a:pt x="125272" y="659892"/>
                </a:lnTo>
                <a:lnTo>
                  <a:pt x="347091" y="973582"/>
                </a:lnTo>
                <a:lnTo>
                  <a:pt x="362635" y="962660"/>
                </a:lnTo>
                <a:close/>
              </a:path>
              <a:path w="2193925" h="2694940">
                <a:moveTo>
                  <a:pt x="448906" y="2477579"/>
                </a:moveTo>
                <a:lnTo>
                  <a:pt x="430060" y="2474772"/>
                </a:lnTo>
                <a:lnTo>
                  <a:pt x="397776" y="2691447"/>
                </a:lnTo>
                <a:lnTo>
                  <a:pt x="416623" y="2694254"/>
                </a:lnTo>
                <a:lnTo>
                  <a:pt x="448906" y="2477579"/>
                </a:lnTo>
                <a:close/>
              </a:path>
              <a:path w="2193925" h="2694940">
                <a:moveTo>
                  <a:pt x="688390" y="2653830"/>
                </a:moveTo>
                <a:lnTo>
                  <a:pt x="678980" y="2444496"/>
                </a:lnTo>
                <a:lnTo>
                  <a:pt x="659942" y="2445347"/>
                </a:lnTo>
                <a:lnTo>
                  <a:pt x="669353" y="2654681"/>
                </a:lnTo>
                <a:lnTo>
                  <a:pt x="688390" y="2653830"/>
                </a:lnTo>
                <a:close/>
              </a:path>
              <a:path w="2193925" h="2694940">
                <a:moveTo>
                  <a:pt x="838555" y="14859"/>
                </a:moveTo>
                <a:lnTo>
                  <a:pt x="819645" y="12446"/>
                </a:lnTo>
                <a:lnTo>
                  <a:pt x="792353" y="229743"/>
                </a:lnTo>
                <a:lnTo>
                  <a:pt x="811263" y="232156"/>
                </a:lnTo>
                <a:lnTo>
                  <a:pt x="838555" y="14859"/>
                </a:lnTo>
                <a:close/>
              </a:path>
              <a:path w="2193925" h="2694940">
                <a:moveTo>
                  <a:pt x="966063" y="2575306"/>
                </a:moveTo>
                <a:lnTo>
                  <a:pt x="911847" y="2372893"/>
                </a:lnTo>
                <a:lnTo>
                  <a:pt x="893445" y="2377821"/>
                </a:lnTo>
                <a:lnTo>
                  <a:pt x="947661" y="2580233"/>
                </a:lnTo>
                <a:lnTo>
                  <a:pt x="966063" y="2575306"/>
                </a:lnTo>
                <a:close/>
              </a:path>
              <a:path w="2193925" h="2694940">
                <a:moveTo>
                  <a:pt x="1109649" y="5969"/>
                </a:moveTo>
                <a:lnTo>
                  <a:pt x="1091565" y="0"/>
                </a:lnTo>
                <a:lnTo>
                  <a:pt x="1016558" y="225933"/>
                </a:lnTo>
                <a:lnTo>
                  <a:pt x="1034643" y="231902"/>
                </a:lnTo>
                <a:lnTo>
                  <a:pt x="1109649" y="5969"/>
                </a:lnTo>
                <a:close/>
              </a:path>
              <a:path w="2193925" h="2694940">
                <a:moveTo>
                  <a:pt x="1118285" y="2042109"/>
                </a:moveTo>
                <a:lnTo>
                  <a:pt x="896467" y="1728470"/>
                </a:lnTo>
                <a:lnTo>
                  <a:pt x="880922" y="1739392"/>
                </a:lnTo>
                <a:lnTo>
                  <a:pt x="1102741" y="2053107"/>
                </a:lnTo>
                <a:lnTo>
                  <a:pt x="1118285" y="2042109"/>
                </a:lnTo>
                <a:close/>
              </a:path>
              <a:path w="2193925" h="2694940">
                <a:moveTo>
                  <a:pt x="1220101" y="2456459"/>
                </a:moveTo>
                <a:lnTo>
                  <a:pt x="1126337" y="2269058"/>
                </a:lnTo>
                <a:lnTo>
                  <a:pt x="1109306" y="2277580"/>
                </a:lnTo>
                <a:lnTo>
                  <a:pt x="1203071" y="2464993"/>
                </a:lnTo>
                <a:lnTo>
                  <a:pt x="1220101" y="2456459"/>
                </a:lnTo>
                <a:close/>
              </a:path>
              <a:path w="2193925" h="2694940">
                <a:moveTo>
                  <a:pt x="1360030" y="53975"/>
                </a:moveTo>
                <a:lnTo>
                  <a:pt x="1343266" y="44704"/>
                </a:lnTo>
                <a:lnTo>
                  <a:pt x="1225016" y="260477"/>
                </a:lnTo>
                <a:lnTo>
                  <a:pt x="1241717" y="269748"/>
                </a:lnTo>
                <a:lnTo>
                  <a:pt x="1360030" y="53975"/>
                </a:lnTo>
                <a:close/>
              </a:path>
              <a:path w="2193925" h="2694940">
                <a:moveTo>
                  <a:pt x="1465059" y="2299589"/>
                </a:moveTo>
                <a:lnTo>
                  <a:pt x="1333233" y="2136724"/>
                </a:lnTo>
                <a:lnTo>
                  <a:pt x="1318374" y="2148713"/>
                </a:lnTo>
                <a:lnTo>
                  <a:pt x="1450200" y="2311577"/>
                </a:lnTo>
                <a:lnTo>
                  <a:pt x="1465059" y="2299589"/>
                </a:lnTo>
                <a:close/>
              </a:path>
              <a:path w="2193925" h="2694940">
                <a:moveTo>
                  <a:pt x="1579105" y="772922"/>
                </a:moveTo>
                <a:lnTo>
                  <a:pt x="1569326" y="756666"/>
                </a:lnTo>
                <a:lnTo>
                  <a:pt x="1139177" y="1017905"/>
                </a:lnTo>
                <a:lnTo>
                  <a:pt x="1149070" y="1034161"/>
                </a:lnTo>
                <a:lnTo>
                  <a:pt x="1579105" y="772922"/>
                </a:lnTo>
                <a:close/>
              </a:path>
              <a:path w="2193925" h="2694940">
                <a:moveTo>
                  <a:pt x="1595488" y="126746"/>
                </a:moveTo>
                <a:lnTo>
                  <a:pt x="1580248" y="115316"/>
                </a:lnTo>
                <a:lnTo>
                  <a:pt x="1421244" y="327406"/>
                </a:lnTo>
                <a:lnTo>
                  <a:pt x="1436484" y="338836"/>
                </a:lnTo>
                <a:lnTo>
                  <a:pt x="1595488" y="126746"/>
                </a:lnTo>
                <a:close/>
              </a:path>
              <a:path w="2193925" h="2694940">
                <a:moveTo>
                  <a:pt x="1669656" y="1357884"/>
                </a:moveTo>
                <a:lnTo>
                  <a:pt x="1411846" y="1338834"/>
                </a:lnTo>
                <a:lnTo>
                  <a:pt x="1345044" y="1510284"/>
                </a:lnTo>
                <a:lnTo>
                  <a:pt x="1392796" y="1519809"/>
                </a:lnTo>
                <a:lnTo>
                  <a:pt x="1440548" y="1386459"/>
                </a:lnTo>
                <a:lnTo>
                  <a:pt x="1507350" y="1395984"/>
                </a:lnTo>
                <a:lnTo>
                  <a:pt x="1469123" y="1510284"/>
                </a:lnTo>
                <a:lnTo>
                  <a:pt x="1507350" y="1510284"/>
                </a:lnTo>
                <a:lnTo>
                  <a:pt x="1555102" y="1395984"/>
                </a:lnTo>
                <a:lnTo>
                  <a:pt x="1602854" y="1395984"/>
                </a:lnTo>
                <a:lnTo>
                  <a:pt x="1564627" y="1519809"/>
                </a:lnTo>
                <a:lnTo>
                  <a:pt x="1612379" y="1529334"/>
                </a:lnTo>
                <a:lnTo>
                  <a:pt x="1669656" y="1357884"/>
                </a:lnTo>
                <a:close/>
              </a:path>
              <a:path w="2193925" h="2694940">
                <a:moveTo>
                  <a:pt x="1681594" y="2107908"/>
                </a:moveTo>
                <a:lnTo>
                  <a:pt x="1509636" y="1988210"/>
                </a:lnTo>
                <a:lnTo>
                  <a:pt x="1498714" y="2003844"/>
                </a:lnTo>
                <a:lnTo>
                  <a:pt x="1670672" y="2123554"/>
                </a:lnTo>
                <a:lnTo>
                  <a:pt x="1681594" y="2107908"/>
                </a:lnTo>
                <a:close/>
              </a:path>
              <a:path w="2193925" h="2694940">
                <a:moveTo>
                  <a:pt x="1793608" y="249047"/>
                </a:moveTo>
                <a:lnTo>
                  <a:pt x="1780527" y="235331"/>
                </a:lnTo>
                <a:lnTo>
                  <a:pt x="1588249" y="417830"/>
                </a:lnTo>
                <a:lnTo>
                  <a:pt x="1601330" y="431546"/>
                </a:lnTo>
                <a:lnTo>
                  <a:pt x="1793608" y="249047"/>
                </a:lnTo>
                <a:close/>
              </a:path>
              <a:path w="2193925" h="2694940">
                <a:moveTo>
                  <a:pt x="1864474" y="1909445"/>
                </a:moveTo>
                <a:lnTo>
                  <a:pt x="1663814" y="1813687"/>
                </a:lnTo>
                <a:lnTo>
                  <a:pt x="1655559" y="1830959"/>
                </a:lnTo>
                <a:lnTo>
                  <a:pt x="1856219" y="1926590"/>
                </a:lnTo>
                <a:lnTo>
                  <a:pt x="1864474" y="1909445"/>
                </a:lnTo>
                <a:close/>
              </a:path>
              <a:path w="2193925" h="2694940">
                <a:moveTo>
                  <a:pt x="1956295" y="399161"/>
                </a:moveTo>
                <a:lnTo>
                  <a:pt x="1944865" y="383794"/>
                </a:lnTo>
                <a:lnTo>
                  <a:pt x="1724139" y="547116"/>
                </a:lnTo>
                <a:lnTo>
                  <a:pt x="1735442" y="562483"/>
                </a:lnTo>
                <a:lnTo>
                  <a:pt x="1956295" y="399161"/>
                </a:lnTo>
                <a:close/>
              </a:path>
              <a:path w="2193925" h="2694940">
                <a:moveTo>
                  <a:pt x="2021446" y="1681607"/>
                </a:moveTo>
                <a:lnTo>
                  <a:pt x="1788147" y="1633601"/>
                </a:lnTo>
                <a:lnTo>
                  <a:pt x="1784337" y="1652270"/>
                </a:lnTo>
                <a:lnTo>
                  <a:pt x="2017636" y="1700276"/>
                </a:lnTo>
                <a:lnTo>
                  <a:pt x="2021446" y="1681607"/>
                </a:lnTo>
                <a:close/>
              </a:path>
              <a:path w="2193925" h="2694940">
                <a:moveTo>
                  <a:pt x="2070468" y="581152"/>
                </a:moveTo>
                <a:lnTo>
                  <a:pt x="2061324" y="564388"/>
                </a:lnTo>
                <a:lnTo>
                  <a:pt x="1829041" y="692150"/>
                </a:lnTo>
                <a:lnTo>
                  <a:pt x="1838185" y="708914"/>
                </a:lnTo>
                <a:lnTo>
                  <a:pt x="2070468" y="581152"/>
                </a:lnTo>
                <a:close/>
              </a:path>
              <a:path w="2193925" h="2694940">
                <a:moveTo>
                  <a:pt x="2158733" y="787019"/>
                </a:moveTo>
                <a:lnTo>
                  <a:pt x="2152383" y="769112"/>
                </a:lnTo>
                <a:lnTo>
                  <a:pt x="1902574" y="857758"/>
                </a:lnTo>
                <a:lnTo>
                  <a:pt x="1908924" y="875665"/>
                </a:lnTo>
                <a:lnTo>
                  <a:pt x="2158733" y="787019"/>
                </a:lnTo>
                <a:close/>
              </a:path>
              <a:path w="2193925" h="2694940">
                <a:moveTo>
                  <a:pt x="2187435" y="1235075"/>
                </a:moveTo>
                <a:lnTo>
                  <a:pt x="2185784" y="1216152"/>
                </a:lnTo>
                <a:lnTo>
                  <a:pt x="1921624" y="1238377"/>
                </a:lnTo>
                <a:lnTo>
                  <a:pt x="1923148" y="1257300"/>
                </a:lnTo>
                <a:lnTo>
                  <a:pt x="2187435" y="1235075"/>
                </a:lnTo>
                <a:close/>
              </a:path>
              <a:path w="2193925" h="2694940">
                <a:moveTo>
                  <a:pt x="2193912" y="1001268"/>
                </a:moveTo>
                <a:lnTo>
                  <a:pt x="2189721" y="982726"/>
                </a:lnTo>
                <a:lnTo>
                  <a:pt x="1931022" y="1040384"/>
                </a:lnTo>
                <a:lnTo>
                  <a:pt x="1935086" y="1058926"/>
                </a:lnTo>
                <a:lnTo>
                  <a:pt x="2193912" y="1001268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0480" y="4207764"/>
            <a:ext cx="28346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074419" y="5559552"/>
            <a:ext cx="132588" cy="123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424939" y="4311396"/>
            <a:ext cx="210311" cy="2194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0655" y="3687444"/>
            <a:ext cx="2113915" cy="2518410"/>
          </a:xfrm>
          <a:custGeom>
            <a:avLst/>
            <a:gdLst/>
            <a:ahLst/>
            <a:cxnLst/>
            <a:rect l="l" t="t" r="r" b="b"/>
            <a:pathLst>
              <a:path w="2113915" h="2518410">
                <a:moveTo>
                  <a:pt x="10680" y="2403983"/>
                </a:moveTo>
                <a:lnTo>
                  <a:pt x="12" y="2403983"/>
                </a:lnTo>
                <a:lnTo>
                  <a:pt x="12" y="2422271"/>
                </a:lnTo>
                <a:lnTo>
                  <a:pt x="10680" y="2403983"/>
                </a:lnTo>
                <a:close/>
              </a:path>
              <a:path w="2113915" h="2518410">
                <a:moveTo>
                  <a:pt x="48780" y="434594"/>
                </a:moveTo>
                <a:lnTo>
                  <a:pt x="0" y="367919"/>
                </a:lnTo>
                <a:lnTo>
                  <a:pt x="12" y="406019"/>
                </a:lnTo>
                <a:lnTo>
                  <a:pt x="29273" y="444119"/>
                </a:lnTo>
                <a:lnTo>
                  <a:pt x="48780" y="434594"/>
                </a:lnTo>
                <a:close/>
              </a:path>
              <a:path w="2113915" h="2518410">
                <a:moveTo>
                  <a:pt x="57924" y="2413127"/>
                </a:moveTo>
                <a:lnTo>
                  <a:pt x="38620" y="2413127"/>
                </a:lnTo>
                <a:lnTo>
                  <a:pt x="12" y="2470480"/>
                </a:lnTo>
                <a:lnTo>
                  <a:pt x="12" y="2518283"/>
                </a:lnTo>
                <a:lnTo>
                  <a:pt x="57924" y="2413127"/>
                </a:lnTo>
                <a:close/>
              </a:path>
              <a:path w="2113915" h="2518410">
                <a:moveTo>
                  <a:pt x="575094" y="218694"/>
                </a:moveTo>
                <a:lnTo>
                  <a:pt x="562444" y="0"/>
                </a:lnTo>
                <a:lnTo>
                  <a:pt x="543420" y="1016"/>
                </a:lnTo>
                <a:lnTo>
                  <a:pt x="556069" y="219710"/>
                </a:lnTo>
                <a:lnTo>
                  <a:pt x="575094" y="218694"/>
                </a:lnTo>
                <a:close/>
              </a:path>
              <a:path w="2113915" h="2518410">
                <a:moveTo>
                  <a:pt x="2113800" y="1403223"/>
                </a:moveTo>
                <a:lnTo>
                  <a:pt x="1858784" y="1385062"/>
                </a:lnTo>
                <a:lnTo>
                  <a:pt x="1857514" y="1404112"/>
                </a:lnTo>
                <a:lnTo>
                  <a:pt x="2112403" y="1422273"/>
                </a:lnTo>
                <a:lnTo>
                  <a:pt x="2113800" y="1403223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0979" y="5674478"/>
            <a:ext cx="223837" cy="2416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991276" y="5632897"/>
            <a:ext cx="94315" cy="1181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373379" y="3973067"/>
            <a:ext cx="551688" cy="2019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543811" y="288036"/>
            <a:ext cx="2112264" cy="12313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927603" y="288036"/>
            <a:ext cx="4709160" cy="12313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492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20467" y="1772411"/>
            <a:ext cx="4470400" cy="3348354"/>
          </a:xfrm>
          <a:custGeom>
            <a:avLst/>
            <a:gdLst/>
            <a:ahLst/>
            <a:cxnLst/>
            <a:rect l="l" t="t" r="r" b="b"/>
            <a:pathLst>
              <a:path w="4470400" h="3348354">
                <a:moveTo>
                  <a:pt x="1508506" y="134874"/>
                </a:moveTo>
                <a:lnTo>
                  <a:pt x="997204" y="695071"/>
                </a:lnTo>
                <a:lnTo>
                  <a:pt x="104775" y="747395"/>
                </a:lnTo>
                <a:lnTo>
                  <a:pt x="0" y="994917"/>
                </a:lnTo>
                <a:lnTo>
                  <a:pt x="590676" y="1628139"/>
                </a:lnTo>
                <a:lnTo>
                  <a:pt x="970152" y="1431289"/>
                </a:lnTo>
                <a:lnTo>
                  <a:pt x="1575181" y="1721739"/>
                </a:lnTo>
                <a:lnTo>
                  <a:pt x="1772031" y="2124837"/>
                </a:lnTo>
                <a:lnTo>
                  <a:pt x="1719707" y="2300859"/>
                </a:lnTo>
                <a:lnTo>
                  <a:pt x="1784731" y="2632583"/>
                </a:lnTo>
                <a:lnTo>
                  <a:pt x="1824482" y="3172079"/>
                </a:lnTo>
                <a:lnTo>
                  <a:pt x="2323084" y="3348228"/>
                </a:lnTo>
                <a:lnTo>
                  <a:pt x="2677160" y="3213354"/>
                </a:lnTo>
                <a:lnTo>
                  <a:pt x="2545334" y="2819781"/>
                </a:lnTo>
                <a:lnTo>
                  <a:pt x="3161537" y="2467483"/>
                </a:lnTo>
                <a:lnTo>
                  <a:pt x="3621912" y="2446909"/>
                </a:lnTo>
                <a:lnTo>
                  <a:pt x="3883914" y="2156460"/>
                </a:lnTo>
                <a:lnTo>
                  <a:pt x="3749040" y="1588389"/>
                </a:lnTo>
                <a:lnTo>
                  <a:pt x="4138041" y="1417065"/>
                </a:lnTo>
                <a:lnTo>
                  <a:pt x="4469891" y="720471"/>
                </a:lnTo>
                <a:lnTo>
                  <a:pt x="3998341" y="0"/>
                </a:lnTo>
              </a:path>
            </a:pathLst>
          </a:custGeom>
          <a:ln w="15240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765" y="1698498"/>
            <a:ext cx="9100185" cy="4932045"/>
          </a:xfrm>
          <a:custGeom>
            <a:avLst/>
            <a:gdLst/>
            <a:ahLst/>
            <a:cxnLst/>
            <a:rect l="l" t="t" r="r" b="b"/>
            <a:pathLst>
              <a:path w="9100185" h="4932045">
                <a:moveTo>
                  <a:pt x="3293618" y="177800"/>
                </a:moveTo>
                <a:lnTo>
                  <a:pt x="2857119" y="490474"/>
                </a:lnTo>
                <a:lnTo>
                  <a:pt x="2517394" y="417449"/>
                </a:lnTo>
                <a:lnTo>
                  <a:pt x="1874520" y="573024"/>
                </a:lnTo>
                <a:lnTo>
                  <a:pt x="1311021" y="593725"/>
                </a:lnTo>
                <a:lnTo>
                  <a:pt x="1034796" y="1071372"/>
                </a:lnTo>
                <a:lnTo>
                  <a:pt x="1179245" y="1226947"/>
                </a:lnTo>
                <a:lnTo>
                  <a:pt x="1401445" y="1112647"/>
                </a:lnTo>
                <a:lnTo>
                  <a:pt x="1717420" y="1164971"/>
                </a:lnTo>
                <a:lnTo>
                  <a:pt x="1834895" y="1423669"/>
                </a:lnTo>
                <a:lnTo>
                  <a:pt x="1585595" y="1693544"/>
                </a:lnTo>
                <a:lnTo>
                  <a:pt x="1874520" y="1890394"/>
                </a:lnTo>
                <a:lnTo>
                  <a:pt x="2188845" y="1828418"/>
                </a:lnTo>
                <a:lnTo>
                  <a:pt x="2465070" y="2004568"/>
                </a:lnTo>
                <a:lnTo>
                  <a:pt x="3028569" y="2025269"/>
                </a:lnTo>
                <a:lnTo>
                  <a:pt x="3592068" y="2336291"/>
                </a:lnTo>
                <a:lnTo>
                  <a:pt x="3723894" y="2729991"/>
                </a:lnTo>
                <a:lnTo>
                  <a:pt x="3604768" y="3436239"/>
                </a:lnTo>
                <a:lnTo>
                  <a:pt x="3723894" y="3674237"/>
                </a:lnTo>
                <a:lnTo>
                  <a:pt x="4419092" y="3632962"/>
                </a:lnTo>
                <a:lnTo>
                  <a:pt x="4668393" y="3829812"/>
                </a:lnTo>
                <a:lnTo>
                  <a:pt x="5152517" y="3321939"/>
                </a:lnTo>
                <a:lnTo>
                  <a:pt x="5062093" y="2958465"/>
                </a:lnTo>
                <a:lnTo>
                  <a:pt x="5508117" y="2729991"/>
                </a:lnTo>
                <a:lnTo>
                  <a:pt x="5822442" y="2802890"/>
                </a:lnTo>
                <a:lnTo>
                  <a:pt x="6241542" y="2637916"/>
                </a:lnTo>
                <a:lnTo>
                  <a:pt x="6439916" y="1938020"/>
                </a:lnTo>
                <a:lnTo>
                  <a:pt x="6817740" y="1537969"/>
                </a:lnTo>
                <a:lnTo>
                  <a:pt x="7330439" y="1496694"/>
                </a:lnTo>
                <a:lnTo>
                  <a:pt x="7238364" y="1237996"/>
                </a:lnTo>
                <a:lnTo>
                  <a:pt x="6859015" y="968248"/>
                </a:lnTo>
                <a:lnTo>
                  <a:pt x="7093965" y="407924"/>
                </a:lnTo>
                <a:lnTo>
                  <a:pt x="6733539" y="74675"/>
                </a:lnTo>
              </a:path>
              <a:path w="9100185" h="4932045">
                <a:moveTo>
                  <a:pt x="128587" y="0"/>
                </a:moveTo>
                <a:lnTo>
                  <a:pt x="211137" y="520573"/>
                </a:lnTo>
                <a:lnTo>
                  <a:pt x="0" y="1057148"/>
                </a:lnTo>
                <a:lnTo>
                  <a:pt x="131762" y="1938020"/>
                </a:lnTo>
                <a:lnTo>
                  <a:pt x="655650" y="2404745"/>
                </a:lnTo>
                <a:lnTo>
                  <a:pt x="1398651" y="2698369"/>
                </a:lnTo>
                <a:lnTo>
                  <a:pt x="2286127" y="2620645"/>
                </a:lnTo>
                <a:lnTo>
                  <a:pt x="2786126" y="3079369"/>
                </a:lnTo>
                <a:lnTo>
                  <a:pt x="2624201" y="3374516"/>
                </a:lnTo>
                <a:lnTo>
                  <a:pt x="1803400" y="3399916"/>
                </a:lnTo>
                <a:lnTo>
                  <a:pt x="1446276" y="3207893"/>
                </a:lnTo>
                <a:lnTo>
                  <a:pt x="1173200" y="3399916"/>
                </a:lnTo>
                <a:lnTo>
                  <a:pt x="1514475" y="4006278"/>
                </a:lnTo>
                <a:lnTo>
                  <a:pt x="1544701" y="4611039"/>
                </a:lnTo>
                <a:lnTo>
                  <a:pt x="2398776" y="4931664"/>
                </a:lnTo>
                <a:lnTo>
                  <a:pt x="2609977" y="4638014"/>
                </a:lnTo>
                <a:lnTo>
                  <a:pt x="3297301" y="4439602"/>
                </a:lnTo>
                <a:lnTo>
                  <a:pt x="4143502" y="4701514"/>
                </a:lnTo>
                <a:lnTo>
                  <a:pt x="5115052" y="4463415"/>
                </a:lnTo>
                <a:lnTo>
                  <a:pt x="5465953" y="4638014"/>
                </a:lnTo>
                <a:lnTo>
                  <a:pt x="6129528" y="4203103"/>
                </a:lnTo>
                <a:lnTo>
                  <a:pt x="6548628" y="3668141"/>
                </a:lnTo>
                <a:lnTo>
                  <a:pt x="6935978" y="3679316"/>
                </a:lnTo>
                <a:lnTo>
                  <a:pt x="7229729" y="3880866"/>
                </a:lnTo>
                <a:lnTo>
                  <a:pt x="7961503" y="3399916"/>
                </a:lnTo>
                <a:lnTo>
                  <a:pt x="8579104" y="3468243"/>
                </a:lnTo>
                <a:lnTo>
                  <a:pt x="9099804" y="3284093"/>
                </a:lnTo>
              </a:path>
            </a:pathLst>
          </a:custGeom>
          <a:ln w="1676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84047" y="1562100"/>
            <a:ext cx="8750935" cy="4638040"/>
          </a:xfrm>
          <a:custGeom>
            <a:avLst/>
            <a:gdLst/>
            <a:ahLst/>
            <a:cxnLst/>
            <a:rect l="l" t="t" r="r" b="b"/>
            <a:pathLst>
              <a:path w="8750935" h="4638040">
                <a:moveTo>
                  <a:pt x="381025" y="256032"/>
                </a:moveTo>
                <a:lnTo>
                  <a:pt x="0" y="789432"/>
                </a:lnTo>
                <a:lnTo>
                  <a:pt x="130187" y="1559305"/>
                </a:lnTo>
                <a:lnTo>
                  <a:pt x="385787" y="1641855"/>
                </a:lnTo>
                <a:lnTo>
                  <a:pt x="750925" y="1981580"/>
                </a:lnTo>
                <a:lnTo>
                  <a:pt x="884288" y="2543556"/>
                </a:lnTo>
                <a:lnTo>
                  <a:pt x="1331976" y="2635631"/>
                </a:lnTo>
                <a:lnTo>
                  <a:pt x="1997202" y="2397506"/>
                </a:lnTo>
                <a:lnTo>
                  <a:pt x="2074926" y="2626106"/>
                </a:lnTo>
                <a:lnTo>
                  <a:pt x="2573528" y="2657856"/>
                </a:lnTo>
                <a:lnTo>
                  <a:pt x="2956052" y="3216656"/>
                </a:lnTo>
                <a:lnTo>
                  <a:pt x="2648077" y="3694556"/>
                </a:lnTo>
                <a:lnTo>
                  <a:pt x="2076577" y="3775455"/>
                </a:lnTo>
                <a:lnTo>
                  <a:pt x="1574927" y="3704081"/>
                </a:lnTo>
                <a:lnTo>
                  <a:pt x="1433576" y="3818381"/>
                </a:lnTo>
                <a:lnTo>
                  <a:pt x="1600327" y="4089844"/>
                </a:lnTo>
                <a:lnTo>
                  <a:pt x="1574927" y="4285107"/>
                </a:lnTo>
                <a:lnTo>
                  <a:pt x="1805051" y="4637532"/>
                </a:lnTo>
                <a:lnTo>
                  <a:pt x="2637028" y="4420044"/>
                </a:lnTo>
                <a:lnTo>
                  <a:pt x="2738628" y="4212082"/>
                </a:lnTo>
                <a:lnTo>
                  <a:pt x="3008503" y="4305744"/>
                </a:lnTo>
                <a:lnTo>
                  <a:pt x="3711829" y="4142231"/>
                </a:lnTo>
                <a:lnTo>
                  <a:pt x="3878453" y="4564507"/>
                </a:lnTo>
                <a:lnTo>
                  <a:pt x="4556379" y="4289869"/>
                </a:lnTo>
                <a:lnTo>
                  <a:pt x="5181854" y="4369244"/>
                </a:lnTo>
                <a:lnTo>
                  <a:pt x="5591556" y="4108894"/>
                </a:lnTo>
                <a:lnTo>
                  <a:pt x="5705856" y="3559555"/>
                </a:lnTo>
                <a:lnTo>
                  <a:pt x="6370955" y="3569080"/>
                </a:lnTo>
                <a:lnTo>
                  <a:pt x="6461506" y="3310381"/>
                </a:lnTo>
                <a:lnTo>
                  <a:pt x="6729857" y="3321430"/>
                </a:lnTo>
                <a:lnTo>
                  <a:pt x="7088632" y="3580256"/>
                </a:lnTo>
                <a:lnTo>
                  <a:pt x="7677658" y="3135757"/>
                </a:lnTo>
                <a:lnTo>
                  <a:pt x="8295132" y="3089656"/>
                </a:lnTo>
                <a:lnTo>
                  <a:pt x="8520557" y="2749931"/>
                </a:lnTo>
                <a:lnTo>
                  <a:pt x="8750808" y="2772156"/>
                </a:lnTo>
              </a:path>
              <a:path w="8750935" h="4638040">
                <a:moveTo>
                  <a:pt x="7520685" y="0"/>
                </a:moveTo>
                <a:lnTo>
                  <a:pt x="7633334" y="370077"/>
                </a:lnTo>
                <a:lnTo>
                  <a:pt x="7552435" y="1021079"/>
                </a:lnTo>
                <a:lnTo>
                  <a:pt x="8020811" y="1224407"/>
                </a:lnTo>
                <a:lnTo>
                  <a:pt x="8260460" y="1661160"/>
                </a:lnTo>
                <a:lnTo>
                  <a:pt x="8554212" y="1888236"/>
                </a:lnTo>
                <a:lnTo>
                  <a:pt x="8157336" y="1764411"/>
                </a:lnTo>
                <a:lnTo>
                  <a:pt x="7876285" y="1402334"/>
                </a:lnTo>
                <a:lnTo>
                  <a:pt x="7520685" y="1353058"/>
                </a:lnTo>
                <a:lnTo>
                  <a:pt x="7299959" y="792479"/>
                </a:lnTo>
                <a:lnTo>
                  <a:pt x="7376159" y="331850"/>
                </a:lnTo>
              </a:path>
            </a:pathLst>
          </a:custGeom>
          <a:ln w="15240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13597" y="1422653"/>
            <a:ext cx="919480" cy="1774189"/>
          </a:xfrm>
          <a:custGeom>
            <a:avLst/>
            <a:gdLst/>
            <a:ahLst/>
            <a:cxnLst/>
            <a:rect l="l" t="t" r="r" b="b"/>
            <a:pathLst>
              <a:path w="919479" h="1774189">
                <a:moveTo>
                  <a:pt x="0" y="0"/>
                </a:moveTo>
                <a:lnTo>
                  <a:pt x="203200" y="520954"/>
                </a:lnTo>
                <a:lnTo>
                  <a:pt x="14224" y="1046607"/>
                </a:lnTo>
                <a:lnTo>
                  <a:pt x="63500" y="1211707"/>
                </a:lnTo>
                <a:lnTo>
                  <a:pt x="371348" y="1173607"/>
                </a:lnTo>
                <a:lnTo>
                  <a:pt x="545973" y="1675511"/>
                </a:lnTo>
                <a:lnTo>
                  <a:pt x="918972" y="1773936"/>
                </a:lnTo>
              </a:path>
            </a:pathLst>
          </a:custGeom>
          <a:ln w="1676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225034" y="1536953"/>
            <a:ext cx="3919220" cy="3804285"/>
          </a:xfrm>
          <a:custGeom>
            <a:avLst/>
            <a:gdLst/>
            <a:ahLst/>
            <a:cxnLst/>
            <a:rect l="l" t="t" r="r" b="b"/>
            <a:pathLst>
              <a:path w="3919220" h="3804285">
                <a:moveTo>
                  <a:pt x="1774824" y="0"/>
                </a:moveTo>
                <a:lnTo>
                  <a:pt x="1871725" y="357250"/>
                </a:lnTo>
                <a:lnTo>
                  <a:pt x="2211450" y="538226"/>
                </a:lnTo>
                <a:lnTo>
                  <a:pt x="2228849" y="869950"/>
                </a:lnTo>
                <a:lnTo>
                  <a:pt x="2130424" y="1162177"/>
                </a:lnTo>
                <a:lnTo>
                  <a:pt x="2276474" y="1468501"/>
                </a:lnTo>
                <a:lnTo>
                  <a:pt x="2309875" y="1760601"/>
                </a:lnTo>
                <a:lnTo>
                  <a:pt x="2081275" y="1813052"/>
                </a:lnTo>
                <a:lnTo>
                  <a:pt x="1470024" y="2197227"/>
                </a:lnTo>
                <a:lnTo>
                  <a:pt x="1547875" y="2311527"/>
                </a:lnTo>
                <a:lnTo>
                  <a:pt x="1517649" y="2578227"/>
                </a:lnTo>
                <a:lnTo>
                  <a:pt x="1241425" y="2884678"/>
                </a:lnTo>
                <a:lnTo>
                  <a:pt x="855726" y="3140329"/>
                </a:lnTo>
                <a:lnTo>
                  <a:pt x="241300" y="3216529"/>
                </a:lnTo>
                <a:lnTo>
                  <a:pt x="30225" y="3573653"/>
                </a:lnTo>
                <a:lnTo>
                  <a:pt x="0" y="3803904"/>
                </a:lnTo>
                <a:lnTo>
                  <a:pt x="338200" y="3459353"/>
                </a:lnTo>
                <a:lnTo>
                  <a:pt x="998601" y="3318129"/>
                </a:lnTo>
                <a:lnTo>
                  <a:pt x="1419224" y="3026029"/>
                </a:lnTo>
                <a:lnTo>
                  <a:pt x="1952624" y="3153029"/>
                </a:lnTo>
                <a:lnTo>
                  <a:pt x="2647949" y="3026029"/>
                </a:lnTo>
                <a:lnTo>
                  <a:pt x="3148075" y="2770378"/>
                </a:lnTo>
                <a:lnTo>
                  <a:pt x="3197224" y="2540127"/>
                </a:lnTo>
                <a:lnTo>
                  <a:pt x="3551300" y="2375027"/>
                </a:lnTo>
                <a:lnTo>
                  <a:pt x="3744975" y="2463927"/>
                </a:lnTo>
                <a:lnTo>
                  <a:pt x="3918966" y="2350584"/>
                </a:lnTo>
              </a:path>
            </a:pathLst>
          </a:custGeom>
          <a:ln w="1676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756659" y="1693164"/>
            <a:ext cx="5023485" cy="2816860"/>
          </a:xfrm>
          <a:custGeom>
            <a:avLst/>
            <a:gdLst/>
            <a:ahLst/>
            <a:cxnLst/>
            <a:rect l="l" t="t" r="r" b="b"/>
            <a:pathLst>
              <a:path w="5023484" h="2816860">
                <a:moveTo>
                  <a:pt x="983995" y="246252"/>
                </a:moveTo>
                <a:lnTo>
                  <a:pt x="668147" y="246252"/>
                </a:lnTo>
                <a:lnTo>
                  <a:pt x="325374" y="805307"/>
                </a:lnTo>
                <a:lnTo>
                  <a:pt x="0" y="1068959"/>
                </a:lnTo>
                <a:lnTo>
                  <a:pt x="772922" y="1243711"/>
                </a:lnTo>
                <a:lnTo>
                  <a:pt x="674497" y="1602739"/>
                </a:lnTo>
                <a:lnTo>
                  <a:pt x="979297" y="1725040"/>
                </a:lnTo>
                <a:lnTo>
                  <a:pt x="790448" y="2142744"/>
                </a:lnTo>
                <a:lnTo>
                  <a:pt x="1525269" y="1644014"/>
                </a:lnTo>
                <a:lnTo>
                  <a:pt x="1469770" y="1232535"/>
                </a:lnTo>
                <a:lnTo>
                  <a:pt x="1874519" y="1189736"/>
                </a:lnTo>
                <a:lnTo>
                  <a:pt x="2220467" y="954659"/>
                </a:lnTo>
                <a:lnTo>
                  <a:pt x="2087117" y="660781"/>
                </a:lnTo>
                <a:lnTo>
                  <a:pt x="2128392" y="311276"/>
                </a:lnTo>
                <a:lnTo>
                  <a:pt x="1858644" y="260476"/>
                </a:lnTo>
                <a:lnTo>
                  <a:pt x="1472945" y="0"/>
                </a:lnTo>
                <a:lnTo>
                  <a:pt x="983995" y="246252"/>
                </a:lnTo>
                <a:close/>
              </a:path>
              <a:path w="5023484" h="2816860">
                <a:moveTo>
                  <a:pt x="4170807" y="1821814"/>
                </a:moveTo>
                <a:lnTo>
                  <a:pt x="4235958" y="1583944"/>
                </a:lnTo>
                <a:lnTo>
                  <a:pt x="4432681" y="1531620"/>
                </a:lnTo>
                <a:lnTo>
                  <a:pt x="4589780" y="1655318"/>
                </a:lnTo>
                <a:lnTo>
                  <a:pt x="4747006" y="1924939"/>
                </a:lnTo>
                <a:lnTo>
                  <a:pt x="5023104" y="1894839"/>
                </a:lnTo>
                <a:lnTo>
                  <a:pt x="5010404" y="2101088"/>
                </a:lnTo>
                <a:lnTo>
                  <a:pt x="4642231" y="2215261"/>
                </a:lnTo>
                <a:lnTo>
                  <a:pt x="4424807" y="2193036"/>
                </a:lnTo>
                <a:lnTo>
                  <a:pt x="4170807" y="2294509"/>
                </a:lnTo>
                <a:lnTo>
                  <a:pt x="3967734" y="2535555"/>
                </a:lnTo>
                <a:lnTo>
                  <a:pt x="3701034" y="2383409"/>
                </a:lnTo>
                <a:lnTo>
                  <a:pt x="3435985" y="2816352"/>
                </a:lnTo>
                <a:lnTo>
                  <a:pt x="3134487" y="2743454"/>
                </a:lnTo>
                <a:lnTo>
                  <a:pt x="3029712" y="2484882"/>
                </a:lnTo>
                <a:lnTo>
                  <a:pt x="3278886" y="2297684"/>
                </a:lnTo>
                <a:lnTo>
                  <a:pt x="3423285" y="1977263"/>
                </a:lnTo>
                <a:lnTo>
                  <a:pt x="3724910" y="1769490"/>
                </a:lnTo>
                <a:lnTo>
                  <a:pt x="4170807" y="1831339"/>
                </a:lnTo>
              </a:path>
            </a:pathLst>
          </a:custGeom>
          <a:ln w="18288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25340" y="1463039"/>
            <a:ext cx="4518660" cy="5306695"/>
          </a:xfrm>
          <a:custGeom>
            <a:avLst/>
            <a:gdLst/>
            <a:ahLst/>
            <a:cxnLst/>
            <a:rect l="l" t="t" r="r" b="b"/>
            <a:pathLst>
              <a:path w="4518659" h="5306695">
                <a:moveTo>
                  <a:pt x="4505833" y="4080764"/>
                </a:moveTo>
                <a:lnTo>
                  <a:pt x="3958082" y="4055364"/>
                </a:lnTo>
                <a:lnTo>
                  <a:pt x="3616706" y="4183976"/>
                </a:lnTo>
                <a:lnTo>
                  <a:pt x="3073781" y="4125226"/>
                </a:lnTo>
                <a:lnTo>
                  <a:pt x="2760980" y="4617453"/>
                </a:lnTo>
                <a:lnTo>
                  <a:pt x="2540254" y="4391977"/>
                </a:lnTo>
                <a:lnTo>
                  <a:pt x="2146554" y="4544415"/>
                </a:lnTo>
                <a:lnTo>
                  <a:pt x="2294255" y="4873091"/>
                </a:lnTo>
                <a:lnTo>
                  <a:pt x="1702054" y="4709541"/>
                </a:lnTo>
                <a:lnTo>
                  <a:pt x="1409827" y="4912791"/>
                </a:lnTo>
                <a:lnTo>
                  <a:pt x="0" y="5103329"/>
                </a:lnTo>
                <a:lnTo>
                  <a:pt x="457200" y="5306568"/>
                </a:lnTo>
                <a:lnTo>
                  <a:pt x="1651127" y="5128729"/>
                </a:lnTo>
                <a:lnTo>
                  <a:pt x="2019554" y="5243055"/>
                </a:lnTo>
                <a:lnTo>
                  <a:pt x="3327781" y="5152555"/>
                </a:lnTo>
                <a:lnTo>
                  <a:pt x="3683381" y="5243055"/>
                </a:lnTo>
                <a:lnTo>
                  <a:pt x="3899281" y="5001704"/>
                </a:lnTo>
                <a:lnTo>
                  <a:pt x="4305808" y="5192242"/>
                </a:lnTo>
                <a:lnTo>
                  <a:pt x="4312158" y="4593640"/>
                </a:lnTo>
                <a:lnTo>
                  <a:pt x="4518660" y="4466898"/>
                </a:lnTo>
              </a:path>
              <a:path w="4518659" h="5306695">
                <a:moveTo>
                  <a:pt x="4015740" y="0"/>
                </a:moveTo>
                <a:lnTo>
                  <a:pt x="4183888" y="497077"/>
                </a:lnTo>
                <a:lnTo>
                  <a:pt x="4183888" y="1006983"/>
                </a:lnTo>
                <a:lnTo>
                  <a:pt x="4440809" y="1356360"/>
                </a:lnTo>
                <a:lnTo>
                  <a:pt x="4456684" y="916432"/>
                </a:lnTo>
                <a:lnTo>
                  <a:pt x="4393184" y="635254"/>
                </a:lnTo>
                <a:lnTo>
                  <a:pt x="4518660" y="387153"/>
                </a:lnTo>
              </a:path>
            </a:pathLst>
          </a:custGeom>
          <a:ln w="18288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863840" y="5664708"/>
            <a:ext cx="1026160" cy="622300"/>
          </a:xfrm>
          <a:custGeom>
            <a:avLst/>
            <a:gdLst/>
            <a:ahLst/>
            <a:cxnLst/>
            <a:rect l="l" t="t" r="r" b="b"/>
            <a:pathLst>
              <a:path w="1026159" h="622300">
                <a:moveTo>
                  <a:pt x="800226" y="0"/>
                </a:moveTo>
                <a:lnTo>
                  <a:pt x="508000" y="96761"/>
                </a:lnTo>
                <a:lnTo>
                  <a:pt x="377825" y="172897"/>
                </a:lnTo>
                <a:lnTo>
                  <a:pt x="228600" y="342620"/>
                </a:lnTo>
                <a:lnTo>
                  <a:pt x="0" y="621791"/>
                </a:lnTo>
                <a:lnTo>
                  <a:pt x="571626" y="417169"/>
                </a:lnTo>
                <a:lnTo>
                  <a:pt x="685926" y="288683"/>
                </a:lnTo>
                <a:lnTo>
                  <a:pt x="1025651" y="225234"/>
                </a:lnTo>
                <a:lnTo>
                  <a:pt x="800226" y="0"/>
                </a:lnTo>
                <a:close/>
              </a:path>
            </a:pathLst>
          </a:custGeom>
          <a:ln w="18288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9247" y="3810000"/>
            <a:ext cx="4343400" cy="3048000"/>
          </a:xfrm>
          <a:custGeom>
            <a:avLst/>
            <a:gdLst/>
            <a:ahLst/>
            <a:cxnLst/>
            <a:rect l="l" t="t" r="r" b="b"/>
            <a:pathLst>
              <a:path w="4343400" h="3048000">
                <a:moveTo>
                  <a:pt x="0" y="0"/>
                </a:moveTo>
                <a:lnTo>
                  <a:pt x="152399" y="533400"/>
                </a:lnTo>
                <a:lnTo>
                  <a:pt x="609600" y="609600"/>
                </a:lnTo>
                <a:lnTo>
                  <a:pt x="914400" y="1143000"/>
                </a:lnTo>
                <a:lnTo>
                  <a:pt x="838200" y="1524000"/>
                </a:lnTo>
                <a:lnTo>
                  <a:pt x="1066800" y="1752600"/>
                </a:lnTo>
                <a:lnTo>
                  <a:pt x="914400" y="2209800"/>
                </a:lnTo>
                <a:lnTo>
                  <a:pt x="990600" y="2590800"/>
                </a:lnTo>
                <a:lnTo>
                  <a:pt x="2362200" y="2971798"/>
                </a:lnTo>
                <a:lnTo>
                  <a:pt x="2667000" y="2743200"/>
                </a:lnTo>
                <a:lnTo>
                  <a:pt x="3505200" y="2743200"/>
                </a:lnTo>
                <a:lnTo>
                  <a:pt x="3657600" y="2590800"/>
                </a:lnTo>
                <a:lnTo>
                  <a:pt x="4343400" y="2971798"/>
                </a:lnTo>
                <a:lnTo>
                  <a:pt x="4191000" y="3047999"/>
                </a:lnTo>
                <a:lnTo>
                  <a:pt x="3657600" y="2895600"/>
                </a:lnTo>
                <a:lnTo>
                  <a:pt x="3429000" y="2971798"/>
                </a:lnTo>
                <a:lnTo>
                  <a:pt x="2590800" y="3047999"/>
                </a:lnTo>
                <a:lnTo>
                  <a:pt x="2286000" y="3047999"/>
                </a:lnTo>
                <a:lnTo>
                  <a:pt x="761999" y="2895600"/>
                </a:lnTo>
                <a:lnTo>
                  <a:pt x="304800" y="2971798"/>
                </a:lnTo>
                <a:lnTo>
                  <a:pt x="152399" y="2667000"/>
                </a:lnTo>
                <a:lnTo>
                  <a:pt x="457200" y="2286000"/>
                </a:lnTo>
                <a:lnTo>
                  <a:pt x="533400" y="1752600"/>
                </a:lnTo>
                <a:lnTo>
                  <a:pt x="228600" y="1371600"/>
                </a:lnTo>
                <a:lnTo>
                  <a:pt x="381000" y="990600"/>
                </a:lnTo>
                <a:lnTo>
                  <a:pt x="7620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BD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336" y="6101054"/>
            <a:ext cx="153522" cy="129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27571" y="6119786"/>
            <a:ext cx="177876" cy="117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0128" y="6095148"/>
            <a:ext cx="170815" cy="132715"/>
          </a:xfrm>
          <a:custGeom>
            <a:avLst/>
            <a:gdLst/>
            <a:ahLst/>
            <a:cxnLst/>
            <a:rect l="l" t="t" r="r" b="b"/>
            <a:pathLst>
              <a:path w="170815" h="132714">
                <a:moveTo>
                  <a:pt x="29705" y="23482"/>
                </a:moveTo>
                <a:lnTo>
                  <a:pt x="10744" y="21615"/>
                </a:lnTo>
                <a:lnTo>
                  <a:pt x="0" y="130619"/>
                </a:lnTo>
                <a:lnTo>
                  <a:pt x="18961" y="132486"/>
                </a:lnTo>
                <a:lnTo>
                  <a:pt x="29705" y="23482"/>
                </a:lnTo>
                <a:close/>
              </a:path>
              <a:path w="170815" h="132714">
                <a:moveTo>
                  <a:pt x="78079" y="13347"/>
                </a:moveTo>
                <a:lnTo>
                  <a:pt x="59055" y="12331"/>
                </a:lnTo>
                <a:lnTo>
                  <a:pt x="53225" y="121704"/>
                </a:lnTo>
                <a:lnTo>
                  <a:pt x="72250" y="122720"/>
                </a:lnTo>
                <a:lnTo>
                  <a:pt x="78079" y="13347"/>
                </a:lnTo>
                <a:close/>
              </a:path>
              <a:path w="170815" h="132714">
                <a:moveTo>
                  <a:pt x="123113" y="115887"/>
                </a:moveTo>
                <a:lnTo>
                  <a:pt x="122491" y="6350"/>
                </a:lnTo>
                <a:lnTo>
                  <a:pt x="103441" y="6464"/>
                </a:lnTo>
                <a:lnTo>
                  <a:pt x="104063" y="116001"/>
                </a:lnTo>
                <a:lnTo>
                  <a:pt x="123113" y="115887"/>
                </a:lnTo>
                <a:close/>
              </a:path>
              <a:path w="170815" h="132714">
                <a:moveTo>
                  <a:pt x="170738" y="109537"/>
                </a:moveTo>
                <a:lnTo>
                  <a:pt x="170116" y="0"/>
                </a:lnTo>
                <a:lnTo>
                  <a:pt x="151066" y="114"/>
                </a:lnTo>
                <a:lnTo>
                  <a:pt x="151688" y="109651"/>
                </a:lnTo>
                <a:lnTo>
                  <a:pt x="170738" y="109537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13193" y="6035573"/>
            <a:ext cx="176784" cy="1365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38377" y="5932665"/>
            <a:ext cx="196481" cy="1662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57490" y="5311901"/>
            <a:ext cx="728980" cy="675005"/>
          </a:xfrm>
          <a:custGeom>
            <a:avLst/>
            <a:gdLst/>
            <a:ahLst/>
            <a:cxnLst/>
            <a:rect l="l" t="t" r="r" b="b"/>
            <a:pathLst>
              <a:path w="728980" h="675004">
                <a:moveTo>
                  <a:pt x="61506" y="665911"/>
                </a:moveTo>
                <a:lnTo>
                  <a:pt x="17068" y="576313"/>
                </a:lnTo>
                <a:lnTo>
                  <a:pt x="0" y="584784"/>
                </a:lnTo>
                <a:lnTo>
                  <a:pt x="44450" y="674382"/>
                </a:lnTo>
                <a:lnTo>
                  <a:pt x="61506" y="665911"/>
                </a:lnTo>
                <a:close/>
              </a:path>
              <a:path w="728980" h="675004">
                <a:moveTo>
                  <a:pt x="112509" y="632980"/>
                </a:moveTo>
                <a:lnTo>
                  <a:pt x="56832" y="549948"/>
                </a:lnTo>
                <a:lnTo>
                  <a:pt x="41021" y="560552"/>
                </a:lnTo>
                <a:lnTo>
                  <a:pt x="96748" y="643597"/>
                </a:lnTo>
                <a:lnTo>
                  <a:pt x="112509" y="632980"/>
                </a:lnTo>
                <a:close/>
              </a:path>
              <a:path w="728980" h="675004">
                <a:moveTo>
                  <a:pt x="153784" y="604405"/>
                </a:moveTo>
                <a:lnTo>
                  <a:pt x="98107" y="521373"/>
                </a:lnTo>
                <a:lnTo>
                  <a:pt x="82296" y="531977"/>
                </a:lnTo>
                <a:lnTo>
                  <a:pt x="138036" y="615022"/>
                </a:lnTo>
                <a:lnTo>
                  <a:pt x="153784" y="604405"/>
                </a:lnTo>
                <a:close/>
              </a:path>
              <a:path w="728980" h="675004">
                <a:moveTo>
                  <a:pt x="198234" y="579005"/>
                </a:moveTo>
                <a:lnTo>
                  <a:pt x="142608" y="495973"/>
                </a:lnTo>
                <a:lnTo>
                  <a:pt x="126733" y="506577"/>
                </a:lnTo>
                <a:lnTo>
                  <a:pt x="182486" y="589622"/>
                </a:lnTo>
                <a:lnTo>
                  <a:pt x="198234" y="579005"/>
                </a:lnTo>
                <a:close/>
              </a:path>
              <a:path w="728980" h="675004">
                <a:moveTo>
                  <a:pt x="283959" y="511187"/>
                </a:moveTo>
                <a:lnTo>
                  <a:pt x="213347" y="440309"/>
                </a:lnTo>
                <a:lnTo>
                  <a:pt x="199885" y="453758"/>
                </a:lnTo>
                <a:lnTo>
                  <a:pt x="270370" y="524637"/>
                </a:lnTo>
                <a:lnTo>
                  <a:pt x="283959" y="511187"/>
                </a:lnTo>
                <a:close/>
              </a:path>
              <a:path w="728980" h="675004">
                <a:moveTo>
                  <a:pt x="333362" y="485990"/>
                </a:moveTo>
                <a:lnTo>
                  <a:pt x="256019" y="408368"/>
                </a:lnTo>
                <a:lnTo>
                  <a:pt x="242557" y="421805"/>
                </a:lnTo>
                <a:lnTo>
                  <a:pt x="319773" y="499427"/>
                </a:lnTo>
                <a:lnTo>
                  <a:pt x="333362" y="485990"/>
                </a:lnTo>
                <a:close/>
              </a:path>
              <a:path w="728980" h="675004">
                <a:moveTo>
                  <a:pt x="373240" y="448678"/>
                </a:moveTo>
                <a:lnTo>
                  <a:pt x="287388" y="380682"/>
                </a:lnTo>
                <a:lnTo>
                  <a:pt x="275577" y="395617"/>
                </a:lnTo>
                <a:lnTo>
                  <a:pt x="361429" y="463613"/>
                </a:lnTo>
                <a:lnTo>
                  <a:pt x="373240" y="448678"/>
                </a:lnTo>
                <a:close/>
              </a:path>
              <a:path w="728980" h="675004">
                <a:moveTo>
                  <a:pt x="411340" y="418515"/>
                </a:moveTo>
                <a:lnTo>
                  <a:pt x="325488" y="350520"/>
                </a:lnTo>
                <a:lnTo>
                  <a:pt x="313677" y="365455"/>
                </a:lnTo>
                <a:lnTo>
                  <a:pt x="399529" y="433451"/>
                </a:lnTo>
                <a:lnTo>
                  <a:pt x="411340" y="418515"/>
                </a:lnTo>
                <a:close/>
              </a:path>
              <a:path w="728980" h="675004">
                <a:moveTo>
                  <a:pt x="487794" y="342684"/>
                </a:moveTo>
                <a:lnTo>
                  <a:pt x="392798" y="288239"/>
                </a:lnTo>
                <a:lnTo>
                  <a:pt x="383273" y="304774"/>
                </a:lnTo>
                <a:lnTo>
                  <a:pt x="478396" y="359206"/>
                </a:lnTo>
                <a:lnTo>
                  <a:pt x="487794" y="342684"/>
                </a:lnTo>
                <a:close/>
              </a:path>
              <a:path w="728980" h="675004">
                <a:moveTo>
                  <a:pt x="521195" y="302996"/>
                </a:moveTo>
                <a:lnTo>
                  <a:pt x="426072" y="248539"/>
                </a:lnTo>
                <a:lnTo>
                  <a:pt x="416674" y="265049"/>
                </a:lnTo>
                <a:lnTo>
                  <a:pt x="511670" y="319519"/>
                </a:lnTo>
                <a:lnTo>
                  <a:pt x="521195" y="302996"/>
                </a:lnTo>
                <a:close/>
              </a:path>
              <a:path w="728980" h="675004">
                <a:moveTo>
                  <a:pt x="552564" y="264033"/>
                </a:moveTo>
                <a:lnTo>
                  <a:pt x="453631" y="217043"/>
                </a:lnTo>
                <a:lnTo>
                  <a:pt x="445503" y="234188"/>
                </a:lnTo>
                <a:lnTo>
                  <a:pt x="544436" y="281228"/>
                </a:lnTo>
                <a:lnTo>
                  <a:pt x="552564" y="264033"/>
                </a:lnTo>
                <a:close/>
              </a:path>
              <a:path w="728980" h="675004">
                <a:moveTo>
                  <a:pt x="581139" y="225933"/>
                </a:moveTo>
                <a:lnTo>
                  <a:pt x="482206" y="178943"/>
                </a:lnTo>
                <a:lnTo>
                  <a:pt x="474078" y="196088"/>
                </a:lnTo>
                <a:lnTo>
                  <a:pt x="573011" y="243078"/>
                </a:lnTo>
                <a:lnTo>
                  <a:pt x="581139" y="225933"/>
                </a:lnTo>
                <a:close/>
              </a:path>
              <a:path w="728980" h="675004">
                <a:moveTo>
                  <a:pt x="640702" y="146304"/>
                </a:moveTo>
                <a:lnTo>
                  <a:pt x="539102" y="105664"/>
                </a:lnTo>
                <a:lnTo>
                  <a:pt x="531990" y="123317"/>
                </a:lnTo>
                <a:lnTo>
                  <a:pt x="633717" y="163957"/>
                </a:lnTo>
                <a:lnTo>
                  <a:pt x="640702" y="146304"/>
                </a:lnTo>
                <a:close/>
              </a:path>
              <a:path w="728980" h="675004">
                <a:moveTo>
                  <a:pt x="675627" y="113030"/>
                </a:moveTo>
                <a:lnTo>
                  <a:pt x="574027" y="72263"/>
                </a:lnTo>
                <a:lnTo>
                  <a:pt x="566915" y="89916"/>
                </a:lnTo>
                <a:lnTo>
                  <a:pt x="668642" y="130683"/>
                </a:lnTo>
                <a:lnTo>
                  <a:pt x="675627" y="113030"/>
                </a:lnTo>
                <a:close/>
              </a:path>
              <a:path w="728980" h="675004">
                <a:moveTo>
                  <a:pt x="698995" y="64262"/>
                </a:moveTo>
                <a:lnTo>
                  <a:pt x="592696" y="37719"/>
                </a:lnTo>
                <a:lnTo>
                  <a:pt x="588124" y="56134"/>
                </a:lnTo>
                <a:lnTo>
                  <a:pt x="694296" y="82677"/>
                </a:lnTo>
                <a:lnTo>
                  <a:pt x="698995" y="64262"/>
                </a:lnTo>
                <a:close/>
              </a:path>
              <a:path w="728980" h="675004">
                <a:moveTo>
                  <a:pt x="728967" y="28829"/>
                </a:moveTo>
                <a:lnTo>
                  <a:pt x="613524" y="0"/>
                </a:lnTo>
                <a:lnTo>
                  <a:pt x="608825" y="18542"/>
                </a:lnTo>
                <a:lnTo>
                  <a:pt x="724395" y="47371"/>
                </a:lnTo>
                <a:lnTo>
                  <a:pt x="728967" y="28829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10639" y="5110988"/>
            <a:ext cx="179197" cy="1656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887093" y="4909439"/>
            <a:ext cx="165100" cy="151130"/>
          </a:xfrm>
          <a:custGeom>
            <a:avLst/>
            <a:gdLst/>
            <a:ahLst/>
            <a:cxnLst/>
            <a:rect l="l" t="t" r="r" b="b"/>
            <a:pathLst>
              <a:path w="165100" h="151129">
                <a:moveTo>
                  <a:pt x="129540" y="131699"/>
                </a:moveTo>
                <a:lnTo>
                  <a:pt x="1143" y="123698"/>
                </a:lnTo>
                <a:lnTo>
                  <a:pt x="0" y="142748"/>
                </a:lnTo>
                <a:lnTo>
                  <a:pt x="128270" y="150749"/>
                </a:lnTo>
                <a:lnTo>
                  <a:pt x="129540" y="131699"/>
                </a:lnTo>
                <a:close/>
              </a:path>
              <a:path w="165100" h="151129">
                <a:moveTo>
                  <a:pt x="146494" y="86487"/>
                </a:moveTo>
                <a:lnTo>
                  <a:pt x="17907" y="86487"/>
                </a:lnTo>
                <a:lnTo>
                  <a:pt x="17907" y="105537"/>
                </a:lnTo>
                <a:lnTo>
                  <a:pt x="146494" y="105537"/>
                </a:lnTo>
                <a:lnTo>
                  <a:pt x="146494" y="86487"/>
                </a:lnTo>
                <a:close/>
              </a:path>
              <a:path w="165100" h="151129">
                <a:moveTo>
                  <a:pt x="148145" y="46736"/>
                </a:moveTo>
                <a:lnTo>
                  <a:pt x="19558" y="46736"/>
                </a:lnTo>
                <a:lnTo>
                  <a:pt x="19558" y="65786"/>
                </a:lnTo>
                <a:lnTo>
                  <a:pt x="148145" y="65786"/>
                </a:lnTo>
                <a:lnTo>
                  <a:pt x="148145" y="46736"/>
                </a:lnTo>
                <a:close/>
              </a:path>
              <a:path w="165100" h="151129">
                <a:moveTo>
                  <a:pt x="164592" y="19050"/>
                </a:moveTo>
                <a:lnTo>
                  <a:pt x="162941" y="0"/>
                </a:lnTo>
                <a:lnTo>
                  <a:pt x="34798" y="11049"/>
                </a:lnTo>
                <a:lnTo>
                  <a:pt x="36449" y="29972"/>
                </a:lnTo>
                <a:lnTo>
                  <a:pt x="164592" y="19050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934591" y="4693665"/>
            <a:ext cx="139319" cy="1579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658" y="3753611"/>
            <a:ext cx="2064385" cy="2157730"/>
          </a:xfrm>
          <a:custGeom>
            <a:avLst/>
            <a:gdLst/>
            <a:ahLst/>
            <a:cxnLst/>
            <a:rect l="l" t="t" r="r" b="b"/>
            <a:pathLst>
              <a:path w="2064385" h="2157729">
                <a:moveTo>
                  <a:pt x="1109332" y="5715"/>
                </a:moveTo>
                <a:lnTo>
                  <a:pt x="1091184" y="0"/>
                </a:lnTo>
                <a:lnTo>
                  <a:pt x="1054989" y="113411"/>
                </a:lnTo>
                <a:lnTo>
                  <a:pt x="1073137" y="119126"/>
                </a:lnTo>
                <a:lnTo>
                  <a:pt x="1109332" y="5715"/>
                </a:lnTo>
                <a:close/>
              </a:path>
              <a:path w="2064385" h="2157729">
                <a:moveTo>
                  <a:pt x="1155153" y="16002"/>
                </a:moveTo>
                <a:lnTo>
                  <a:pt x="1137158" y="9779"/>
                </a:lnTo>
                <a:lnTo>
                  <a:pt x="1098080" y="122174"/>
                </a:lnTo>
                <a:lnTo>
                  <a:pt x="1116063" y="128397"/>
                </a:lnTo>
                <a:lnTo>
                  <a:pt x="1155153" y="16002"/>
                </a:lnTo>
                <a:close/>
              </a:path>
              <a:path w="2064385" h="2157729">
                <a:moveTo>
                  <a:pt x="1204366" y="22352"/>
                </a:moveTo>
                <a:lnTo>
                  <a:pt x="1186370" y="16129"/>
                </a:lnTo>
                <a:lnTo>
                  <a:pt x="1147292" y="128524"/>
                </a:lnTo>
                <a:lnTo>
                  <a:pt x="1165275" y="134747"/>
                </a:lnTo>
                <a:lnTo>
                  <a:pt x="1204366" y="22352"/>
                </a:lnTo>
                <a:close/>
              </a:path>
              <a:path w="2064385" h="2157729">
                <a:moveTo>
                  <a:pt x="1255928" y="30988"/>
                </a:moveTo>
                <a:lnTo>
                  <a:pt x="1238465" y="23368"/>
                </a:lnTo>
                <a:lnTo>
                  <a:pt x="1190967" y="132588"/>
                </a:lnTo>
                <a:lnTo>
                  <a:pt x="1208430" y="140208"/>
                </a:lnTo>
                <a:lnTo>
                  <a:pt x="1255928" y="30988"/>
                </a:lnTo>
                <a:close/>
              </a:path>
              <a:path w="2064385" h="2157729">
                <a:moveTo>
                  <a:pt x="1340319" y="59944"/>
                </a:moveTo>
                <a:lnTo>
                  <a:pt x="1323682" y="50673"/>
                </a:lnTo>
                <a:lnTo>
                  <a:pt x="1265389" y="154432"/>
                </a:lnTo>
                <a:lnTo>
                  <a:pt x="1281899" y="163703"/>
                </a:lnTo>
                <a:lnTo>
                  <a:pt x="1340319" y="59944"/>
                </a:lnTo>
                <a:close/>
              </a:path>
              <a:path w="2064385" h="2157729">
                <a:moveTo>
                  <a:pt x="1383118" y="72644"/>
                </a:moveTo>
                <a:lnTo>
                  <a:pt x="1366608" y="63373"/>
                </a:lnTo>
                <a:lnTo>
                  <a:pt x="1308188" y="167132"/>
                </a:lnTo>
                <a:lnTo>
                  <a:pt x="1324825" y="176403"/>
                </a:lnTo>
                <a:lnTo>
                  <a:pt x="1383118" y="72644"/>
                </a:lnTo>
                <a:close/>
              </a:path>
              <a:path w="2064385" h="2157729">
                <a:moveTo>
                  <a:pt x="1427060" y="79502"/>
                </a:moveTo>
                <a:lnTo>
                  <a:pt x="1410804" y="69596"/>
                </a:lnTo>
                <a:lnTo>
                  <a:pt x="1343748" y="179324"/>
                </a:lnTo>
                <a:lnTo>
                  <a:pt x="1360004" y="189230"/>
                </a:lnTo>
                <a:lnTo>
                  <a:pt x="1427060" y="79502"/>
                </a:lnTo>
                <a:close/>
              </a:path>
              <a:path w="2064385" h="2157729">
                <a:moveTo>
                  <a:pt x="1470875" y="102362"/>
                </a:moveTo>
                <a:lnTo>
                  <a:pt x="1455508" y="91059"/>
                </a:lnTo>
                <a:lnTo>
                  <a:pt x="1379308" y="194564"/>
                </a:lnTo>
                <a:lnTo>
                  <a:pt x="1394675" y="205867"/>
                </a:lnTo>
                <a:lnTo>
                  <a:pt x="1470875" y="102362"/>
                </a:lnTo>
                <a:close/>
              </a:path>
              <a:path w="2064385" h="2157729">
                <a:moveTo>
                  <a:pt x="1545678" y="137668"/>
                </a:moveTo>
                <a:lnTo>
                  <a:pt x="1531200" y="125222"/>
                </a:lnTo>
                <a:lnTo>
                  <a:pt x="1447380" y="222758"/>
                </a:lnTo>
                <a:lnTo>
                  <a:pt x="1461731" y="235204"/>
                </a:lnTo>
                <a:lnTo>
                  <a:pt x="1545678" y="137668"/>
                </a:lnTo>
                <a:close/>
              </a:path>
              <a:path w="2064385" h="2157729">
                <a:moveTo>
                  <a:pt x="1582127" y="159893"/>
                </a:moveTo>
                <a:lnTo>
                  <a:pt x="1567776" y="147447"/>
                </a:lnTo>
                <a:lnTo>
                  <a:pt x="1483829" y="244983"/>
                </a:lnTo>
                <a:lnTo>
                  <a:pt x="1498307" y="257429"/>
                </a:lnTo>
                <a:lnTo>
                  <a:pt x="1582127" y="159893"/>
                </a:lnTo>
                <a:close/>
              </a:path>
              <a:path w="2064385" h="2157729">
                <a:moveTo>
                  <a:pt x="1626819" y="174371"/>
                </a:moveTo>
                <a:lnTo>
                  <a:pt x="1612353" y="161925"/>
                </a:lnTo>
                <a:lnTo>
                  <a:pt x="1523326" y="265430"/>
                </a:lnTo>
                <a:lnTo>
                  <a:pt x="1537804" y="277876"/>
                </a:lnTo>
                <a:lnTo>
                  <a:pt x="1626819" y="174371"/>
                </a:lnTo>
                <a:close/>
              </a:path>
              <a:path w="2064385" h="2157729">
                <a:moveTo>
                  <a:pt x="1634070" y="1297432"/>
                </a:moveTo>
                <a:lnTo>
                  <a:pt x="634492" y="1227924"/>
                </a:lnTo>
                <a:lnTo>
                  <a:pt x="895692" y="494118"/>
                </a:lnTo>
                <a:lnTo>
                  <a:pt x="913104" y="554736"/>
                </a:lnTo>
                <a:lnTo>
                  <a:pt x="968819" y="554736"/>
                </a:lnTo>
                <a:lnTo>
                  <a:pt x="1049997" y="329692"/>
                </a:lnTo>
                <a:lnTo>
                  <a:pt x="999058" y="331343"/>
                </a:lnTo>
                <a:lnTo>
                  <a:pt x="941755" y="492887"/>
                </a:lnTo>
                <a:lnTo>
                  <a:pt x="921042" y="422935"/>
                </a:lnTo>
                <a:lnTo>
                  <a:pt x="956310" y="323850"/>
                </a:lnTo>
                <a:lnTo>
                  <a:pt x="938364" y="317500"/>
                </a:lnTo>
                <a:lnTo>
                  <a:pt x="911860" y="391947"/>
                </a:lnTo>
                <a:lnTo>
                  <a:pt x="889228" y="315468"/>
                </a:lnTo>
                <a:lnTo>
                  <a:pt x="839889" y="315468"/>
                </a:lnTo>
                <a:lnTo>
                  <a:pt x="763485" y="543687"/>
                </a:lnTo>
                <a:lnTo>
                  <a:pt x="808050" y="548386"/>
                </a:lnTo>
                <a:lnTo>
                  <a:pt x="865352" y="388366"/>
                </a:lnTo>
                <a:lnTo>
                  <a:pt x="886675" y="462686"/>
                </a:lnTo>
                <a:lnTo>
                  <a:pt x="614756" y="1226553"/>
                </a:lnTo>
                <a:lnTo>
                  <a:pt x="1320" y="1183894"/>
                </a:lnTo>
                <a:lnTo>
                  <a:pt x="0" y="1202944"/>
                </a:lnTo>
                <a:lnTo>
                  <a:pt x="608114" y="1245235"/>
                </a:lnTo>
                <a:lnTo>
                  <a:pt x="285673" y="2151075"/>
                </a:lnTo>
                <a:lnTo>
                  <a:pt x="303618" y="2157463"/>
                </a:lnTo>
                <a:lnTo>
                  <a:pt x="627837" y="1246606"/>
                </a:lnTo>
                <a:lnTo>
                  <a:pt x="1632788" y="1316482"/>
                </a:lnTo>
                <a:lnTo>
                  <a:pt x="1634070" y="1297432"/>
                </a:lnTo>
                <a:close/>
              </a:path>
              <a:path w="2064385" h="2157729">
                <a:moveTo>
                  <a:pt x="1662264" y="197993"/>
                </a:moveTo>
                <a:lnTo>
                  <a:pt x="1648929" y="184404"/>
                </a:lnTo>
                <a:lnTo>
                  <a:pt x="1551393" y="279908"/>
                </a:lnTo>
                <a:lnTo>
                  <a:pt x="1564728" y="293497"/>
                </a:lnTo>
                <a:lnTo>
                  <a:pt x="1662264" y="197993"/>
                </a:lnTo>
                <a:close/>
              </a:path>
              <a:path w="2064385" h="2157729">
                <a:moveTo>
                  <a:pt x="1728050" y="247269"/>
                </a:moveTo>
                <a:lnTo>
                  <a:pt x="1715477" y="232918"/>
                </a:lnTo>
                <a:lnTo>
                  <a:pt x="1612607" y="322707"/>
                </a:lnTo>
                <a:lnTo>
                  <a:pt x="1625180" y="337058"/>
                </a:lnTo>
                <a:lnTo>
                  <a:pt x="1728050" y="247269"/>
                </a:lnTo>
                <a:close/>
              </a:path>
              <a:path w="2064385" h="2157729">
                <a:moveTo>
                  <a:pt x="1761324" y="277495"/>
                </a:moveTo>
                <a:lnTo>
                  <a:pt x="1748878" y="263144"/>
                </a:lnTo>
                <a:lnTo>
                  <a:pt x="1646008" y="352806"/>
                </a:lnTo>
                <a:lnTo>
                  <a:pt x="1658454" y="367157"/>
                </a:lnTo>
                <a:lnTo>
                  <a:pt x="1761324" y="277495"/>
                </a:lnTo>
                <a:close/>
              </a:path>
              <a:path w="2064385" h="2157729">
                <a:moveTo>
                  <a:pt x="1785200" y="304419"/>
                </a:moveTo>
                <a:lnTo>
                  <a:pt x="1772627" y="290068"/>
                </a:lnTo>
                <a:lnTo>
                  <a:pt x="1669757" y="379857"/>
                </a:lnTo>
                <a:lnTo>
                  <a:pt x="1682330" y="394208"/>
                </a:lnTo>
                <a:lnTo>
                  <a:pt x="1785200" y="304419"/>
                </a:lnTo>
                <a:close/>
              </a:path>
              <a:path w="2064385" h="2157729">
                <a:moveTo>
                  <a:pt x="1815045" y="331978"/>
                </a:moveTo>
                <a:lnTo>
                  <a:pt x="1803107" y="317119"/>
                </a:lnTo>
                <a:lnTo>
                  <a:pt x="1697062" y="403098"/>
                </a:lnTo>
                <a:lnTo>
                  <a:pt x="1709000" y="417957"/>
                </a:lnTo>
                <a:lnTo>
                  <a:pt x="1815045" y="331978"/>
                </a:lnTo>
                <a:close/>
              </a:path>
              <a:path w="2064385" h="2157729">
                <a:moveTo>
                  <a:pt x="1871306" y="399669"/>
                </a:moveTo>
                <a:lnTo>
                  <a:pt x="1861146" y="383540"/>
                </a:lnTo>
                <a:lnTo>
                  <a:pt x="1745576" y="456057"/>
                </a:lnTo>
                <a:lnTo>
                  <a:pt x="1755736" y="472186"/>
                </a:lnTo>
                <a:lnTo>
                  <a:pt x="1871306" y="399669"/>
                </a:lnTo>
                <a:close/>
              </a:path>
              <a:path w="2064385" h="2157729">
                <a:moveTo>
                  <a:pt x="1892642" y="428117"/>
                </a:moveTo>
                <a:lnTo>
                  <a:pt x="1882863" y="411734"/>
                </a:lnTo>
                <a:lnTo>
                  <a:pt x="1765515" y="481584"/>
                </a:lnTo>
                <a:lnTo>
                  <a:pt x="1775294" y="497967"/>
                </a:lnTo>
                <a:lnTo>
                  <a:pt x="1892642" y="428117"/>
                </a:lnTo>
                <a:close/>
              </a:path>
              <a:path w="2064385" h="2157729">
                <a:moveTo>
                  <a:pt x="1917153" y="464820"/>
                </a:moveTo>
                <a:lnTo>
                  <a:pt x="1907882" y="448183"/>
                </a:lnTo>
                <a:lnTo>
                  <a:pt x="1788629" y="514731"/>
                </a:lnTo>
                <a:lnTo>
                  <a:pt x="1797900" y="531368"/>
                </a:lnTo>
                <a:lnTo>
                  <a:pt x="1917153" y="464820"/>
                </a:lnTo>
                <a:close/>
              </a:path>
              <a:path w="2064385" h="2157729">
                <a:moveTo>
                  <a:pt x="1937727" y="491744"/>
                </a:moveTo>
                <a:lnTo>
                  <a:pt x="1928456" y="475107"/>
                </a:lnTo>
                <a:lnTo>
                  <a:pt x="1809330" y="541782"/>
                </a:lnTo>
                <a:lnTo>
                  <a:pt x="1818601" y="558419"/>
                </a:lnTo>
                <a:lnTo>
                  <a:pt x="1937727" y="491744"/>
                </a:lnTo>
                <a:close/>
              </a:path>
              <a:path w="2064385" h="2157729">
                <a:moveTo>
                  <a:pt x="1975700" y="564007"/>
                </a:moveTo>
                <a:lnTo>
                  <a:pt x="1967445" y="546862"/>
                </a:lnTo>
                <a:lnTo>
                  <a:pt x="1844382" y="606044"/>
                </a:lnTo>
                <a:lnTo>
                  <a:pt x="1852637" y="623189"/>
                </a:lnTo>
                <a:lnTo>
                  <a:pt x="1975700" y="564007"/>
                </a:lnTo>
                <a:close/>
              </a:path>
              <a:path w="2064385" h="2157729">
                <a:moveTo>
                  <a:pt x="1994242" y="607568"/>
                </a:moveTo>
                <a:lnTo>
                  <a:pt x="1987003" y="589915"/>
                </a:lnTo>
                <a:lnTo>
                  <a:pt x="1860765" y="641858"/>
                </a:lnTo>
                <a:lnTo>
                  <a:pt x="1868004" y="659511"/>
                </a:lnTo>
                <a:lnTo>
                  <a:pt x="1994242" y="607568"/>
                </a:lnTo>
                <a:close/>
              </a:path>
              <a:path w="2064385" h="2157729">
                <a:moveTo>
                  <a:pt x="2006942" y="644017"/>
                </a:moveTo>
                <a:lnTo>
                  <a:pt x="1999703" y="626491"/>
                </a:lnTo>
                <a:lnTo>
                  <a:pt x="1873465" y="678434"/>
                </a:lnTo>
                <a:lnTo>
                  <a:pt x="1880704" y="695960"/>
                </a:lnTo>
                <a:lnTo>
                  <a:pt x="2006942" y="644017"/>
                </a:lnTo>
                <a:close/>
              </a:path>
              <a:path w="2064385" h="2157729">
                <a:moveTo>
                  <a:pt x="2022817" y="675767"/>
                </a:moveTo>
                <a:lnTo>
                  <a:pt x="2015578" y="658241"/>
                </a:lnTo>
                <a:lnTo>
                  <a:pt x="1889340" y="710184"/>
                </a:lnTo>
                <a:lnTo>
                  <a:pt x="1896579" y="727710"/>
                </a:lnTo>
                <a:lnTo>
                  <a:pt x="2022817" y="675767"/>
                </a:lnTo>
                <a:close/>
              </a:path>
              <a:path w="2064385" h="2157729">
                <a:moveTo>
                  <a:pt x="2044407" y="756158"/>
                </a:moveTo>
                <a:lnTo>
                  <a:pt x="2038184" y="738124"/>
                </a:lnTo>
                <a:lnTo>
                  <a:pt x="1909025" y="782193"/>
                </a:lnTo>
                <a:lnTo>
                  <a:pt x="1915248" y="800227"/>
                </a:lnTo>
                <a:lnTo>
                  <a:pt x="2044407" y="756158"/>
                </a:lnTo>
                <a:close/>
              </a:path>
              <a:path w="2064385" h="2157729">
                <a:moveTo>
                  <a:pt x="2054440" y="792607"/>
                </a:moveTo>
                <a:lnTo>
                  <a:pt x="2049106" y="774319"/>
                </a:lnTo>
                <a:lnTo>
                  <a:pt x="1918042" y="812419"/>
                </a:lnTo>
                <a:lnTo>
                  <a:pt x="1923376" y="830707"/>
                </a:lnTo>
                <a:lnTo>
                  <a:pt x="2054440" y="792607"/>
                </a:lnTo>
                <a:close/>
              </a:path>
              <a:path w="2064385" h="2157729">
                <a:moveTo>
                  <a:pt x="2059266" y="830707"/>
                </a:moveTo>
                <a:lnTo>
                  <a:pt x="2053932" y="812419"/>
                </a:lnTo>
                <a:lnTo>
                  <a:pt x="1922741" y="850519"/>
                </a:lnTo>
                <a:lnTo>
                  <a:pt x="1928075" y="868807"/>
                </a:lnTo>
                <a:lnTo>
                  <a:pt x="2059266" y="830707"/>
                </a:lnTo>
                <a:close/>
              </a:path>
              <a:path w="2064385" h="2157729">
                <a:moveTo>
                  <a:pt x="2064346" y="876935"/>
                </a:moveTo>
                <a:lnTo>
                  <a:pt x="2059901" y="858393"/>
                </a:lnTo>
                <a:lnTo>
                  <a:pt x="1927186" y="890016"/>
                </a:lnTo>
                <a:lnTo>
                  <a:pt x="1931631" y="908558"/>
                </a:lnTo>
                <a:lnTo>
                  <a:pt x="2064346" y="876935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35342" y="3743452"/>
            <a:ext cx="192062" cy="1235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605561" y="3764279"/>
            <a:ext cx="175260" cy="132715"/>
          </a:xfrm>
          <a:custGeom>
            <a:avLst/>
            <a:gdLst/>
            <a:ahLst/>
            <a:cxnLst/>
            <a:rect l="l" t="t" r="r" b="b"/>
            <a:pathLst>
              <a:path w="175259" h="132714">
                <a:moveTo>
                  <a:pt x="25539" y="23368"/>
                </a:moveTo>
                <a:lnTo>
                  <a:pt x="6527" y="22225"/>
                </a:lnTo>
                <a:lnTo>
                  <a:pt x="0" y="131572"/>
                </a:lnTo>
                <a:lnTo>
                  <a:pt x="19011" y="132715"/>
                </a:lnTo>
                <a:lnTo>
                  <a:pt x="25539" y="23368"/>
                </a:lnTo>
                <a:close/>
              </a:path>
              <a:path w="175259" h="132714">
                <a:moveTo>
                  <a:pt x="70548" y="13335"/>
                </a:moveTo>
                <a:lnTo>
                  <a:pt x="51498" y="13081"/>
                </a:lnTo>
                <a:lnTo>
                  <a:pt x="50241" y="122555"/>
                </a:lnTo>
                <a:lnTo>
                  <a:pt x="69291" y="122809"/>
                </a:lnTo>
                <a:lnTo>
                  <a:pt x="70548" y="13335"/>
                </a:lnTo>
                <a:close/>
              </a:path>
              <a:path w="175259" h="132714">
                <a:moveTo>
                  <a:pt x="125653" y="7112"/>
                </a:moveTo>
                <a:lnTo>
                  <a:pt x="106616" y="6604"/>
                </a:lnTo>
                <a:lnTo>
                  <a:pt x="103085" y="116078"/>
                </a:lnTo>
                <a:lnTo>
                  <a:pt x="122123" y="116586"/>
                </a:lnTo>
                <a:lnTo>
                  <a:pt x="125653" y="7112"/>
                </a:lnTo>
                <a:close/>
              </a:path>
              <a:path w="175259" h="132714">
                <a:moveTo>
                  <a:pt x="175247" y="1270"/>
                </a:moveTo>
                <a:lnTo>
                  <a:pt x="156235" y="0"/>
                </a:lnTo>
                <a:lnTo>
                  <a:pt x="148755" y="109220"/>
                </a:lnTo>
                <a:lnTo>
                  <a:pt x="167754" y="110490"/>
                </a:lnTo>
                <a:lnTo>
                  <a:pt x="175247" y="1270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57149" y="3805173"/>
            <a:ext cx="180416" cy="1573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4347" y="4007358"/>
            <a:ext cx="70485" cy="94615"/>
          </a:xfrm>
          <a:custGeom>
            <a:avLst/>
            <a:gdLst/>
            <a:ahLst/>
            <a:cxnLst/>
            <a:rect l="l" t="t" r="r" b="b"/>
            <a:pathLst>
              <a:path w="70485" h="94614">
                <a:moveTo>
                  <a:pt x="15988" y="0"/>
                </a:moveTo>
                <a:lnTo>
                  <a:pt x="0" y="10287"/>
                </a:lnTo>
                <a:lnTo>
                  <a:pt x="54380" y="94234"/>
                </a:lnTo>
                <a:lnTo>
                  <a:pt x="70368" y="83947"/>
                </a:lnTo>
                <a:lnTo>
                  <a:pt x="15988" y="0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20298" y="3892803"/>
            <a:ext cx="192058" cy="1591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695" y="3640073"/>
            <a:ext cx="2193925" cy="2694940"/>
          </a:xfrm>
          <a:custGeom>
            <a:avLst/>
            <a:gdLst/>
            <a:ahLst/>
            <a:cxnLst/>
            <a:rect l="l" t="t" r="r" b="b"/>
            <a:pathLst>
              <a:path w="2193925" h="2694940">
                <a:moveTo>
                  <a:pt x="111658" y="1685417"/>
                </a:moveTo>
                <a:lnTo>
                  <a:pt x="101765" y="1669161"/>
                </a:lnTo>
                <a:lnTo>
                  <a:pt x="0" y="1731010"/>
                </a:lnTo>
                <a:lnTo>
                  <a:pt x="9893" y="1747266"/>
                </a:lnTo>
                <a:lnTo>
                  <a:pt x="111658" y="1685417"/>
                </a:lnTo>
                <a:close/>
              </a:path>
              <a:path w="2193925" h="2694940">
                <a:moveTo>
                  <a:pt x="132346" y="434213"/>
                </a:moveTo>
                <a:lnTo>
                  <a:pt x="29235" y="251841"/>
                </a:lnTo>
                <a:lnTo>
                  <a:pt x="12661" y="261239"/>
                </a:lnTo>
                <a:lnTo>
                  <a:pt x="115760" y="443611"/>
                </a:lnTo>
                <a:lnTo>
                  <a:pt x="132346" y="434213"/>
                </a:lnTo>
                <a:close/>
              </a:path>
              <a:path w="2193925" h="2694940">
                <a:moveTo>
                  <a:pt x="232613" y="2481567"/>
                </a:moveTo>
                <a:lnTo>
                  <a:pt x="214884" y="2474620"/>
                </a:lnTo>
                <a:lnTo>
                  <a:pt x="131470" y="2687459"/>
                </a:lnTo>
                <a:lnTo>
                  <a:pt x="149212" y="2694406"/>
                </a:lnTo>
                <a:lnTo>
                  <a:pt x="232613" y="2481567"/>
                </a:lnTo>
                <a:close/>
              </a:path>
              <a:path w="2193925" h="2694940">
                <a:moveTo>
                  <a:pt x="356336" y="329438"/>
                </a:moveTo>
                <a:lnTo>
                  <a:pt x="295859" y="128778"/>
                </a:lnTo>
                <a:lnTo>
                  <a:pt x="277622" y="134239"/>
                </a:lnTo>
                <a:lnTo>
                  <a:pt x="338099" y="334899"/>
                </a:lnTo>
                <a:lnTo>
                  <a:pt x="356336" y="329438"/>
                </a:lnTo>
                <a:close/>
              </a:path>
              <a:path w="2193925" h="2694940">
                <a:moveTo>
                  <a:pt x="362635" y="962660"/>
                </a:moveTo>
                <a:lnTo>
                  <a:pt x="140817" y="648970"/>
                </a:lnTo>
                <a:lnTo>
                  <a:pt x="125272" y="659892"/>
                </a:lnTo>
                <a:lnTo>
                  <a:pt x="347091" y="973582"/>
                </a:lnTo>
                <a:lnTo>
                  <a:pt x="362635" y="962660"/>
                </a:lnTo>
                <a:close/>
              </a:path>
              <a:path w="2193925" h="2694940">
                <a:moveTo>
                  <a:pt x="448906" y="2477579"/>
                </a:moveTo>
                <a:lnTo>
                  <a:pt x="430060" y="2474772"/>
                </a:lnTo>
                <a:lnTo>
                  <a:pt x="397776" y="2691447"/>
                </a:lnTo>
                <a:lnTo>
                  <a:pt x="416623" y="2694254"/>
                </a:lnTo>
                <a:lnTo>
                  <a:pt x="448906" y="2477579"/>
                </a:lnTo>
                <a:close/>
              </a:path>
              <a:path w="2193925" h="2694940">
                <a:moveTo>
                  <a:pt x="688390" y="2653830"/>
                </a:moveTo>
                <a:lnTo>
                  <a:pt x="678980" y="2444496"/>
                </a:lnTo>
                <a:lnTo>
                  <a:pt x="659942" y="2445347"/>
                </a:lnTo>
                <a:lnTo>
                  <a:pt x="669353" y="2654681"/>
                </a:lnTo>
                <a:lnTo>
                  <a:pt x="688390" y="2653830"/>
                </a:lnTo>
                <a:close/>
              </a:path>
              <a:path w="2193925" h="2694940">
                <a:moveTo>
                  <a:pt x="838555" y="14859"/>
                </a:moveTo>
                <a:lnTo>
                  <a:pt x="819645" y="12446"/>
                </a:lnTo>
                <a:lnTo>
                  <a:pt x="792353" y="229743"/>
                </a:lnTo>
                <a:lnTo>
                  <a:pt x="811263" y="232156"/>
                </a:lnTo>
                <a:lnTo>
                  <a:pt x="838555" y="14859"/>
                </a:lnTo>
                <a:close/>
              </a:path>
              <a:path w="2193925" h="2694940">
                <a:moveTo>
                  <a:pt x="966063" y="2575306"/>
                </a:moveTo>
                <a:lnTo>
                  <a:pt x="911847" y="2372893"/>
                </a:lnTo>
                <a:lnTo>
                  <a:pt x="893445" y="2377821"/>
                </a:lnTo>
                <a:lnTo>
                  <a:pt x="947661" y="2580233"/>
                </a:lnTo>
                <a:lnTo>
                  <a:pt x="966063" y="2575306"/>
                </a:lnTo>
                <a:close/>
              </a:path>
              <a:path w="2193925" h="2694940">
                <a:moveTo>
                  <a:pt x="1109649" y="5969"/>
                </a:moveTo>
                <a:lnTo>
                  <a:pt x="1091565" y="0"/>
                </a:lnTo>
                <a:lnTo>
                  <a:pt x="1016558" y="225933"/>
                </a:lnTo>
                <a:lnTo>
                  <a:pt x="1034643" y="231902"/>
                </a:lnTo>
                <a:lnTo>
                  <a:pt x="1109649" y="5969"/>
                </a:lnTo>
                <a:close/>
              </a:path>
              <a:path w="2193925" h="2694940">
                <a:moveTo>
                  <a:pt x="1118285" y="2042109"/>
                </a:moveTo>
                <a:lnTo>
                  <a:pt x="896467" y="1728470"/>
                </a:lnTo>
                <a:lnTo>
                  <a:pt x="880922" y="1739392"/>
                </a:lnTo>
                <a:lnTo>
                  <a:pt x="1102741" y="2053107"/>
                </a:lnTo>
                <a:lnTo>
                  <a:pt x="1118285" y="2042109"/>
                </a:lnTo>
                <a:close/>
              </a:path>
              <a:path w="2193925" h="2694940">
                <a:moveTo>
                  <a:pt x="1220101" y="2456459"/>
                </a:moveTo>
                <a:lnTo>
                  <a:pt x="1126337" y="2269058"/>
                </a:lnTo>
                <a:lnTo>
                  <a:pt x="1109306" y="2277580"/>
                </a:lnTo>
                <a:lnTo>
                  <a:pt x="1203071" y="2464993"/>
                </a:lnTo>
                <a:lnTo>
                  <a:pt x="1220101" y="2456459"/>
                </a:lnTo>
                <a:close/>
              </a:path>
              <a:path w="2193925" h="2694940">
                <a:moveTo>
                  <a:pt x="1360030" y="53975"/>
                </a:moveTo>
                <a:lnTo>
                  <a:pt x="1343266" y="44704"/>
                </a:lnTo>
                <a:lnTo>
                  <a:pt x="1225016" y="260477"/>
                </a:lnTo>
                <a:lnTo>
                  <a:pt x="1241717" y="269748"/>
                </a:lnTo>
                <a:lnTo>
                  <a:pt x="1360030" y="53975"/>
                </a:lnTo>
                <a:close/>
              </a:path>
              <a:path w="2193925" h="2694940">
                <a:moveTo>
                  <a:pt x="1465059" y="2299589"/>
                </a:moveTo>
                <a:lnTo>
                  <a:pt x="1333233" y="2136724"/>
                </a:lnTo>
                <a:lnTo>
                  <a:pt x="1318374" y="2148713"/>
                </a:lnTo>
                <a:lnTo>
                  <a:pt x="1450200" y="2311577"/>
                </a:lnTo>
                <a:lnTo>
                  <a:pt x="1465059" y="2299589"/>
                </a:lnTo>
                <a:close/>
              </a:path>
              <a:path w="2193925" h="2694940">
                <a:moveTo>
                  <a:pt x="1579105" y="772922"/>
                </a:moveTo>
                <a:lnTo>
                  <a:pt x="1569326" y="756666"/>
                </a:lnTo>
                <a:lnTo>
                  <a:pt x="1139177" y="1017905"/>
                </a:lnTo>
                <a:lnTo>
                  <a:pt x="1149070" y="1034161"/>
                </a:lnTo>
                <a:lnTo>
                  <a:pt x="1579105" y="772922"/>
                </a:lnTo>
                <a:close/>
              </a:path>
              <a:path w="2193925" h="2694940">
                <a:moveTo>
                  <a:pt x="1595488" y="126746"/>
                </a:moveTo>
                <a:lnTo>
                  <a:pt x="1580248" y="115316"/>
                </a:lnTo>
                <a:lnTo>
                  <a:pt x="1421244" y="327406"/>
                </a:lnTo>
                <a:lnTo>
                  <a:pt x="1436484" y="338836"/>
                </a:lnTo>
                <a:lnTo>
                  <a:pt x="1595488" y="126746"/>
                </a:lnTo>
                <a:close/>
              </a:path>
              <a:path w="2193925" h="2694940">
                <a:moveTo>
                  <a:pt x="1669656" y="1357884"/>
                </a:moveTo>
                <a:lnTo>
                  <a:pt x="1411846" y="1338834"/>
                </a:lnTo>
                <a:lnTo>
                  <a:pt x="1345044" y="1510284"/>
                </a:lnTo>
                <a:lnTo>
                  <a:pt x="1392796" y="1519809"/>
                </a:lnTo>
                <a:lnTo>
                  <a:pt x="1440548" y="1386459"/>
                </a:lnTo>
                <a:lnTo>
                  <a:pt x="1507350" y="1395984"/>
                </a:lnTo>
                <a:lnTo>
                  <a:pt x="1469123" y="1510284"/>
                </a:lnTo>
                <a:lnTo>
                  <a:pt x="1507350" y="1510284"/>
                </a:lnTo>
                <a:lnTo>
                  <a:pt x="1555102" y="1395984"/>
                </a:lnTo>
                <a:lnTo>
                  <a:pt x="1602854" y="1395984"/>
                </a:lnTo>
                <a:lnTo>
                  <a:pt x="1564627" y="1519809"/>
                </a:lnTo>
                <a:lnTo>
                  <a:pt x="1612379" y="1529334"/>
                </a:lnTo>
                <a:lnTo>
                  <a:pt x="1669656" y="1357884"/>
                </a:lnTo>
                <a:close/>
              </a:path>
              <a:path w="2193925" h="2694940">
                <a:moveTo>
                  <a:pt x="1681594" y="2107908"/>
                </a:moveTo>
                <a:lnTo>
                  <a:pt x="1509636" y="1988210"/>
                </a:lnTo>
                <a:lnTo>
                  <a:pt x="1498714" y="2003844"/>
                </a:lnTo>
                <a:lnTo>
                  <a:pt x="1670672" y="2123554"/>
                </a:lnTo>
                <a:lnTo>
                  <a:pt x="1681594" y="2107908"/>
                </a:lnTo>
                <a:close/>
              </a:path>
              <a:path w="2193925" h="2694940">
                <a:moveTo>
                  <a:pt x="1793608" y="249047"/>
                </a:moveTo>
                <a:lnTo>
                  <a:pt x="1780527" y="235331"/>
                </a:lnTo>
                <a:lnTo>
                  <a:pt x="1588249" y="417830"/>
                </a:lnTo>
                <a:lnTo>
                  <a:pt x="1601330" y="431546"/>
                </a:lnTo>
                <a:lnTo>
                  <a:pt x="1793608" y="249047"/>
                </a:lnTo>
                <a:close/>
              </a:path>
              <a:path w="2193925" h="2694940">
                <a:moveTo>
                  <a:pt x="1864474" y="1909445"/>
                </a:moveTo>
                <a:lnTo>
                  <a:pt x="1663814" y="1813687"/>
                </a:lnTo>
                <a:lnTo>
                  <a:pt x="1655559" y="1830959"/>
                </a:lnTo>
                <a:lnTo>
                  <a:pt x="1856219" y="1926590"/>
                </a:lnTo>
                <a:lnTo>
                  <a:pt x="1864474" y="1909445"/>
                </a:lnTo>
                <a:close/>
              </a:path>
              <a:path w="2193925" h="2694940">
                <a:moveTo>
                  <a:pt x="1956295" y="399161"/>
                </a:moveTo>
                <a:lnTo>
                  <a:pt x="1944865" y="383794"/>
                </a:lnTo>
                <a:lnTo>
                  <a:pt x="1724139" y="547116"/>
                </a:lnTo>
                <a:lnTo>
                  <a:pt x="1735442" y="562483"/>
                </a:lnTo>
                <a:lnTo>
                  <a:pt x="1956295" y="399161"/>
                </a:lnTo>
                <a:close/>
              </a:path>
              <a:path w="2193925" h="2694940">
                <a:moveTo>
                  <a:pt x="2021446" y="1681607"/>
                </a:moveTo>
                <a:lnTo>
                  <a:pt x="1788147" y="1633601"/>
                </a:lnTo>
                <a:lnTo>
                  <a:pt x="1784337" y="1652270"/>
                </a:lnTo>
                <a:lnTo>
                  <a:pt x="2017636" y="1700276"/>
                </a:lnTo>
                <a:lnTo>
                  <a:pt x="2021446" y="1681607"/>
                </a:lnTo>
                <a:close/>
              </a:path>
              <a:path w="2193925" h="2694940">
                <a:moveTo>
                  <a:pt x="2070468" y="581152"/>
                </a:moveTo>
                <a:lnTo>
                  <a:pt x="2061324" y="564388"/>
                </a:lnTo>
                <a:lnTo>
                  <a:pt x="1829041" y="692150"/>
                </a:lnTo>
                <a:lnTo>
                  <a:pt x="1838185" y="708914"/>
                </a:lnTo>
                <a:lnTo>
                  <a:pt x="2070468" y="581152"/>
                </a:lnTo>
                <a:close/>
              </a:path>
              <a:path w="2193925" h="2694940">
                <a:moveTo>
                  <a:pt x="2158733" y="787019"/>
                </a:moveTo>
                <a:lnTo>
                  <a:pt x="2152383" y="769112"/>
                </a:lnTo>
                <a:lnTo>
                  <a:pt x="1902574" y="857758"/>
                </a:lnTo>
                <a:lnTo>
                  <a:pt x="1908924" y="875665"/>
                </a:lnTo>
                <a:lnTo>
                  <a:pt x="2158733" y="787019"/>
                </a:lnTo>
                <a:close/>
              </a:path>
              <a:path w="2193925" h="2694940">
                <a:moveTo>
                  <a:pt x="2187435" y="1235075"/>
                </a:moveTo>
                <a:lnTo>
                  <a:pt x="2185784" y="1216152"/>
                </a:lnTo>
                <a:lnTo>
                  <a:pt x="1921624" y="1238377"/>
                </a:lnTo>
                <a:lnTo>
                  <a:pt x="1923148" y="1257300"/>
                </a:lnTo>
                <a:lnTo>
                  <a:pt x="2187435" y="1235075"/>
                </a:lnTo>
                <a:close/>
              </a:path>
              <a:path w="2193925" h="2694940">
                <a:moveTo>
                  <a:pt x="2193912" y="1001268"/>
                </a:moveTo>
                <a:lnTo>
                  <a:pt x="2189721" y="982726"/>
                </a:lnTo>
                <a:lnTo>
                  <a:pt x="1931022" y="1040384"/>
                </a:lnTo>
                <a:lnTo>
                  <a:pt x="1935086" y="1058926"/>
                </a:lnTo>
                <a:lnTo>
                  <a:pt x="2193912" y="1001268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0480" y="4207764"/>
            <a:ext cx="283464" cy="2377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074419" y="5559552"/>
            <a:ext cx="132588" cy="1234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424939" y="4311396"/>
            <a:ext cx="210311" cy="2194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0655" y="3687444"/>
            <a:ext cx="2113915" cy="2518410"/>
          </a:xfrm>
          <a:custGeom>
            <a:avLst/>
            <a:gdLst/>
            <a:ahLst/>
            <a:cxnLst/>
            <a:rect l="l" t="t" r="r" b="b"/>
            <a:pathLst>
              <a:path w="2113915" h="2518410">
                <a:moveTo>
                  <a:pt x="10680" y="2403983"/>
                </a:moveTo>
                <a:lnTo>
                  <a:pt x="12" y="2403983"/>
                </a:lnTo>
                <a:lnTo>
                  <a:pt x="12" y="2422271"/>
                </a:lnTo>
                <a:lnTo>
                  <a:pt x="10680" y="2403983"/>
                </a:lnTo>
                <a:close/>
              </a:path>
              <a:path w="2113915" h="2518410">
                <a:moveTo>
                  <a:pt x="48780" y="434594"/>
                </a:moveTo>
                <a:lnTo>
                  <a:pt x="0" y="367919"/>
                </a:lnTo>
                <a:lnTo>
                  <a:pt x="12" y="406019"/>
                </a:lnTo>
                <a:lnTo>
                  <a:pt x="29273" y="444119"/>
                </a:lnTo>
                <a:lnTo>
                  <a:pt x="48780" y="434594"/>
                </a:lnTo>
                <a:close/>
              </a:path>
              <a:path w="2113915" h="2518410">
                <a:moveTo>
                  <a:pt x="57924" y="2413127"/>
                </a:moveTo>
                <a:lnTo>
                  <a:pt x="38620" y="2413127"/>
                </a:lnTo>
                <a:lnTo>
                  <a:pt x="12" y="2470480"/>
                </a:lnTo>
                <a:lnTo>
                  <a:pt x="12" y="2518283"/>
                </a:lnTo>
                <a:lnTo>
                  <a:pt x="57924" y="2413127"/>
                </a:lnTo>
                <a:close/>
              </a:path>
              <a:path w="2113915" h="2518410">
                <a:moveTo>
                  <a:pt x="575094" y="218694"/>
                </a:moveTo>
                <a:lnTo>
                  <a:pt x="562444" y="0"/>
                </a:lnTo>
                <a:lnTo>
                  <a:pt x="543420" y="1016"/>
                </a:lnTo>
                <a:lnTo>
                  <a:pt x="556069" y="219710"/>
                </a:lnTo>
                <a:lnTo>
                  <a:pt x="575094" y="218694"/>
                </a:lnTo>
                <a:close/>
              </a:path>
              <a:path w="2113915" h="2518410">
                <a:moveTo>
                  <a:pt x="2113800" y="1403223"/>
                </a:moveTo>
                <a:lnTo>
                  <a:pt x="1858784" y="1385062"/>
                </a:lnTo>
                <a:lnTo>
                  <a:pt x="1857514" y="1404112"/>
                </a:lnTo>
                <a:lnTo>
                  <a:pt x="2112403" y="1422273"/>
                </a:lnTo>
                <a:lnTo>
                  <a:pt x="2113800" y="1403223"/>
                </a:lnTo>
                <a:close/>
              </a:path>
            </a:pathLst>
          </a:custGeom>
          <a:solidFill>
            <a:srgbClr val="DBD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0979" y="5674478"/>
            <a:ext cx="223837" cy="2416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991276" y="5632897"/>
            <a:ext cx="94315" cy="1181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373379" y="3973067"/>
            <a:ext cx="551688" cy="20193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0369" y="52527"/>
            <a:ext cx="790326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492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203" y="2144394"/>
            <a:ext cx="8435593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41" Type="http://schemas.openxmlformats.org/officeDocument/2006/relationships/hyperlink" Target="http://www.micro.magnet.fsu.edu/electromag/java/lenzlaw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0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5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image" Target="../media/image9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jpg"/><Relationship Id="rId3" Type="http://schemas.openxmlformats.org/officeDocument/2006/relationships/image" Target="../media/image8.png"/><Relationship Id="rId21" Type="http://schemas.openxmlformats.org/officeDocument/2006/relationships/image" Target="../media/image85.png"/><Relationship Id="rId7" Type="http://schemas.openxmlformats.org/officeDocument/2006/relationships/image" Target="../media/image12.png"/><Relationship Id="rId12" Type="http://schemas.openxmlformats.org/officeDocument/2006/relationships/image" Target="../media/image49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7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8.png"/><Relationship Id="rId24" Type="http://schemas.openxmlformats.org/officeDocument/2006/relationships/image" Target="../media/image88.png"/><Relationship Id="rId5" Type="http://schemas.openxmlformats.org/officeDocument/2006/relationships/image" Target="../media/image10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image" Target="../media/image15.png"/><Relationship Id="rId19" Type="http://schemas.openxmlformats.org/officeDocument/2006/relationships/image" Target="../media/image8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3525" cy="6863080"/>
            <a:chOff x="0" y="0"/>
            <a:chExt cx="9153525" cy="6863080"/>
          </a:xfrm>
        </p:grpSpPr>
        <p:sp>
          <p:nvSpPr>
            <p:cNvPr id="3" name="object 3"/>
            <p:cNvSpPr/>
            <p:nvPr/>
          </p:nvSpPr>
          <p:spPr>
            <a:xfrm>
              <a:off x="1887093" y="4909439"/>
              <a:ext cx="165100" cy="151130"/>
            </a:xfrm>
            <a:custGeom>
              <a:avLst/>
              <a:gdLst/>
              <a:ahLst/>
              <a:cxnLst/>
              <a:rect l="l" t="t" r="r" b="b"/>
              <a:pathLst>
                <a:path w="165100" h="151129">
                  <a:moveTo>
                    <a:pt x="129540" y="131699"/>
                  </a:moveTo>
                  <a:lnTo>
                    <a:pt x="1143" y="123698"/>
                  </a:lnTo>
                  <a:lnTo>
                    <a:pt x="0" y="142748"/>
                  </a:lnTo>
                  <a:lnTo>
                    <a:pt x="128270" y="150749"/>
                  </a:lnTo>
                  <a:lnTo>
                    <a:pt x="129540" y="131699"/>
                  </a:lnTo>
                  <a:close/>
                </a:path>
                <a:path w="165100" h="151129">
                  <a:moveTo>
                    <a:pt x="146494" y="86487"/>
                  </a:moveTo>
                  <a:lnTo>
                    <a:pt x="17907" y="86487"/>
                  </a:lnTo>
                  <a:lnTo>
                    <a:pt x="17907" y="105537"/>
                  </a:lnTo>
                  <a:lnTo>
                    <a:pt x="146494" y="105537"/>
                  </a:lnTo>
                  <a:lnTo>
                    <a:pt x="146494" y="86487"/>
                  </a:lnTo>
                  <a:close/>
                </a:path>
                <a:path w="165100" h="151129">
                  <a:moveTo>
                    <a:pt x="148145" y="46736"/>
                  </a:moveTo>
                  <a:lnTo>
                    <a:pt x="19558" y="46736"/>
                  </a:lnTo>
                  <a:lnTo>
                    <a:pt x="19558" y="65786"/>
                  </a:lnTo>
                  <a:lnTo>
                    <a:pt x="148145" y="65786"/>
                  </a:lnTo>
                  <a:lnTo>
                    <a:pt x="148145" y="46736"/>
                  </a:lnTo>
                  <a:close/>
                </a:path>
                <a:path w="165100" h="151129">
                  <a:moveTo>
                    <a:pt x="164592" y="19050"/>
                  </a:moveTo>
                  <a:lnTo>
                    <a:pt x="162941" y="0"/>
                  </a:lnTo>
                  <a:lnTo>
                    <a:pt x="34798" y="11049"/>
                  </a:lnTo>
                  <a:lnTo>
                    <a:pt x="36449" y="29972"/>
                  </a:lnTo>
                  <a:lnTo>
                    <a:pt x="164592" y="19050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4591" y="4693665"/>
              <a:ext cx="139319" cy="157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58" y="3753611"/>
              <a:ext cx="2064385" cy="2157730"/>
            </a:xfrm>
            <a:custGeom>
              <a:avLst/>
              <a:gdLst/>
              <a:ahLst/>
              <a:cxnLst/>
              <a:rect l="l" t="t" r="r" b="b"/>
              <a:pathLst>
                <a:path w="2064385" h="2157729">
                  <a:moveTo>
                    <a:pt x="1109332" y="5715"/>
                  </a:moveTo>
                  <a:lnTo>
                    <a:pt x="1091184" y="0"/>
                  </a:lnTo>
                  <a:lnTo>
                    <a:pt x="1054989" y="113411"/>
                  </a:lnTo>
                  <a:lnTo>
                    <a:pt x="1073137" y="119126"/>
                  </a:lnTo>
                  <a:lnTo>
                    <a:pt x="1109332" y="5715"/>
                  </a:lnTo>
                  <a:close/>
                </a:path>
                <a:path w="2064385" h="2157729">
                  <a:moveTo>
                    <a:pt x="1155153" y="16002"/>
                  </a:moveTo>
                  <a:lnTo>
                    <a:pt x="1137158" y="9779"/>
                  </a:lnTo>
                  <a:lnTo>
                    <a:pt x="1098080" y="122174"/>
                  </a:lnTo>
                  <a:lnTo>
                    <a:pt x="1116063" y="128397"/>
                  </a:lnTo>
                  <a:lnTo>
                    <a:pt x="1155153" y="16002"/>
                  </a:lnTo>
                  <a:close/>
                </a:path>
                <a:path w="2064385" h="2157729">
                  <a:moveTo>
                    <a:pt x="1204366" y="22352"/>
                  </a:moveTo>
                  <a:lnTo>
                    <a:pt x="1186370" y="16129"/>
                  </a:lnTo>
                  <a:lnTo>
                    <a:pt x="1147292" y="128524"/>
                  </a:lnTo>
                  <a:lnTo>
                    <a:pt x="1165275" y="134747"/>
                  </a:lnTo>
                  <a:lnTo>
                    <a:pt x="1204366" y="22352"/>
                  </a:lnTo>
                  <a:close/>
                </a:path>
                <a:path w="2064385" h="2157729">
                  <a:moveTo>
                    <a:pt x="1255928" y="30988"/>
                  </a:moveTo>
                  <a:lnTo>
                    <a:pt x="1238465" y="23368"/>
                  </a:lnTo>
                  <a:lnTo>
                    <a:pt x="1190967" y="132588"/>
                  </a:lnTo>
                  <a:lnTo>
                    <a:pt x="1208430" y="140208"/>
                  </a:lnTo>
                  <a:lnTo>
                    <a:pt x="1255928" y="30988"/>
                  </a:lnTo>
                  <a:close/>
                </a:path>
                <a:path w="2064385" h="2157729">
                  <a:moveTo>
                    <a:pt x="1340319" y="59944"/>
                  </a:moveTo>
                  <a:lnTo>
                    <a:pt x="1323682" y="50673"/>
                  </a:lnTo>
                  <a:lnTo>
                    <a:pt x="1265389" y="154432"/>
                  </a:lnTo>
                  <a:lnTo>
                    <a:pt x="1281899" y="163703"/>
                  </a:lnTo>
                  <a:lnTo>
                    <a:pt x="1340319" y="59944"/>
                  </a:lnTo>
                  <a:close/>
                </a:path>
                <a:path w="2064385" h="2157729">
                  <a:moveTo>
                    <a:pt x="1383118" y="72644"/>
                  </a:moveTo>
                  <a:lnTo>
                    <a:pt x="1366608" y="63373"/>
                  </a:lnTo>
                  <a:lnTo>
                    <a:pt x="1308188" y="167132"/>
                  </a:lnTo>
                  <a:lnTo>
                    <a:pt x="1324825" y="176403"/>
                  </a:lnTo>
                  <a:lnTo>
                    <a:pt x="1383118" y="72644"/>
                  </a:lnTo>
                  <a:close/>
                </a:path>
                <a:path w="2064385" h="2157729">
                  <a:moveTo>
                    <a:pt x="1427060" y="79502"/>
                  </a:moveTo>
                  <a:lnTo>
                    <a:pt x="1410804" y="69596"/>
                  </a:lnTo>
                  <a:lnTo>
                    <a:pt x="1343748" y="179324"/>
                  </a:lnTo>
                  <a:lnTo>
                    <a:pt x="1360004" y="189230"/>
                  </a:lnTo>
                  <a:lnTo>
                    <a:pt x="1427060" y="79502"/>
                  </a:lnTo>
                  <a:close/>
                </a:path>
                <a:path w="2064385" h="2157729">
                  <a:moveTo>
                    <a:pt x="1470875" y="102362"/>
                  </a:moveTo>
                  <a:lnTo>
                    <a:pt x="1455508" y="91059"/>
                  </a:lnTo>
                  <a:lnTo>
                    <a:pt x="1379308" y="194564"/>
                  </a:lnTo>
                  <a:lnTo>
                    <a:pt x="1394675" y="205867"/>
                  </a:lnTo>
                  <a:lnTo>
                    <a:pt x="1470875" y="102362"/>
                  </a:lnTo>
                  <a:close/>
                </a:path>
                <a:path w="2064385" h="2157729">
                  <a:moveTo>
                    <a:pt x="1545678" y="137668"/>
                  </a:moveTo>
                  <a:lnTo>
                    <a:pt x="1531200" y="125222"/>
                  </a:lnTo>
                  <a:lnTo>
                    <a:pt x="1447380" y="222758"/>
                  </a:lnTo>
                  <a:lnTo>
                    <a:pt x="1461731" y="235204"/>
                  </a:lnTo>
                  <a:lnTo>
                    <a:pt x="1545678" y="137668"/>
                  </a:lnTo>
                  <a:close/>
                </a:path>
                <a:path w="2064385" h="2157729">
                  <a:moveTo>
                    <a:pt x="1582127" y="159893"/>
                  </a:moveTo>
                  <a:lnTo>
                    <a:pt x="1567776" y="147447"/>
                  </a:lnTo>
                  <a:lnTo>
                    <a:pt x="1483829" y="244983"/>
                  </a:lnTo>
                  <a:lnTo>
                    <a:pt x="1498307" y="257429"/>
                  </a:lnTo>
                  <a:lnTo>
                    <a:pt x="1582127" y="159893"/>
                  </a:lnTo>
                  <a:close/>
                </a:path>
                <a:path w="2064385" h="2157729">
                  <a:moveTo>
                    <a:pt x="1626819" y="174371"/>
                  </a:moveTo>
                  <a:lnTo>
                    <a:pt x="1612353" y="161925"/>
                  </a:lnTo>
                  <a:lnTo>
                    <a:pt x="1523326" y="265430"/>
                  </a:lnTo>
                  <a:lnTo>
                    <a:pt x="1537804" y="277876"/>
                  </a:lnTo>
                  <a:lnTo>
                    <a:pt x="1626819" y="174371"/>
                  </a:lnTo>
                  <a:close/>
                </a:path>
                <a:path w="2064385" h="2157729">
                  <a:moveTo>
                    <a:pt x="1634070" y="1297432"/>
                  </a:moveTo>
                  <a:lnTo>
                    <a:pt x="634492" y="1227924"/>
                  </a:lnTo>
                  <a:lnTo>
                    <a:pt x="895692" y="494118"/>
                  </a:lnTo>
                  <a:lnTo>
                    <a:pt x="913104" y="554736"/>
                  </a:lnTo>
                  <a:lnTo>
                    <a:pt x="968819" y="554736"/>
                  </a:lnTo>
                  <a:lnTo>
                    <a:pt x="1049997" y="329692"/>
                  </a:lnTo>
                  <a:lnTo>
                    <a:pt x="999058" y="331343"/>
                  </a:lnTo>
                  <a:lnTo>
                    <a:pt x="941755" y="492887"/>
                  </a:lnTo>
                  <a:lnTo>
                    <a:pt x="921042" y="422935"/>
                  </a:lnTo>
                  <a:lnTo>
                    <a:pt x="956310" y="323850"/>
                  </a:lnTo>
                  <a:lnTo>
                    <a:pt x="938364" y="317500"/>
                  </a:lnTo>
                  <a:lnTo>
                    <a:pt x="911860" y="391947"/>
                  </a:lnTo>
                  <a:lnTo>
                    <a:pt x="889228" y="315468"/>
                  </a:lnTo>
                  <a:lnTo>
                    <a:pt x="839889" y="315468"/>
                  </a:lnTo>
                  <a:lnTo>
                    <a:pt x="763485" y="543687"/>
                  </a:lnTo>
                  <a:lnTo>
                    <a:pt x="808050" y="548386"/>
                  </a:lnTo>
                  <a:lnTo>
                    <a:pt x="865352" y="388366"/>
                  </a:lnTo>
                  <a:lnTo>
                    <a:pt x="886675" y="462686"/>
                  </a:lnTo>
                  <a:lnTo>
                    <a:pt x="614756" y="1226553"/>
                  </a:lnTo>
                  <a:lnTo>
                    <a:pt x="1320" y="1183894"/>
                  </a:lnTo>
                  <a:lnTo>
                    <a:pt x="0" y="1202944"/>
                  </a:lnTo>
                  <a:lnTo>
                    <a:pt x="608114" y="1245235"/>
                  </a:lnTo>
                  <a:lnTo>
                    <a:pt x="285673" y="2151075"/>
                  </a:lnTo>
                  <a:lnTo>
                    <a:pt x="303618" y="2157463"/>
                  </a:lnTo>
                  <a:lnTo>
                    <a:pt x="627837" y="1246606"/>
                  </a:lnTo>
                  <a:lnTo>
                    <a:pt x="1632788" y="1316482"/>
                  </a:lnTo>
                  <a:lnTo>
                    <a:pt x="1634070" y="1297432"/>
                  </a:lnTo>
                  <a:close/>
                </a:path>
                <a:path w="2064385" h="2157729">
                  <a:moveTo>
                    <a:pt x="1662264" y="197993"/>
                  </a:moveTo>
                  <a:lnTo>
                    <a:pt x="1648929" y="184404"/>
                  </a:lnTo>
                  <a:lnTo>
                    <a:pt x="1551393" y="279908"/>
                  </a:lnTo>
                  <a:lnTo>
                    <a:pt x="1564728" y="293497"/>
                  </a:lnTo>
                  <a:lnTo>
                    <a:pt x="1662264" y="197993"/>
                  </a:lnTo>
                  <a:close/>
                </a:path>
                <a:path w="2064385" h="2157729">
                  <a:moveTo>
                    <a:pt x="1728050" y="247269"/>
                  </a:moveTo>
                  <a:lnTo>
                    <a:pt x="1715477" y="232918"/>
                  </a:lnTo>
                  <a:lnTo>
                    <a:pt x="1612607" y="322707"/>
                  </a:lnTo>
                  <a:lnTo>
                    <a:pt x="1625180" y="337058"/>
                  </a:lnTo>
                  <a:lnTo>
                    <a:pt x="1728050" y="247269"/>
                  </a:lnTo>
                  <a:close/>
                </a:path>
                <a:path w="2064385" h="2157729">
                  <a:moveTo>
                    <a:pt x="1761324" y="277495"/>
                  </a:moveTo>
                  <a:lnTo>
                    <a:pt x="1748878" y="263144"/>
                  </a:lnTo>
                  <a:lnTo>
                    <a:pt x="1646008" y="352806"/>
                  </a:lnTo>
                  <a:lnTo>
                    <a:pt x="1658454" y="367157"/>
                  </a:lnTo>
                  <a:lnTo>
                    <a:pt x="1761324" y="277495"/>
                  </a:lnTo>
                  <a:close/>
                </a:path>
                <a:path w="2064385" h="2157729">
                  <a:moveTo>
                    <a:pt x="1785200" y="304419"/>
                  </a:moveTo>
                  <a:lnTo>
                    <a:pt x="1772627" y="290068"/>
                  </a:lnTo>
                  <a:lnTo>
                    <a:pt x="1669757" y="379857"/>
                  </a:lnTo>
                  <a:lnTo>
                    <a:pt x="1682330" y="394208"/>
                  </a:lnTo>
                  <a:lnTo>
                    <a:pt x="1785200" y="304419"/>
                  </a:lnTo>
                  <a:close/>
                </a:path>
                <a:path w="2064385" h="2157729">
                  <a:moveTo>
                    <a:pt x="1815045" y="331978"/>
                  </a:moveTo>
                  <a:lnTo>
                    <a:pt x="1803107" y="317119"/>
                  </a:lnTo>
                  <a:lnTo>
                    <a:pt x="1697062" y="403098"/>
                  </a:lnTo>
                  <a:lnTo>
                    <a:pt x="1709000" y="417957"/>
                  </a:lnTo>
                  <a:lnTo>
                    <a:pt x="1815045" y="331978"/>
                  </a:lnTo>
                  <a:close/>
                </a:path>
                <a:path w="2064385" h="2157729">
                  <a:moveTo>
                    <a:pt x="1871306" y="399669"/>
                  </a:moveTo>
                  <a:lnTo>
                    <a:pt x="1861146" y="383540"/>
                  </a:lnTo>
                  <a:lnTo>
                    <a:pt x="1745576" y="456057"/>
                  </a:lnTo>
                  <a:lnTo>
                    <a:pt x="1755736" y="472186"/>
                  </a:lnTo>
                  <a:lnTo>
                    <a:pt x="1871306" y="399669"/>
                  </a:lnTo>
                  <a:close/>
                </a:path>
                <a:path w="2064385" h="2157729">
                  <a:moveTo>
                    <a:pt x="1892642" y="428117"/>
                  </a:moveTo>
                  <a:lnTo>
                    <a:pt x="1882863" y="411734"/>
                  </a:lnTo>
                  <a:lnTo>
                    <a:pt x="1765515" y="481584"/>
                  </a:lnTo>
                  <a:lnTo>
                    <a:pt x="1775294" y="497967"/>
                  </a:lnTo>
                  <a:lnTo>
                    <a:pt x="1892642" y="428117"/>
                  </a:lnTo>
                  <a:close/>
                </a:path>
                <a:path w="2064385" h="2157729">
                  <a:moveTo>
                    <a:pt x="1917153" y="464820"/>
                  </a:moveTo>
                  <a:lnTo>
                    <a:pt x="1907882" y="448183"/>
                  </a:lnTo>
                  <a:lnTo>
                    <a:pt x="1788629" y="514731"/>
                  </a:lnTo>
                  <a:lnTo>
                    <a:pt x="1797900" y="531368"/>
                  </a:lnTo>
                  <a:lnTo>
                    <a:pt x="1917153" y="464820"/>
                  </a:lnTo>
                  <a:close/>
                </a:path>
                <a:path w="2064385" h="2157729">
                  <a:moveTo>
                    <a:pt x="1937727" y="491744"/>
                  </a:moveTo>
                  <a:lnTo>
                    <a:pt x="1928456" y="475107"/>
                  </a:lnTo>
                  <a:lnTo>
                    <a:pt x="1809330" y="541782"/>
                  </a:lnTo>
                  <a:lnTo>
                    <a:pt x="1818601" y="558419"/>
                  </a:lnTo>
                  <a:lnTo>
                    <a:pt x="1937727" y="491744"/>
                  </a:lnTo>
                  <a:close/>
                </a:path>
                <a:path w="2064385" h="2157729">
                  <a:moveTo>
                    <a:pt x="1975700" y="564007"/>
                  </a:moveTo>
                  <a:lnTo>
                    <a:pt x="1967445" y="546862"/>
                  </a:lnTo>
                  <a:lnTo>
                    <a:pt x="1844382" y="606044"/>
                  </a:lnTo>
                  <a:lnTo>
                    <a:pt x="1852637" y="623189"/>
                  </a:lnTo>
                  <a:lnTo>
                    <a:pt x="1975700" y="564007"/>
                  </a:lnTo>
                  <a:close/>
                </a:path>
                <a:path w="2064385" h="2157729">
                  <a:moveTo>
                    <a:pt x="1994242" y="607568"/>
                  </a:moveTo>
                  <a:lnTo>
                    <a:pt x="1987003" y="589915"/>
                  </a:lnTo>
                  <a:lnTo>
                    <a:pt x="1860765" y="641858"/>
                  </a:lnTo>
                  <a:lnTo>
                    <a:pt x="1868004" y="659511"/>
                  </a:lnTo>
                  <a:lnTo>
                    <a:pt x="1994242" y="607568"/>
                  </a:lnTo>
                  <a:close/>
                </a:path>
                <a:path w="2064385" h="2157729">
                  <a:moveTo>
                    <a:pt x="2006942" y="644017"/>
                  </a:moveTo>
                  <a:lnTo>
                    <a:pt x="1999703" y="626491"/>
                  </a:lnTo>
                  <a:lnTo>
                    <a:pt x="1873465" y="678434"/>
                  </a:lnTo>
                  <a:lnTo>
                    <a:pt x="1880704" y="695960"/>
                  </a:lnTo>
                  <a:lnTo>
                    <a:pt x="2006942" y="644017"/>
                  </a:lnTo>
                  <a:close/>
                </a:path>
                <a:path w="2064385" h="2157729">
                  <a:moveTo>
                    <a:pt x="2022817" y="675767"/>
                  </a:moveTo>
                  <a:lnTo>
                    <a:pt x="2015578" y="658241"/>
                  </a:lnTo>
                  <a:lnTo>
                    <a:pt x="1889340" y="710184"/>
                  </a:lnTo>
                  <a:lnTo>
                    <a:pt x="1896579" y="727710"/>
                  </a:lnTo>
                  <a:lnTo>
                    <a:pt x="2022817" y="675767"/>
                  </a:lnTo>
                  <a:close/>
                </a:path>
                <a:path w="2064385" h="2157729">
                  <a:moveTo>
                    <a:pt x="2044407" y="756158"/>
                  </a:moveTo>
                  <a:lnTo>
                    <a:pt x="2038184" y="738124"/>
                  </a:lnTo>
                  <a:lnTo>
                    <a:pt x="1909025" y="782193"/>
                  </a:lnTo>
                  <a:lnTo>
                    <a:pt x="1915248" y="800227"/>
                  </a:lnTo>
                  <a:lnTo>
                    <a:pt x="2044407" y="756158"/>
                  </a:lnTo>
                  <a:close/>
                </a:path>
                <a:path w="2064385" h="2157729">
                  <a:moveTo>
                    <a:pt x="2054440" y="792607"/>
                  </a:moveTo>
                  <a:lnTo>
                    <a:pt x="2049106" y="774319"/>
                  </a:lnTo>
                  <a:lnTo>
                    <a:pt x="1918042" y="812419"/>
                  </a:lnTo>
                  <a:lnTo>
                    <a:pt x="1923376" y="830707"/>
                  </a:lnTo>
                  <a:lnTo>
                    <a:pt x="2054440" y="792607"/>
                  </a:lnTo>
                  <a:close/>
                </a:path>
                <a:path w="2064385" h="2157729">
                  <a:moveTo>
                    <a:pt x="2059266" y="830707"/>
                  </a:moveTo>
                  <a:lnTo>
                    <a:pt x="2053932" y="812419"/>
                  </a:lnTo>
                  <a:lnTo>
                    <a:pt x="1922741" y="850519"/>
                  </a:lnTo>
                  <a:lnTo>
                    <a:pt x="1928075" y="868807"/>
                  </a:lnTo>
                  <a:lnTo>
                    <a:pt x="2059266" y="830707"/>
                  </a:lnTo>
                  <a:close/>
                </a:path>
                <a:path w="2064385" h="2157729">
                  <a:moveTo>
                    <a:pt x="2064346" y="876935"/>
                  </a:moveTo>
                  <a:lnTo>
                    <a:pt x="2059901" y="858393"/>
                  </a:lnTo>
                  <a:lnTo>
                    <a:pt x="1927186" y="890016"/>
                  </a:lnTo>
                  <a:lnTo>
                    <a:pt x="1931631" y="908558"/>
                  </a:lnTo>
                  <a:lnTo>
                    <a:pt x="2064346" y="876935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5342" y="3743452"/>
              <a:ext cx="192062" cy="1235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5561" y="3764279"/>
              <a:ext cx="175260" cy="132715"/>
            </a:xfrm>
            <a:custGeom>
              <a:avLst/>
              <a:gdLst/>
              <a:ahLst/>
              <a:cxnLst/>
              <a:rect l="l" t="t" r="r" b="b"/>
              <a:pathLst>
                <a:path w="175259" h="132714">
                  <a:moveTo>
                    <a:pt x="25539" y="23368"/>
                  </a:moveTo>
                  <a:lnTo>
                    <a:pt x="6527" y="22225"/>
                  </a:lnTo>
                  <a:lnTo>
                    <a:pt x="0" y="131572"/>
                  </a:lnTo>
                  <a:lnTo>
                    <a:pt x="19011" y="132715"/>
                  </a:lnTo>
                  <a:lnTo>
                    <a:pt x="25539" y="23368"/>
                  </a:lnTo>
                  <a:close/>
                </a:path>
                <a:path w="175259" h="132714">
                  <a:moveTo>
                    <a:pt x="70548" y="13335"/>
                  </a:moveTo>
                  <a:lnTo>
                    <a:pt x="51498" y="13081"/>
                  </a:lnTo>
                  <a:lnTo>
                    <a:pt x="50241" y="122555"/>
                  </a:lnTo>
                  <a:lnTo>
                    <a:pt x="69291" y="122809"/>
                  </a:lnTo>
                  <a:lnTo>
                    <a:pt x="70548" y="13335"/>
                  </a:lnTo>
                  <a:close/>
                </a:path>
                <a:path w="175259" h="132714">
                  <a:moveTo>
                    <a:pt x="125653" y="7112"/>
                  </a:moveTo>
                  <a:lnTo>
                    <a:pt x="106616" y="6604"/>
                  </a:lnTo>
                  <a:lnTo>
                    <a:pt x="103085" y="116078"/>
                  </a:lnTo>
                  <a:lnTo>
                    <a:pt x="122123" y="116586"/>
                  </a:lnTo>
                  <a:lnTo>
                    <a:pt x="125653" y="7112"/>
                  </a:lnTo>
                  <a:close/>
                </a:path>
                <a:path w="175259" h="132714">
                  <a:moveTo>
                    <a:pt x="175247" y="1270"/>
                  </a:moveTo>
                  <a:lnTo>
                    <a:pt x="156235" y="0"/>
                  </a:lnTo>
                  <a:lnTo>
                    <a:pt x="148755" y="109220"/>
                  </a:lnTo>
                  <a:lnTo>
                    <a:pt x="167754" y="110490"/>
                  </a:lnTo>
                  <a:lnTo>
                    <a:pt x="175247" y="1270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149" y="3805173"/>
              <a:ext cx="180416" cy="1573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47" y="4007358"/>
              <a:ext cx="70485" cy="94615"/>
            </a:xfrm>
            <a:custGeom>
              <a:avLst/>
              <a:gdLst/>
              <a:ahLst/>
              <a:cxnLst/>
              <a:rect l="l" t="t" r="r" b="b"/>
              <a:pathLst>
                <a:path w="70485" h="94614">
                  <a:moveTo>
                    <a:pt x="15988" y="0"/>
                  </a:moveTo>
                  <a:lnTo>
                    <a:pt x="0" y="10287"/>
                  </a:lnTo>
                  <a:lnTo>
                    <a:pt x="54380" y="94234"/>
                  </a:lnTo>
                  <a:lnTo>
                    <a:pt x="70368" y="83947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298" y="3892803"/>
              <a:ext cx="192058" cy="1591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5" y="3640073"/>
              <a:ext cx="2193925" cy="2694940"/>
            </a:xfrm>
            <a:custGeom>
              <a:avLst/>
              <a:gdLst/>
              <a:ahLst/>
              <a:cxnLst/>
              <a:rect l="l" t="t" r="r" b="b"/>
              <a:pathLst>
                <a:path w="2193925" h="2694940">
                  <a:moveTo>
                    <a:pt x="111658" y="1685417"/>
                  </a:moveTo>
                  <a:lnTo>
                    <a:pt x="101765" y="1669161"/>
                  </a:lnTo>
                  <a:lnTo>
                    <a:pt x="0" y="1731010"/>
                  </a:lnTo>
                  <a:lnTo>
                    <a:pt x="9893" y="1747266"/>
                  </a:lnTo>
                  <a:lnTo>
                    <a:pt x="111658" y="1685417"/>
                  </a:lnTo>
                  <a:close/>
                </a:path>
                <a:path w="2193925" h="2694940">
                  <a:moveTo>
                    <a:pt x="132346" y="434213"/>
                  </a:moveTo>
                  <a:lnTo>
                    <a:pt x="29235" y="251841"/>
                  </a:lnTo>
                  <a:lnTo>
                    <a:pt x="12661" y="261239"/>
                  </a:lnTo>
                  <a:lnTo>
                    <a:pt x="115760" y="443611"/>
                  </a:lnTo>
                  <a:lnTo>
                    <a:pt x="132346" y="434213"/>
                  </a:lnTo>
                  <a:close/>
                </a:path>
                <a:path w="2193925" h="2694940">
                  <a:moveTo>
                    <a:pt x="232613" y="2481567"/>
                  </a:moveTo>
                  <a:lnTo>
                    <a:pt x="214884" y="2474620"/>
                  </a:lnTo>
                  <a:lnTo>
                    <a:pt x="131470" y="2687459"/>
                  </a:lnTo>
                  <a:lnTo>
                    <a:pt x="149212" y="2694406"/>
                  </a:lnTo>
                  <a:lnTo>
                    <a:pt x="232613" y="2481567"/>
                  </a:lnTo>
                  <a:close/>
                </a:path>
                <a:path w="2193925" h="2694940">
                  <a:moveTo>
                    <a:pt x="356336" y="329438"/>
                  </a:moveTo>
                  <a:lnTo>
                    <a:pt x="295859" y="128778"/>
                  </a:lnTo>
                  <a:lnTo>
                    <a:pt x="277622" y="134239"/>
                  </a:lnTo>
                  <a:lnTo>
                    <a:pt x="338099" y="334899"/>
                  </a:lnTo>
                  <a:lnTo>
                    <a:pt x="356336" y="329438"/>
                  </a:lnTo>
                  <a:close/>
                </a:path>
                <a:path w="2193925" h="2694940">
                  <a:moveTo>
                    <a:pt x="362635" y="962660"/>
                  </a:moveTo>
                  <a:lnTo>
                    <a:pt x="140817" y="648970"/>
                  </a:lnTo>
                  <a:lnTo>
                    <a:pt x="125272" y="659892"/>
                  </a:lnTo>
                  <a:lnTo>
                    <a:pt x="347091" y="973582"/>
                  </a:lnTo>
                  <a:lnTo>
                    <a:pt x="362635" y="962660"/>
                  </a:lnTo>
                  <a:close/>
                </a:path>
                <a:path w="2193925" h="2694940">
                  <a:moveTo>
                    <a:pt x="448906" y="2477579"/>
                  </a:moveTo>
                  <a:lnTo>
                    <a:pt x="430060" y="2474772"/>
                  </a:lnTo>
                  <a:lnTo>
                    <a:pt x="397776" y="2691447"/>
                  </a:lnTo>
                  <a:lnTo>
                    <a:pt x="416623" y="2694254"/>
                  </a:lnTo>
                  <a:lnTo>
                    <a:pt x="448906" y="2477579"/>
                  </a:lnTo>
                  <a:close/>
                </a:path>
                <a:path w="2193925" h="2694940">
                  <a:moveTo>
                    <a:pt x="688390" y="2653830"/>
                  </a:moveTo>
                  <a:lnTo>
                    <a:pt x="678980" y="2444496"/>
                  </a:lnTo>
                  <a:lnTo>
                    <a:pt x="659942" y="2445347"/>
                  </a:lnTo>
                  <a:lnTo>
                    <a:pt x="669353" y="2654681"/>
                  </a:lnTo>
                  <a:lnTo>
                    <a:pt x="688390" y="2653830"/>
                  </a:lnTo>
                  <a:close/>
                </a:path>
                <a:path w="2193925" h="2694940">
                  <a:moveTo>
                    <a:pt x="838555" y="14859"/>
                  </a:moveTo>
                  <a:lnTo>
                    <a:pt x="819645" y="12446"/>
                  </a:lnTo>
                  <a:lnTo>
                    <a:pt x="792353" y="229743"/>
                  </a:lnTo>
                  <a:lnTo>
                    <a:pt x="811263" y="232156"/>
                  </a:lnTo>
                  <a:lnTo>
                    <a:pt x="838555" y="14859"/>
                  </a:lnTo>
                  <a:close/>
                </a:path>
                <a:path w="2193925" h="2694940">
                  <a:moveTo>
                    <a:pt x="966063" y="2575306"/>
                  </a:moveTo>
                  <a:lnTo>
                    <a:pt x="911847" y="2372893"/>
                  </a:lnTo>
                  <a:lnTo>
                    <a:pt x="893445" y="2377821"/>
                  </a:lnTo>
                  <a:lnTo>
                    <a:pt x="947661" y="2580233"/>
                  </a:lnTo>
                  <a:lnTo>
                    <a:pt x="966063" y="2575306"/>
                  </a:lnTo>
                  <a:close/>
                </a:path>
                <a:path w="2193925" h="2694940">
                  <a:moveTo>
                    <a:pt x="1109649" y="5969"/>
                  </a:moveTo>
                  <a:lnTo>
                    <a:pt x="1091565" y="0"/>
                  </a:lnTo>
                  <a:lnTo>
                    <a:pt x="1016558" y="225933"/>
                  </a:lnTo>
                  <a:lnTo>
                    <a:pt x="1034643" y="231902"/>
                  </a:lnTo>
                  <a:lnTo>
                    <a:pt x="1109649" y="5969"/>
                  </a:lnTo>
                  <a:close/>
                </a:path>
                <a:path w="2193925" h="2694940">
                  <a:moveTo>
                    <a:pt x="1118285" y="2042109"/>
                  </a:moveTo>
                  <a:lnTo>
                    <a:pt x="896467" y="1728470"/>
                  </a:lnTo>
                  <a:lnTo>
                    <a:pt x="880922" y="1739392"/>
                  </a:lnTo>
                  <a:lnTo>
                    <a:pt x="1102741" y="2053107"/>
                  </a:lnTo>
                  <a:lnTo>
                    <a:pt x="1118285" y="2042109"/>
                  </a:lnTo>
                  <a:close/>
                </a:path>
                <a:path w="2193925" h="2694940">
                  <a:moveTo>
                    <a:pt x="1220101" y="2456459"/>
                  </a:moveTo>
                  <a:lnTo>
                    <a:pt x="1126337" y="2269058"/>
                  </a:lnTo>
                  <a:lnTo>
                    <a:pt x="1109306" y="2277580"/>
                  </a:lnTo>
                  <a:lnTo>
                    <a:pt x="1203071" y="2464993"/>
                  </a:lnTo>
                  <a:lnTo>
                    <a:pt x="1220101" y="2456459"/>
                  </a:lnTo>
                  <a:close/>
                </a:path>
                <a:path w="2193925" h="2694940">
                  <a:moveTo>
                    <a:pt x="1360030" y="53975"/>
                  </a:moveTo>
                  <a:lnTo>
                    <a:pt x="1343266" y="44704"/>
                  </a:lnTo>
                  <a:lnTo>
                    <a:pt x="1225016" y="260477"/>
                  </a:lnTo>
                  <a:lnTo>
                    <a:pt x="1241717" y="269748"/>
                  </a:lnTo>
                  <a:lnTo>
                    <a:pt x="1360030" y="53975"/>
                  </a:lnTo>
                  <a:close/>
                </a:path>
                <a:path w="2193925" h="2694940">
                  <a:moveTo>
                    <a:pt x="1465059" y="2299589"/>
                  </a:moveTo>
                  <a:lnTo>
                    <a:pt x="1333233" y="2136724"/>
                  </a:lnTo>
                  <a:lnTo>
                    <a:pt x="1318374" y="2148713"/>
                  </a:lnTo>
                  <a:lnTo>
                    <a:pt x="1450200" y="2311577"/>
                  </a:lnTo>
                  <a:lnTo>
                    <a:pt x="1465059" y="2299589"/>
                  </a:lnTo>
                  <a:close/>
                </a:path>
                <a:path w="2193925" h="2694940">
                  <a:moveTo>
                    <a:pt x="1579105" y="772922"/>
                  </a:moveTo>
                  <a:lnTo>
                    <a:pt x="1569326" y="756666"/>
                  </a:lnTo>
                  <a:lnTo>
                    <a:pt x="1139177" y="1017905"/>
                  </a:lnTo>
                  <a:lnTo>
                    <a:pt x="1149070" y="1034161"/>
                  </a:lnTo>
                  <a:lnTo>
                    <a:pt x="1579105" y="772922"/>
                  </a:lnTo>
                  <a:close/>
                </a:path>
                <a:path w="2193925" h="2694940">
                  <a:moveTo>
                    <a:pt x="1595488" y="126746"/>
                  </a:moveTo>
                  <a:lnTo>
                    <a:pt x="1580248" y="115316"/>
                  </a:lnTo>
                  <a:lnTo>
                    <a:pt x="1421244" y="327406"/>
                  </a:lnTo>
                  <a:lnTo>
                    <a:pt x="1436484" y="338836"/>
                  </a:lnTo>
                  <a:lnTo>
                    <a:pt x="1595488" y="126746"/>
                  </a:lnTo>
                  <a:close/>
                </a:path>
                <a:path w="2193925" h="2694940">
                  <a:moveTo>
                    <a:pt x="1669656" y="1357884"/>
                  </a:moveTo>
                  <a:lnTo>
                    <a:pt x="1411846" y="1338834"/>
                  </a:lnTo>
                  <a:lnTo>
                    <a:pt x="1345044" y="1510284"/>
                  </a:lnTo>
                  <a:lnTo>
                    <a:pt x="1392796" y="1519809"/>
                  </a:lnTo>
                  <a:lnTo>
                    <a:pt x="1440548" y="1386459"/>
                  </a:lnTo>
                  <a:lnTo>
                    <a:pt x="1507350" y="1395984"/>
                  </a:lnTo>
                  <a:lnTo>
                    <a:pt x="1469123" y="1510284"/>
                  </a:lnTo>
                  <a:lnTo>
                    <a:pt x="1507350" y="1510284"/>
                  </a:lnTo>
                  <a:lnTo>
                    <a:pt x="1555102" y="1395984"/>
                  </a:lnTo>
                  <a:lnTo>
                    <a:pt x="1602854" y="1395984"/>
                  </a:lnTo>
                  <a:lnTo>
                    <a:pt x="1564627" y="1519809"/>
                  </a:lnTo>
                  <a:lnTo>
                    <a:pt x="1612379" y="1529334"/>
                  </a:lnTo>
                  <a:lnTo>
                    <a:pt x="1669656" y="1357884"/>
                  </a:lnTo>
                  <a:close/>
                </a:path>
                <a:path w="2193925" h="2694940">
                  <a:moveTo>
                    <a:pt x="1681594" y="2107908"/>
                  </a:moveTo>
                  <a:lnTo>
                    <a:pt x="1509636" y="1988210"/>
                  </a:lnTo>
                  <a:lnTo>
                    <a:pt x="1498714" y="2003844"/>
                  </a:lnTo>
                  <a:lnTo>
                    <a:pt x="1670672" y="2123554"/>
                  </a:lnTo>
                  <a:lnTo>
                    <a:pt x="1681594" y="2107908"/>
                  </a:lnTo>
                  <a:close/>
                </a:path>
                <a:path w="2193925" h="2694940">
                  <a:moveTo>
                    <a:pt x="1793608" y="249047"/>
                  </a:moveTo>
                  <a:lnTo>
                    <a:pt x="1780527" y="235331"/>
                  </a:lnTo>
                  <a:lnTo>
                    <a:pt x="1588249" y="417830"/>
                  </a:lnTo>
                  <a:lnTo>
                    <a:pt x="1601330" y="431546"/>
                  </a:lnTo>
                  <a:lnTo>
                    <a:pt x="1793608" y="249047"/>
                  </a:lnTo>
                  <a:close/>
                </a:path>
                <a:path w="2193925" h="2694940">
                  <a:moveTo>
                    <a:pt x="1864474" y="1909445"/>
                  </a:moveTo>
                  <a:lnTo>
                    <a:pt x="1663814" y="1813687"/>
                  </a:lnTo>
                  <a:lnTo>
                    <a:pt x="1655559" y="1830959"/>
                  </a:lnTo>
                  <a:lnTo>
                    <a:pt x="1856219" y="1926590"/>
                  </a:lnTo>
                  <a:lnTo>
                    <a:pt x="1864474" y="1909445"/>
                  </a:lnTo>
                  <a:close/>
                </a:path>
                <a:path w="2193925" h="2694940">
                  <a:moveTo>
                    <a:pt x="1956295" y="399161"/>
                  </a:moveTo>
                  <a:lnTo>
                    <a:pt x="1944865" y="383794"/>
                  </a:lnTo>
                  <a:lnTo>
                    <a:pt x="1724139" y="547116"/>
                  </a:lnTo>
                  <a:lnTo>
                    <a:pt x="1735442" y="562483"/>
                  </a:lnTo>
                  <a:lnTo>
                    <a:pt x="1956295" y="399161"/>
                  </a:lnTo>
                  <a:close/>
                </a:path>
                <a:path w="2193925" h="2694940">
                  <a:moveTo>
                    <a:pt x="2021446" y="1681607"/>
                  </a:moveTo>
                  <a:lnTo>
                    <a:pt x="1788147" y="1633601"/>
                  </a:lnTo>
                  <a:lnTo>
                    <a:pt x="1784337" y="1652270"/>
                  </a:lnTo>
                  <a:lnTo>
                    <a:pt x="2017636" y="1700276"/>
                  </a:lnTo>
                  <a:lnTo>
                    <a:pt x="2021446" y="1681607"/>
                  </a:lnTo>
                  <a:close/>
                </a:path>
                <a:path w="2193925" h="2694940">
                  <a:moveTo>
                    <a:pt x="2070468" y="581152"/>
                  </a:moveTo>
                  <a:lnTo>
                    <a:pt x="2061324" y="564388"/>
                  </a:lnTo>
                  <a:lnTo>
                    <a:pt x="1829041" y="692150"/>
                  </a:lnTo>
                  <a:lnTo>
                    <a:pt x="1838185" y="708914"/>
                  </a:lnTo>
                  <a:lnTo>
                    <a:pt x="2070468" y="581152"/>
                  </a:lnTo>
                  <a:close/>
                </a:path>
                <a:path w="2193925" h="2694940">
                  <a:moveTo>
                    <a:pt x="2158733" y="787019"/>
                  </a:moveTo>
                  <a:lnTo>
                    <a:pt x="2152383" y="769112"/>
                  </a:lnTo>
                  <a:lnTo>
                    <a:pt x="1902574" y="857758"/>
                  </a:lnTo>
                  <a:lnTo>
                    <a:pt x="1908924" y="875665"/>
                  </a:lnTo>
                  <a:lnTo>
                    <a:pt x="2158733" y="787019"/>
                  </a:lnTo>
                  <a:close/>
                </a:path>
                <a:path w="2193925" h="2694940">
                  <a:moveTo>
                    <a:pt x="2187435" y="1235075"/>
                  </a:moveTo>
                  <a:lnTo>
                    <a:pt x="2185784" y="1216152"/>
                  </a:lnTo>
                  <a:lnTo>
                    <a:pt x="1921624" y="1238377"/>
                  </a:lnTo>
                  <a:lnTo>
                    <a:pt x="1923148" y="1257300"/>
                  </a:lnTo>
                  <a:lnTo>
                    <a:pt x="2187435" y="1235075"/>
                  </a:lnTo>
                  <a:close/>
                </a:path>
                <a:path w="2193925" h="2694940">
                  <a:moveTo>
                    <a:pt x="2193912" y="1001268"/>
                  </a:moveTo>
                  <a:lnTo>
                    <a:pt x="2189721" y="982726"/>
                  </a:lnTo>
                  <a:lnTo>
                    <a:pt x="1931022" y="1040384"/>
                  </a:lnTo>
                  <a:lnTo>
                    <a:pt x="1935086" y="1058926"/>
                  </a:lnTo>
                  <a:lnTo>
                    <a:pt x="2193912" y="1001268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" y="4207764"/>
              <a:ext cx="283464" cy="2377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4419" y="5559552"/>
              <a:ext cx="132588" cy="1234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4939" y="4311396"/>
              <a:ext cx="210311" cy="219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55" y="3687444"/>
              <a:ext cx="2113915" cy="2518410"/>
            </a:xfrm>
            <a:custGeom>
              <a:avLst/>
              <a:gdLst/>
              <a:ahLst/>
              <a:cxnLst/>
              <a:rect l="l" t="t" r="r" b="b"/>
              <a:pathLst>
                <a:path w="2113915" h="2518410">
                  <a:moveTo>
                    <a:pt x="10680" y="2403983"/>
                  </a:moveTo>
                  <a:lnTo>
                    <a:pt x="12" y="2403983"/>
                  </a:lnTo>
                  <a:lnTo>
                    <a:pt x="12" y="2422271"/>
                  </a:lnTo>
                  <a:lnTo>
                    <a:pt x="10680" y="2403983"/>
                  </a:lnTo>
                  <a:close/>
                </a:path>
                <a:path w="2113915" h="2518410">
                  <a:moveTo>
                    <a:pt x="48780" y="434594"/>
                  </a:moveTo>
                  <a:lnTo>
                    <a:pt x="0" y="367919"/>
                  </a:lnTo>
                  <a:lnTo>
                    <a:pt x="12" y="406019"/>
                  </a:lnTo>
                  <a:lnTo>
                    <a:pt x="29273" y="444119"/>
                  </a:lnTo>
                  <a:lnTo>
                    <a:pt x="48780" y="434594"/>
                  </a:lnTo>
                  <a:close/>
                </a:path>
                <a:path w="2113915" h="2518410">
                  <a:moveTo>
                    <a:pt x="57924" y="2413127"/>
                  </a:moveTo>
                  <a:lnTo>
                    <a:pt x="38620" y="2413127"/>
                  </a:lnTo>
                  <a:lnTo>
                    <a:pt x="12" y="2470480"/>
                  </a:lnTo>
                  <a:lnTo>
                    <a:pt x="12" y="2518283"/>
                  </a:lnTo>
                  <a:lnTo>
                    <a:pt x="57924" y="2413127"/>
                  </a:lnTo>
                  <a:close/>
                </a:path>
                <a:path w="2113915" h="2518410">
                  <a:moveTo>
                    <a:pt x="575094" y="218694"/>
                  </a:moveTo>
                  <a:lnTo>
                    <a:pt x="562444" y="0"/>
                  </a:lnTo>
                  <a:lnTo>
                    <a:pt x="543420" y="1016"/>
                  </a:lnTo>
                  <a:lnTo>
                    <a:pt x="556069" y="219710"/>
                  </a:lnTo>
                  <a:lnTo>
                    <a:pt x="575094" y="218694"/>
                  </a:lnTo>
                  <a:close/>
                </a:path>
                <a:path w="2113915" h="2518410">
                  <a:moveTo>
                    <a:pt x="2113800" y="1403223"/>
                  </a:moveTo>
                  <a:lnTo>
                    <a:pt x="1858784" y="1385062"/>
                  </a:lnTo>
                  <a:lnTo>
                    <a:pt x="1857514" y="1404112"/>
                  </a:lnTo>
                  <a:lnTo>
                    <a:pt x="2112403" y="1422273"/>
                  </a:lnTo>
                  <a:lnTo>
                    <a:pt x="2113800" y="1403223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79" y="5674478"/>
              <a:ext cx="223837" cy="2416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991276" y="5632897"/>
            <a:ext cx="94315" cy="1181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379" y="3973067"/>
            <a:ext cx="551688" cy="2019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7123" y="0"/>
            <a:ext cx="3387852" cy="1176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229736" y="106426"/>
            <a:ext cx="2687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Lenz’s</a:t>
            </a:r>
            <a:r>
              <a:rPr sz="4400" spc="-95" dirty="0"/>
              <a:t> </a:t>
            </a:r>
            <a:r>
              <a:rPr sz="4400" dirty="0"/>
              <a:t>Law</a:t>
            </a:r>
            <a:endParaRPr sz="4400"/>
          </a:p>
        </p:txBody>
      </p:sp>
      <p:grpSp>
        <p:nvGrpSpPr>
          <p:cNvPr id="21" name="object 21"/>
          <p:cNvGrpSpPr/>
          <p:nvPr/>
        </p:nvGrpSpPr>
        <p:grpSpPr>
          <a:xfrm>
            <a:off x="129539" y="647700"/>
            <a:ext cx="8871585" cy="6210300"/>
            <a:chOff x="129539" y="647700"/>
            <a:chExt cx="8871585" cy="6210300"/>
          </a:xfrm>
        </p:grpSpPr>
        <p:sp>
          <p:nvSpPr>
            <p:cNvPr id="22" name="object 22"/>
            <p:cNvSpPr/>
            <p:nvPr/>
          </p:nvSpPr>
          <p:spPr>
            <a:xfrm>
              <a:off x="153923" y="771144"/>
              <a:ext cx="641604" cy="6004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960" y="647700"/>
              <a:ext cx="6144768" cy="7894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17336" y="650747"/>
              <a:ext cx="646176" cy="7894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97751" y="647700"/>
              <a:ext cx="2356104" cy="7894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0435" y="1033272"/>
              <a:ext cx="8071104" cy="7924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0435" y="1417319"/>
              <a:ext cx="2203704" cy="7924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71700" y="1417319"/>
              <a:ext cx="3729228" cy="79247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85060" y="1906524"/>
              <a:ext cx="3302508" cy="685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28487" y="1417319"/>
              <a:ext cx="3566160" cy="79247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0435" y="1801367"/>
              <a:ext cx="4632960" cy="7924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9539" y="2403348"/>
              <a:ext cx="733044" cy="6827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3795" y="2820923"/>
              <a:ext cx="7888224" cy="746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9955" y="2261616"/>
              <a:ext cx="8375904" cy="90220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9955" y="2700527"/>
              <a:ext cx="5391912" cy="9022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3795" y="3259835"/>
              <a:ext cx="4904232" cy="7467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399" y="3369564"/>
              <a:ext cx="644652" cy="6035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435" y="3246120"/>
              <a:ext cx="2328672" cy="7924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96667" y="3246120"/>
              <a:ext cx="1071371" cy="7924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05328" y="3246120"/>
              <a:ext cx="5995416" cy="79247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0435" y="3630167"/>
              <a:ext cx="1545336" cy="79248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13331" y="3630167"/>
              <a:ext cx="1071371" cy="79248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3516" y="3630167"/>
              <a:ext cx="3259835" cy="79248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2399" y="4223003"/>
              <a:ext cx="644652" cy="6035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0435" y="4099559"/>
              <a:ext cx="7984235" cy="79248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0435" y="4483608"/>
              <a:ext cx="8365235" cy="79248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0435" y="4867655"/>
              <a:ext cx="6531864" cy="79248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2399" y="5460491"/>
              <a:ext cx="644652" cy="6035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0435" y="5337047"/>
              <a:ext cx="5591556" cy="79247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59551" y="5337047"/>
              <a:ext cx="1071372" cy="7924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58484" y="5337047"/>
              <a:ext cx="1932432" cy="79247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0435" y="5721096"/>
              <a:ext cx="8182356" cy="79247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0435" y="6105142"/>
              <a:ext cx="2857500" cy="75285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7340" y="728825"/>
            <a:ext cx="8344534" cy="59315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marR="5715" indent="-342900">
              <a:lnSpc>
                <a:spcPct val="85700"/>
              </a:lnSpc>
              <a:spcBef>
                <a:spcPts val="600"/>
              </a:spcBef>
              <a:buClr>
                <a:srgbClr val="009900"/>
              </a:buClr>
              <a:buSzPct val="76271"/>
              <a:buFont typeface="Arial"/>
              <a:buChar char="►"/>
              <a:tabLst>
                <a:tab pos="355600" algn="l"/>
              </a:tabLst>
            </a:pPr>
            <a:r>
              <a:rPr sz="2950" b="1" i="1" spc="-105" dirty="0">
                <a:latin typeface="Tahoma"/>
                <a:cs typeface="Tahoma"/>
              </a:rPr>
              <a:t>An </a:t>
            </a:r>
            <a:r>
              <a:rPr sz="2950" b="1" i="1" spc="-90" dirty="0">
                <a:latin typeface="Tahoma"/>
                <a:cs typeface="Tahoma"/>
              </a:rPr>
              <a:t>induced </a:t>
            </a:r>
            <a:r>
              <a:rPr sz="2950" b="1" i="1" spc="-85" dirty="0">
                <a:latin typeface="Tahoma"/>
                <a:cs typeface="Tahoma"/>
              </a:rPr>
              <a:t>electromotive force </a:t>
            </a:r>
            <a:r>
              <a:rPr sz="2800" b="1" spc="-5" dirty="0">
                <a:latin typeface="Symbol"/>
                <a:cs typeface="Symbol"/>
              </a:rPr>
              <a:t>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950" b="1" i="1" spc="-95" dirty="0">
                <a:latin typeface="Tahoma"/>
                <a:cs typeface="Tahoma"/>
              </a:rPr>
              <a:t>generates  a </a:t>
            </a:r>
            <a:r>
              <a:rPr sz="2950" b="1" i="1" spc="-90" dirty="0">
                <a:latin typeface="Tahoma"/>
                <a:cs typeface="Tahoma"/>
              </a:rPr>
              <a:t>current </a:t>
            </a:r>
            <a:r>
              <a:rPr sz="2950" b="1" i="1" spc="-80" dirty="0">
                <a:latin typeface="Tahoma"/>
                <a:cs typeface="Tahoma"/>
              </a:rPr>
              <a:t>that </a:t>
            </a:r>
            <a:r>
              <a:rPr sz="2950" b="1" i="1" spc="-85" dirty="0">
                <a:latin typeface="Tahoma"/>
                <a:cs typeface="Tahoma"/>
              </a:rPr>
              <a:t>induces </a:t>
            </a:r>
            <a:r>
              <a:rPr sz="2950" b="1" i="1" spc="-95" dirty="0">
                <a:latin typeface="Tahoma"/>
                <a:cs typeface="Tahoma"/>
              </a:rPr>
              <a:t>a </a:t>
            </a:r>
            <a:r>
              <a:rPr sz="2950" b="1" i="1" spc="-90" dirty="0">
                <a:latin typeface="Tahoma"/>
                <a:cs typeface="Tahoma"/>
              </a:rPr>
              <a:t>counter magnetic  </a:t>
            </a:r>
            <a:r>
              <a:rPr sz="2950" b="1" i="1" spc="-75" dirty="0">
                <a:latin typeface="Tahoma"/>
                <a:cs typeface="Tahoma"/>
              </a:rPr>
              <a:t>field </a:t>
            </a:r>
            <a:r>
              <a:rPr sz="2950" b="1" i="1" spc="-80" dirty="0">
                <a:latin typeface="Tahoma"/>
                <a:cs typeface="Tahoma"/>
              </a:rPr>
              <a:t>that </a:t>
            </a:r>
            <a:r>
              <a:rPr sz="2950" i="1" u="heavy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opposes the </a:t>
            </a:r>
            <a:r>
              <a:rPr sz="2950" i="1" u="heavy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change</a:t>
            </a:r>
            <a:r>
              <a:rPr sz="2950" i="1" spc="-85" dirty="0">
                <a:latin typeface="Tahoma"/>
                <a:cs typeface="Tahoma"/>
              </a:rPr>
              <a:t> </a:t>
            </a:r>
            <a:r>
              <a:rPr sz="2950" b="1" i="1" spc="-75" dirty="0">
                <a:latin typeface="Tahoma"/>
                <a:cs typeface="Tahoma"/>
              </a:rPr>
              <a:t>in </a:t>
            </a:r>
            <a:r>
              <a:rPr sz="2950" b="1" i="1" spc="-95" dirty="0">
                <a:latin typeface="Tahoma"/>
                <a:cs typeface="Tahoma"/>
              </a:rPr>
              <a:t>magnetic </a:t>
            </a:r>
            <a:r>
              <a:rPr sz="2950" b="1" i="1" spc="-75" dirty="0">
                <a:latin typeface="Tahoma"/>
                <a:cs typeface="Tahoma"/>
              </a:rPr>
              <a:t>field  </a:t>
            </a:r>
            <a:r>
              <a:rPr sz="2950" b="1" i="1" spc="-90" dirty="0">
                <a:latin typeface="Tahoma"/>
                <a:cs typeface="Tahoma"/>
              </a:rPr>
              <a:t>generating </a:t>
            </a:r>
            <a:r>
              <a:rPr sz="2950" b="1" i="1" spc="-85" dirty="0">
                <a:latin typeface="Tahoma"/>
                <a:cs typeface="Tahoma"/>
              </a:rPr>
              <a:t>the</a:t>
            </a:r>
            <a:r>
              <a:rPr sz="2950" b="1" i="1" spc="25" dirty="0">
                <a:latin typeface="Tahoma"/>
                <a:cs typeface="Tahoma"/>
              </a:rPr>
              <a:t> </a:t>
            </a:r>
            <a:r>
              <a:rPr sz="2950" b="1" i="1" spc="-85" dirty="0">
                <a:latin typeface="Tahoma"/>
                <a:cs typeface="Tahoma"/>
              </a:rPr>
              <a:t>current.</a:t>
            </a:r>
            <a:endParaRPr sz="2950">
              <a:latin typeface="Tahoma"/>
              <a:cs typeface="Tahoma"/>
            </a:endParaRPr>
          </a:p>
          <a:p>
            <a:pPr marL="355600" indent="-342900">
              <a:lnSpc>
                <a:spcPts val="3650"/>
              </a:lnSpc>
              <a:spcBef>
                <a:spcPts val="350"/>
              </a:spcBef>
              <a:buSzPct val="79687"/>
              <a:buFont typeface="Arial"/>
              <a:buChar char="►"/>
              <a:tabLst>
                <a:tab pos="355600" algn="l"/>
              </a:tabLst>
            </a:pPr>
            <a:r>
              <a:rPr sz="3200" u="heavy" spc="-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ahoma"/>
                <a:cs typeface="Tahoma"/>
                <a:hlinkClick r:id="rId41"/>
              </a:rPr>
              <a:t>http://www.micro.magnet.fsu.edu/electrom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ts val="3650"/>
              </a:lnSpc>
            </a:pPr>
            <a:r>
              <a:rPr sz="3200" u="heavy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ahoma"/>
                <a:cs typeface="Tahoma"/>
                <a:hlinkClick r:id="rId41"/>
              </a:rPr>
              <a:t>ag/java/lenzlaw/index.html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020"/>
              </a:lnSpc>
              <a:spcBef>
                <a:spcPts val="725"/>
              </a:spcBef>
              <a:buClr>
                <a:srgbClr val="009900"/>
              </a:buClr>
              <a:buSzPct val="80357"/>
              <a:buFont typeface="Arial"/>
              <a:buChar char="►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An induced emf drives current around a circuit just  as the emf of a battery</a:t>
            </a:r>
            <a:r>
              <a:rPr sz="2800" spc="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does.</a:t>
            </a:r>
            <a:endParaRPr sz="2800">
              <a:latin typeface="Tahoma"/>
              <a:cs typeface="Tahoma"/>
            </a:endParaRPr>
          </a:p>
          <a:p>
            <a:pPr marL="355600" marR="205740" indent="-342900">
              <a:lnSpc>
                <a:spcPts val="3020"/>
              </a:lnSpc>
              <a:spcBef>
                <a:spcPts val="685"/>
              </a:spcBef>
              <a:buClr>
                <a:srgbClr val="009900"/>
              </a:buClr>
              <a:buSzPct val="80357"/>
              <a:buFont typeface="Arial"/>
              <a:buChar char="►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With a battery, conventional current is directed  out of the positive terminal, through the attached  device, and into the negative</a:t>
            </a:r>
            <a:r>
              <a:rPr sz="2800" spc="6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terminal.</a:t>
            </a:r>
            <a:endParaRPr sz="2800">
              <a:latin typeface="Tahoma"/>
              <a:cs typeface="Tahoma"/>
            </a:endParaRPr>
          </a:p>
          <a:p>
            <a:pPr marL="355600" marR="382270" indent="-342900">
              <a:lnSpc>
                <a:spcPts val="3020"/>
              </a:lnSpc>
              <a:spcBef>
                <a:spcPts val="685"/>
              </a:spcBef>
              <a:buClr>
                <a:srgbClr val="009900"/>
              </a:buClr>
              <a:buSzPct val="80357"/>
              <a:buFont typeface="Arial"/>
              <a:buChar char="►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same </a:t>
            </a:r>
            <a:r>
              <a:rPr sz="2800" spc="-5" dirty="0">
                <a:latin typeface="Tahoma"/>
                <a:cs typeface="Tahoma"/>
              </a:rPr>
              <a:t>is true for an induced emf, but </a:t>
            </a:r>
            <a:r>
              <a:rPr sz="2800" dirty="0">
                <a:latin typeface="Tahoma"/>
                <a:cs typeface="Tahoma"/>
              </a:rPr>
              <a:t>the  </a:t>
            </a:r>
            <a:r>
              <a:rPr sz="2800" spc="-5" dirty="0">
                <a:latin typeface="Tahoma"/>
                <a:cs typeface="Tahoma"/>
              </a:rPr>
              <a:t>location of the positive and negative terminals is  not as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obvious.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3525" cy="6863080"/>
            <a:chOff x="0" y="0"/>
            <a:chExt cx="9153525" cy="6863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0467" y="1772411"/>
              <a:ext cx="4470400" cy="3348354"/>
            </a:xfrm>
            <a:custGeom>
              <a:avLst/>
              <a:gdLst/>
              <a:ahLst/>
              <a:cxnLst/>
              <a:rect l="l" t="t" r="r" b="b"/>
              <a:pathLst>
                <a:path w="4470400" h="3348354">
                  <a:moveTo>
                    <a:pt x="1508506" y="134874"/>
                  </a:moveTo>
                  <a:lnTo>
                    <a:pt x="997204" y="695071"/>
                  </a:lnTo>
                  <a:lnTo>
                    <a:pt x="104775" y="747395"/>
                  </a:lnTo>
                  <a:lnTo>
                    <a:pt x="0" y="994917"/>
                  </a:lnTo>
                  <a:lnTo>
                    <a:pt x="590676" y="1628139"/>
                  </a:lnTo>
                  <a:lnTo>
                    <a:pt x="970152" y="1431289"/>
                  </a:lnTo>
                  <a:lnTo>
                    <a:pt x="1575181" y="1721739"/>
                  </a:lnTo>
                  <a:lnTo>
                    <a:pt x="1772031" y="2124837"/>
                  </a:lnTo>
                  <a:lnTo>
                    <a:pt x="1719707" y="2300859"/>
                  </a:lnTo>
                  <a:lnTo>
                    <a:pt x="1784731" y="2632583"/>
                  </a:lnTo>
                  <a:lnTo>
                    <a:pt x="1824482" y="3172079"/>
                  </a:lnTo>
                  <a:lnTo>
                    <a:pt x="2323084" y="3348228"/>
                  </a:lnTo>
                  <a:lnTo>
                    <a:pt x="2677160" y="3213354"/>
                  </a:lnTo>
                  <a:lnTo>
                    <a:pt x="2545334" y="2819781"/>
                  </a:lnTo>
                  <a:lnTo>
                    <a:pt x="3161537" y="2467483"/>
                  </a:lnTo>
                  <a:lnTo>
                    <a:pt x="3621912" y="2446909"/>
                  </a:lnTo>
                  <a:lnTo>
                    <a:pt x="3883914" y="2156460"/>
                  </a:lnTo>
                  <a:lnTo>
                    <a:pt x="3749040" y="1588389"/>
                  </a:lnTo>
                  <a:lnTo>
                    <a:pt x="4138041" y="1417065"/>
                  </a:lnTo>
                  <a:lnTo>
                    <a:pt x="4469891" y="720471"/>
                  </a:lnTo>
                  <a:lnTo>
                    <a:pt x="3998341" y="0"/>
                  </a:lnTo>
                </a:path>
              </a:pathLst>
            </a:custGeom>
            <a:ln w="15240">
              <a:solidFill>
                <a:srgbClr val="DBDA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65" y="1698498"/>
              <a:ext cx="9100185" cy="4932045"/>
            </a:xfrm>
            <a:custGeom>
              <a:avLst/>
              <a:gdLst/>
              <a:ahLst/>
              <a:cxnLst/>
              <a:rect l="l" t="t" r="r" b="b"/>
              <a:pathLst>
                <a:path w="9100185" h="4932045">
                  <a:moveTo>
                    <a:pt x="3293618" y="177800"/>
                  </a:moveTo>
                  <a:lnTo>
                    <a:pt x="2857119" y="490474"/>
                  </a:lnTo>
                  <a:lnTo>
                    <a:pt x="2517394" y="417449"/>
                  </a:lnTo>
                  <a:lnTo>
                    <a:pt x="1874520" y="573024"/>
                  </a:lnTo>
                  <a:lnTo>
                    <a:pt x="1311021" y="593725"/>
                  </a:lnTo>
                  <a:lnTo>
                    <a:pt x="1034796" y="1071372"/>
                  </a:lnTo>
                  <a:lnTo>
                    <a:pt x="1179245" y="1226947"/>
                  </a:lnTo>
                  <a:lnTo>
                    <a:pt x="1401445" y="1112647"/>
                  </a:lnTo>
                  <a:lnTo>
                    <a:pt x="1717420" y="1164971"/>
                  </a:lnTo>
                  <a:lnTo>
                    <a:pt x="1834895" y="1423669"/>
                  </a:lnTo>
                  <a:lnTo>
                    <a:pt x="1585595" y="1693544"/>
                  </a:lnTo>
                  <a:lnTo>
                    <a:pt x="1874520" y="1890394"/>
                  </a:lnTo>
                  <a:lnTo>
                    <a:pt x="2188845" y="1828418"/>
                  </a:lnTo>
                  <a:lnTo>
                    <a:pt x="2465070" y="2004568"/>
                  </a:lnTo>
                  <a:lnTo>
                    <a:pt x="3028569" y="2025269"/>
                  </a:lnTo>
                  <a:lnTo>
                    <a:pt x="3592068" y="2336291"/>
                  </a:lnTo>
                  <a:lnTo>
                    <a:pt x="3723894" y="2729991"/>
                  </a:lnTo>
                  <a:lnTo>
                    <a:pt x="3604768" y="3436239"/>
                  </a:lnTo>
                  <a:lnTo>
                    <a:pt x="3723894" y="3674237"/>
                  </a:lnTo>
                  <a:lnTo>
                    <a:pt x="4419092" y="3632962"/>
                  </a:lnTo>
                  <a:lnTo>
                    <a:pt x="4668393" y="3829812"/>
                  </a:lnTo>
                  <a:lnTo>
                    <a:pt x="5152517" y="3321939"/>
                  </a:lnTo>
                  <a:lnTo>
                    <a:pt x="5062093" y="2958465"/>
                  </a:lnTo>
                  <a:lnTo>
                    <a:pt x="5508117" y="2729991"/>
                  </a:lnTo>
                  <a:lnTo>
                    <a:pt x="5822442" y="2802890"/>
                  </a:lnTo>
                  <a:lnTo>
                    <a:pt x="6241542" y="2637916"/>
                  </a:lnTo>
                  <a:lnTo>
                    <a:pt x="6439916" y="1938020"/>
                  </a:lnTo>
                  <a:lnTo>
                    <a:pt x="6817740" y="1537969"/>
                  </a:lnTo>
                  <a:lnTo>
                    <a:pt x="7330439" y="1496694"/>
                  </a:lnTo>
                  <a:lnTo>
                    <a:pt x="7238364" y="1237996"/>
                  </a:lnTo>
                  <a:lnTo>
                    <a:pt x="6859015" y="968248"/>
                  </a:lnTo>
                  <a:lnTo>
                    <a:pt x="7093965" y="407924"/>
                  </a:lnTo>
                  <a:lnTo>
                    <a:pt x="6733539" y="74675"/>
                  </a:lnTo>
                </a:path>
                <a:path w="9100185" h="4932045">
                  <a:moveTo>
                    <a:pt x="128587" y="0"/>
                  </a:moveTo>
                  <a:lnTo>
                    <a:pt x="211137" y="520573"/>
                  </a:lnTo>
                  <a:lnTo>
                    <a:pt x="0" y="1057148"/>
                  </a:lnTo>
                  <a:lnTo>
                    <a:pt x="131762" y="1938020"/>
                  </a:lnTo>
                  <a:lnTo>
                    <a:pt x="655650" y="2404745"/>
                  </a:lnTo>
                  <a:lnTo>
                    <a:pt x="1398651" y="2698369"/>
                  </a:lnTo>
                  <a:lnTo>
                    <a:pt x="2286127" y="2620645"/>
                  </a:lnTo>
                  <a:lnTo>
                    <a:pt x="2786126" y="3079369"/>
                  </a:lnTo>
                  <a:lnTo>
                    <a:pt x="2624201" y="3374516"/>
                  </a:lnTo>
                  <a:lnTo>
                    <a:pt x="1803400" y="3399916"/>
                  </a:lnTo>
                  <a:lnTo>
                    <a:pt x="1446276" y="3207893"/>
                  </a:lnTo>
                  <a:lnTo>
                    <a:pt x="1173200" y="3399916"/>
                  </a:lnTo>
                  <a:lnTo>
                    <a:pt x="1514475" y="4006278"/>
                  </a:lnTo>
                  <a:lnTo>
                    <a:pt x="1544701" y="4611039"/>
                  </a:lnTo>
                  <a:lnTo>
                    <a:pt x="2398776" y="4931664"/>
                  </a:lnTo>
                  <a:lnTo>
                    <a:pt x="2609977" y="4638014"/>
                  </a:lnTo>
                  <a:lnTo>
                    <a:pt x="3297301" y="4439602"/>
                  </a:lnTo>
                  <a:lnTo>
                    <a:pt x="4143502" y="4701514"/>
                  </a:lnTo>
                  <a:lnTo>
                    <a:pt x="5115052" y="4463415"/>
                  </a:lnTo>
                  <a:lnTo>
                    <a:pt x="5465953" y="4638014"/>
                  </a:lnTo>
                  <a:lnTo>
                    <a:pt x="6129528" y="4203103"/>
                  </a:lnTo>
                  <a:lnTo>
                    <a:pt x="6548628" y="3668141"/>
                  </a:lnTo>
                  <a:lnTo>
                    <a:pt x="6935978" y="3679316"/>
                  </a:lnTo>
                  <a:lnTo>
                    <a:pt x="7229729" y="3880866"/>
                  </a:lnTo>
                  <a:lnTo>
                    <a:pt x="7961503" y="3399916"/>
                  </a:lnTo>
                  <a:lnTo>
                    <a:pt x="8579104" y="3468243"/>
                  </a:lnTo>
                  <a:lnTo>
                    <a:pt x="9099804" y="3284093"/>
                  </a:lnTo>
                </a:path>
              </a:pathLst>
            </a:custGeom>
            <a:ln w="16764">
              <a:solidFill>
                <a:srgbClr val="DBDA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4047" y="1562100"/>
              <a:ext cx="8750935" cy="4638040"/>
            </a:xfrm>
            <a:custGeom>
              <a:avLst/>
              <a:gdLst/>
              <a:ahLst/>
              <a:cxnLst/>
              <a:rect l="l" t="t" r="r" b="b"/>
              <a:pathLst>
                <a:path w="8750935" h="4638040">
                  <a:moveTo>
                    <a:pt x="381025" y="256032"/>
                  </a:moveTo>
                  <a:lnTo>
                    <a:pt x="0" y="789432"/>
                  </a:lnTo>
                  <a:lnTo>
                    <a:pt x="130187" y="1559305"/>
                  </a:lnTo>
                  <a:lnTo>
                    <a:pt x="385787" y="1641855"/>
                  </a:lnTo>
                  <a:lnTo>
                    <a:pt x="750925" y="1981580"/>
                  </a:lnTo>
                  <a:lnTo>
                    <a:pt x="884288" y="2543556"/>
                  </a:lnTo>
                  <a:lnTo>
                    <a:pt x="1331976" y="2635631"/>
                  </a:lnTo>
                  <a:lnTo>
                    <a:pt x="1997202" y="2397506"/>
                  </a:lnTo>
                  <a:lnTo>
                    <a:pt x="2074926" y="2626106"/>
                  </a:lnTo>
                  <a:lnTo>
                    <a:pt x="2573528" y="2657856"/>
                  </a:lnTo>
                  <a:lnTo>
                    <a:pt x="2956052" y="3216656"/>
                  </a:lnTo>
                  <a:lnTo>
                    <a:pt x="2648077" y="3694556"/>
                  </a:lnTo>
                  <a:lnTo>
                    <a:pt x="2076577" y="3775455"/>
                  </a:lnTo>
                  <a:lnTo>
                    <a:pt x="1574927" y="3704081"/>
                  </a:lnTo>
                  <a:lnTo>
                    <a:pt x="1433576" y="3818381"/>
                  </a:lnTo>
                  <a:lnTo>
                    <a:pt x="1600327" y="4089844"/>
                  </a:lnTo>
                  <a:lnTo>
                    <a:pt x="1574927" y="4285107"/>
                  </a:lnTo>
                  <a:lnTo>
                    <a:pt x="1805051" y="4637532"/>
                  </a:lnTo>
                  <a:lnTo>
                    <a:pt x="2637028" y="4420044"/>
                  </a:lnTo>
                  <a:lnTo>
                    <a:pt x="2738628" y="4212082"/>
                  </a:lnTo>
                  <a:lnTo>
                    <a:pt x="3008503" y="4305744"/>
                  </a:lnTo>
                  <a:lnTo>
                    <a:pt x="3711829" y="4142231"/>
                  </a:lnTo>
                  <a:lnTo>
                    <a:pt x="3878453" y="4564507"/>
                  </a:lnTo>
                  <a:lnTo>
                    <a:pt x="4556379" y="4289869"/>
                  </a:lnTo>
                  <a:lnTo>
                    <a:pt x="5181854" y="4369244"/>
                  </a:lnTo>
                  <a:lnTo>
                    <a:pt x="5591556" y="4108894"/>
                  </a:lnTo>
                  <a:lnTo>
                    <a:pt x="5705856" y="3559555"/>
                  </a:lnTo>
                  <a:lnTo>
                    <a:pt x="6370955" y="3569080"/>
                  </a:lnTo>
                  <a:lnTo>
                    <a:pt x="6461506" y="3310381"/>
                  </a:lnTo>
                  <a:lnTo>
                    <a:pt x="6729857" y="3321430"/>
                  </a:lnTo>
                  <a:lnTo>
                    <a:pt x="7088632" y="3580256"/>
                  </a:lnTo>
                  <a:lnTo>
                    <a:pt x="7677658" y="3135757"/>
                  </a:lnTo>
                  <a:lnTo>
                    <a:pt x="8295132" y="3089656"/>
                  </a:lnTo>
                  <a:lnTo>
                    <a:pt x="8520557" y="2749931"/>
                  </a:lnTo>
                  <a:lnTo>
                    <a:pt x="8750808" y="2772156"/>
                  </a:lnTo>
                </a:path>
                <a:path w="8750935" h="4638040">
                  <a:moveTo>
                    <a:pt x="7520685" y="0"/>
                  </a:moveTo>
                  <a:lnTo>
                    <a:pt x="7633334" y="370077"/>
                  </a:lnTo>
                  <a:lnTo>
                    <a:pt x="7552435" y="1021079"/>
                  </a:lnTo>
                  <a:lnTo>
                    <a:pt x="8020811" y="1224407"/>
                  </a:lnTo>
                  <a:lnTo>
                    <a:pt x="8260460" y="1661160"/>
                  </a:lnTo>
                  <a:lnTo>
                    <a:pt x="8554212" y="1888236"/>
                  </a:lnTo>
                  <a:lnTo>
                    <a:pt x="8157336" y="1764411"/>
                  </a:lnTo>
                  <a:lnTo>
                    <a:pt x="7876285" y="1402334"/>
                  </a:lnTo>
                  <a:lnTo>
                    <a:pt x="7520685" y="1353058"/>
                  </a:lnTo>
                  <a:lnTo>
                    <a:pt x="7299959" y="792479"/>
                  </a:lnTo>
                  <a:lnTo>
                    <a:pt x="7376159" y="331850"/>
                  </a:lnTo>
                </a:path>
              </a:pathLst>
            </a:custGeom>
            <a:ln w="15240">
              <a:solidFill>
                <a:srgbClr val="DBDA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3597" y="1422653"/>
              <a:ext cx="919480" cy="1774189"/>
            </a:xfrm>
            <a:custGeom>
              <a:avLst/>
              <a:gdLst/>
              <a:ahLst/>
              <a:cxnLst/>
              <a:rect l="l" t="t" r="r" b="b"/>
              <a:pathLst>
                <a:path w="919479" h="1774189">
                  <a:moveTo>
                    <a:pt x="0" y="0"/>
                  </a:moveTo>
                  <a:lnTo>
                    <a:pt x="203200" y="520954"/>
                  </a:lnTo>
                  <a:lnTo>
                    <a:pt x="14224" y="1046607"/>
                  </a:lnTo>
                  <a:lnTo>
                    <a:pt x="63500" y="1211707"/>
                  </a:lnTo>
                  <a:lnTo>
                    <a:pt x="371348" y="1173607"/>
                  </a:lnTo>
                  <a:lnTo>
                    <a:pt x="545973" y="1675511"/>
                  </a:lnTo>
                  <a:lnTo>
                    <a:pt x="918972" y="1773936"/>
                  </a:lnTo>
                </a:path>
              </a:pathLst>
            </a:custGeom>
            <a:ln w="16764">
              <a:solidFill>
                <a:srgbClr val="DBDA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25034" y="1536953"/>
              <a:ext cx="3919220" cy="3804285"/>
            </a:xfrm>
            <a:custGeom>
              <a:avLst/>
              <a:gdLst/>
              <a:ahLst/>
              <a:cxnLst/>
              <a:rect l="l" t="t" r="r" b="b"/>
              <a:pathLst>
                <a:path w="3919220" h="3804285">
                  <a:moveTo>
                    <a:pt x="1774824" y="0"/>
                  </a:moveTo>
                  <a:lnTo>
                    <a:pt x="1871725" y="357250"/>
                  </a:lnTo>
                  <a:lnTo>
                    <a:pt x="2211450" y="538226"/>
                  </a:lnTo>
                  <a:lnTo>
                    <a:pt x="2228849" y="869950"/>
                  </a:lnTo>
                  <a:lnTo>
                    <a:pt x="2130424" y="1162177"/>
                  </a:lnTo>
                  <a:lnTo>
                    <a:pt x="2276474" y="1468501"/>
                  </a:lnTo>
                  <a:lnTo>
                    <a:pt x="2309875" y="1760601"/>
                  </a:lnTo>
                  <a:lnTo>
                    <a:pt x="2081275" y="1813052"/>
                  </a:lnTo>
                  <a:lnTo>
                    <a:pt x="1470024" y="2197227"/>
                  </a:lnTo>
                  <a:lnTo>
                    <a:pt x="1547875" y="2311527"/>
                  </a:lnTo>
                  <a:lnTo>
                    <a:pt x="1517649" y="2578227"/>
                  </a:lnTo>
                  <a:lnTo>
                    <a:pt x="1241425" y="2884678"/>
                  </a:lnTo>
                  <a:lnTo>
                    <a:pt x="855726" y="3140329"/>
                  </a:lnTo>
                  <a:lnTo>
                    <a:pt x="241300" y="3216529"/>
                  </a:lnTo>
                  <a:lnTo>
                    <a:pt x="30225" y="3573653"/>
                  </a:lnTo>
                  <a:lnTo>
                    <a:pt x="0" y="3803904"/>
                  </a:lnTo>
                  <a:lnTo>
                    <a:pt x="338200" y="3459353"/>
                  </a:lnTo>
                  <a:lnTo>
                    <a:pt x="998601" y="3318129"/>
                  </a:lnTo>
                  <a:lnTo>
                    <a:pt x="1419224" y="3026029"/>
                  </a:lnTo>
                  <a:lnTo>
                    <a:pt x="1952624" y="3153029"/>
                  </a:lnTo>
                  <a:lnTo>
                    <a:pt x="2647949" y="3026029"/>
                  </a:lnTo>
                  <a:lnTo>
                    <a:pt x="3148075" y="2770378"/>
                  </a:lnTo>
                  <a:lnTo>
                    <a:pt x="3197224" y="2540127"/>
                  </a:lnTo>
                  <a:lnTo>
                    <a:pt x="3551300" y="2375027"/>
                  </a:lnTo>
                  <a:lnTo>
                    <a:pt x="3744975" y="2463927"/>
                  </a:lnTo>
                  <a:lnTo>
                    <a:pt x="3918966" y="2350584"/>
                  </a:lnTo>
                </a:path>
              </a:pathLst>
            </a:custGeom>
            <a:ln w="16764">
              <a:solidFill>
                <a:srgbClr val="DBDA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6659" y="1693164"/>
              <a:ext cx="5023485" cy="2816860"/>
            </a:xfrm>
            <a:custGeom>
              <a:avLst/>
              <a:gdLst/>
              <a:ahLst/>
              <a:cxnLst/>
              <a:rect l="l" t="t" r="r" b="b"/>
              <a:pathLst>
                <a:path w="5023484" h="2816860">
                  <a:moveTo>
                    <a:pt x="983995" y="246252"/>
                  </a:moveTo>
                  <a:lnTo>
                    <a:pt x="668147" y="246252"/>
                  </a:lnTo>
                  <a:lnTo>
                    <a:pt x="325374" y="805307"/>
                  </a:lnTo>
                  <a:lnTo>
                    <a:pt x="0" y="1068959"/>
                  </a:lnTo>
                  <a:lnTo>
                    <a:pt x="772922" y="1243711"/>
                  </a:lnTo>
                  <a:lnTo>
                    <a:pt x="674497" y="1602739"/>
                  </a:lnTo>
                  <a:lnTo>
                    <a:pt x="979297" y="1725040"/>
                  </a:lnTo>
                  <a:lnTo>
                    <a:pt x="790448" y="2142744"/>
                  </a:lnTo>
                  <a:lnTo>
                    <a:pt x="1525269" y="1644014"/>
                  </a:lnTo>
                  <a:lnTo>
                    <a:pt x="1469770" y="1232535"/>
                  </a:lnTo>
                  <a:lnTo>
                    <a:pt x="1874519" y="1189736"/>
                  </a:lnTo>
                  <a:lnTo>
                    <a:pt x="2220467" y="954659"/>
                  </a:lnTo>
                  <a:lnTo>
                    <a:pt x="2087117" y="660781"/>
                  </a:lnTo>
                  <a:lnTo>
                    <a:pt x="2128392" y="311276"/>
                  </a:lnTo>
                  <a:lnTo>
                    <a:pt x="1858644" y="260476"/>
                  </a:lnTo>
                  <a:lnTo>
                    <a:pt x="1472945" y="0"/>
                  </a:lnTo>
                  <a:lnTo>
                    <a:pt x="983995" y="246252"/>
                  </a:lnTo>
                  <a:close/>
                </a:path>
                <a:path w="5023484" h="2816860">
                  <a:moveTo>
                    <a:pt x="4170807" y="1821814"/>
                  </a:moveTo>
                  <a:lnTo>
                    <a:pt x="4235958" y="1583944"/>
                  </a:lnTo>
                  <a:lnTo>
                    <a:pt x="4432681" y="1531620"/>
                  </a:lnTo>
                  <a:lnTo>
                    <a:pt x="4589780" y="1655318"/>
                  </a:lnTo>
                  <a:lnTo>
                    <a:pt x="4747006" y="1924939"/>
                  </a:lnTo>
                  <a:lnTo>
                    <a:pt x="5023104" y="1894839"/>
                  </a:lnTo>
                  <a:lnTo>
                    <a:pt x="5010404" y="2101088"/>
                  </a:lnTo>
                  <a:lnTo>
                    <a:pt x="4642231" y="2215261"/>
                  </a:lnTo>
                  <a:lnTo>
                    <a:pt x="4424807" y="2193036"/>
                  </a:lnTo>
                  <a:lnTo>
                    <a:pt x="4170807" y="2294509"/>
                  </a:lnTo>
                  <a:lnTo>
                    <a:pt x="3967734" y="2535555"/>
                  </a:lnTo>
                  <a:lnTo>
                    <a:pt x="3701034" y="2383409"/>
                  </a:lnTo>
                  <a:lnTo>
                    <a:pt x="3435985" y="2816352"/>
                  </a:lnTo>
                  <a:lnTo>
                    <a:pt x="3134487" y="2743454"/>
                  </a:lnTo>
                  <a:lnTo>
                    <a:pt x="3029712" y="2484882"/>
                  </a:lnTo>
                  <a:lnTo>
                    <a:pt x="3278886" y="2297684"/>
                  </a:lnTo>
                  <a:lnTo>
                    <a:pt x="3423285" y="1977263"/>
                  </a:lnTo>
                  <a:lnTo>
                    <a:pt x="3724910" y="1769490"/>
                  </a:lnTo>
                  <a:lnTo>
                    <a:pt x="4170807" y="1831339"/>
                  </a:lnTo>
                </a:path>
              </a:pathLst>
            </a:custGeom>
            <a:ln w="18288">
              <a:solidFill>
                <a:srgbClr val="DBDA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5340" y="1463039"/>
              <a:ext cx="4518660" cy="5306695"/>
            </a:xfrm>
            <a:custGeom>
              <a:avLst/>
              <a:gdLst/>
              <a:ahLst/>
              <a:cxnLst/>
              <a:rect l="l" t="t" r="r" b="b"/>
              <a:pathLst>
                <a:path w="4518659" h="5306695">
                  <a:moveTo>
                    <a:pt x="4505833" y="4080764"/>
                  </a:moveTo>
                  <a:lnTo>
                    <a:pt x="3958082" y="4055364"/>
                  </a:lnTo>
                  <a:lnTo>
                    <a:pt x="3616706" y="4183976"/>
                  </a:lnTo>
                  <a:lnTo>
                    <a:pt x="3073781" y="4125226"/>
                  </a:lnTo>
                  <a:lnTo>
                    <a:pt x="2760980" y="4617453"/>
                  </a:lnTo>
                  <a:lnTo>
                    <a:pt x="2540254" y="4391977"/>
                  </a:lnTo>
                  <a:lnTo>
                    <a:pt x="2146554" y="4544415"/>
                  </a:lnTo>
                  <a:lnTo>
                    <a:pt x="2294255" y="4873091"/>
                  </a:lnTo>
                  <a:lnTo>
                    <a:pt x="1702054" y="4709541"/>
                  </a:lnTo>
                  <a:lnTo>
                    <a:pt x="1409827" y="4912791"/>
                  </a:lnTo>
                  <a:lnTo>
                    <a:pt x="0" y="5103329"/>
                  </a:lnTo>
                  <a:lnTo>
                    <a:pt x="457200" y="5306568"/>
                  </a:lnTo>
                  <a:lnTo>
                    <a:pt x="1651127" y="5128729"/>
                  </a:lnTo>
                  <a:lnTo>
                    <a:pt x="2019554" y="5243055"/>
                  </a:lnTo>
                  <a:lnTo>
                    <a:pt x="3327781" y="5152555"/>
                  </a:lnTo>
                  <a:lnTo>
                    <a:pt x="3683381" y="5243055"/>
                  </a:lnTo>
                  <a:lnTo>
                    <a:pt x="3899281" y="5001704"/>
                  </a:lnTo>
                  <a:lnTo>
                    <a:pt x="4305808" y="5192242"/>
                  </a:lnTo>
                  <a:lnTo>
                    <a:pt x="4312158" y="4593640"/>
                  </a:lnTo>
                  <a:lnTo>
                    <a:pt x="4518660" y="4466898"/>
                  </a:lnTo>
                </a:path>
                <a:path w="4518659" h="5306695">
                  <a:moveTo>
                    <a:pt x="4015740" y="0"/>
                  </a:moveTo>
                  <a:lnTo>
                    <a:pt x="4183888" y="497077"/>
                  </a:lnTo>
                  <a:lnTo>
                    <a:pt x="4183888" y="1006983"/>
                  </a:lnTo>
                  <a:lnTo>
                    <a:pt x="4440809" y="1356360"/>
                  </a:lnTo>
                  <a:lnTo>
                    <a:pt x="4456684" y="916432"/>
                  </a:lnTo>
                  <a:lnTo>
                    <a:pt x="4393184" y="635254"/>
                  </a:lnTo>
                  <a:lnTo>
                    <a:pt x="4518660" y="387153"/>
                  </a:lnTo>
                </a:path>
              </a:pathLst>
            </a:custGeom>
            <a:ln w="18288">
              <a:solidFill>
                <a:srgbClr val="DBDA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3840" y="5664708"/>
              <a:ext cx="1026160" cy="622300"/>
            </a:xfrm>
            <a:custGeom>
              <a:avLst/>
              <a:gdLst/>
              <a:ahLst/>
              <a:cxnLst/>
              <a:rect l="l" t="t" r="r" b="b"/>
              <a:pathLst>
                <a:path w="1026159" h="622300">
                  <a:moveTo>
                    <a:pt x="800226" y="0"/>
                  </a:moveTo>
                  <a:lnTo>
                    <a:pt x="508000" y="96761"/>
                  </a:lnTo>
                  <a:lnTo>
                    <a:pt x="377825" y="172897"/>
                  </a:lnTo>
                  <a:lnTo>
                    <a:pt x="228600" y="342620"/>
                  </a:lnTo>
                  <a:lnTo>
                    <a:pt x="0" y="621791"/>
                  </a:lnTo>
                  <a:lnTo>
                    <a:pt x="571626" y="417169"/>
                  </a:lnTo>
                  <a:lnTo>
                    <a:pt x="685926" y="288683"/>
                  </a:lnTo>
                  <a:lnTo>
                    <a:pt x="1025651" y="225234"/>
                  </a:lnTo>
                  <a:lnTo>
                    <a:pt x="800226" y="0"/>
                  </a:lnTo>
                  <a:close/>
                </a:path>
              </a:pathLst>
            </a:custGeom>
            <a:ln w="18288">
              <a:solidFill>
                <a:srgbClr val="DBDA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7" y="3810000"/>
              <a:ext cx="4343400" cy="3048000"/>
            </a:xfrm>
            <a:custGeom>
              <a:avLst/>
              <a:gdLst/>
              <a:ahLst/>
              <a:cxnLst/>
              <a:rect l="l" t="t" r="r" b="b"/>
              <a:pathLst>
                <a:path w="4343400" h="3048000">
                  <a:moveTo>
                    <a:pt x="0" y="0"/>
                  </a:moveTo>
                  <a:lnTo>
                    <a:pt x="152399" y="533400"/>
                  </a:lnTo>
                  <a:lnTo>
                    <a:pt x="609600" y="609600"/>
                  </a:lnTo>
                  <a:lnTo>
                    <a:pt x="914400" y="1143000"/>
                  </a:lnTo>
                  <a:lnTo>
                    <a:pt x="838200" y="1524000"/>
                  </a:lnTo>
                  <a:lnTo>
                    <a:pt x="1066800" y="1752600"/>
                  </a:lnTo>
                  <a:lnTo>
                    <a:pt x="914400" y="2209800"/>
                  </a:lnTo>
                  <a:lnTo>
                    <a:pt x="990600" y="2590800"/>
                  </a:lnTo>
                  <a:lnTo>
                    <a:pt x="2362200" y="2971798"/>
                  </a:lnTo>
                  <a:lnTo>
                    <a:pt x="2667000" y="2743200"/>
                  </a:lnTo>
                  <a:lnTo>
                    <a:pt x="3505200" y="2743200"/>
                  </a:lnTo>
                  <a:lnTo>
                    <a:pt x="3657600" y="2590800"/>
                  </a:lnTo>
                  <a:lnTo>
                    <a:pt x="4343400" y="2971798"/>
                  </a:lnTo>
                  <a:lnTo>
                    <a:pt x="4191000" y="3047999"/>
                  </a:lnTo>
                  <a:lnTo>
                    <a:pt x="3657600" y="2895600"/>
                  </a:lnTo>
                  <a:lnTo>
                    <a:pt x="3429000" y="2971798"/>
                  </a:lnTo>
                  <a:lnTo>
                    <a:pt x="2590800" y="3047999"/>
                  </a:lnTo>
                  <a:lnTo>
                    <a:pt x="2286000" y="3047999"/>
                  </a:lnTo>
                  <a:lnTo>
                    <a:pt x="761999" y="2895600"/>
                  </a:lnTo>
                  <a:lnTo>
                    <a:pt x="304800" y="2971798"/>
                  </a:lnTo>
                  <a:lnTo>
                    <a:pt x="152399" y="2667000"/>
                  </a:lnTo>
                  <a:lnTo>
                    <a:pt x="457200" y="2286000"/>
                  </a:lnTo>
                  <a:lnTo>
                    <a:pt x="533400" y="1752600"/>
                  </a:lnTo>
                  <a:lnTo>
                    <a:pt x="228600" y="1371600"/>
                  </a:lnTo>
                  <a:lnTo>
                    <a:pt x="381000" y="990600"/>
                  </a:lnTo>
                  <a:lnTo>
                    <a:pt x="76200" y="838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DBDA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36" y="6101054"/>
              <a:ext cx="153522" cy="1295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571" y="6119786"/>
              <a:ext cx="177876" cy="117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128" y="6095148"/>
              <a:ext cx="170815" cy="132715"/>
            </a:xfrm>
            <a:custGeom>
              <a:avLst/>
              <a:gdLst/>
              <a:ahLst/>
              <a:cxnLst/>
              <a:rect l="l" t="t" r="r" b="b"/>
              <a:pathLst>
                <a:path w="170815" h="132714">
                  <a:moveTo>
                    <a:pt x="29705" y="23482"/>
                  </a:moveTo>
                  <a:lnTo>
                    <a:pt x="10744" y="21615"/>
                  </a:lnTo>
                  <a:lnTo>
                    <a:pt x="0" y="130619"/>
                  </a:lnTo>
                  <a:lnTo>
                    <a:pt x="18961" y="132486"/>
                  </a:lnTo>
                  <a:lnTo>
                    <a:pt x="29705" y="23482"/>
                  </a:lnTo>
                  <a:close/>
                </a:path>
                <a:path w="170815" h="132714">
                  <a:moveTo>
                    <a:pt x="78079" y="13347"/>
                  </a:moveTo>
                  <a:lnTo>
                    <a:pt x="59055" y="12331"/>
                  </a:lnTo>
                  <a:lnTo>
                    <a:pt x="53225" y="121704"/>
                  </a:lnTo>
                  <a:lnTo>
                    <a:pt x="72250" y="122720"/>
                  </a:lnTo>
                  <a:lnTo>
                    <a:pt x="78079" y="13347"/>
                  </a:lnTo>
                  <a:close/>
                </a:path>
                <a:path w="170815" h="132714">
                  <a:moveTo>
                    <a:pt x="123113" y="115887"/>
                  </a:moveTo>
                  <a:lnTo>
                    <a:pt x="122491" y="6350"/>
                  </a:lnTo>
                  <a:lnTo>
                    <a:pt x="103441" y="6464"/>
                  </a:lnTo>
                  <a:lnTo>
                    <a:pt x="104063" y="116001"/>
                  </a:lnTo>
                  <a:lnTo>
                    <a:pt x="123113" y="115887"/>
                  </a:lnTo>
                  <a:close/>
                </a:path>
                <a:path w="170815" h="132714">
                  <a:moveTo>
                    <a:pt x="170738" y="109537"/>
                  </a:moveTo>
                  <a:lnTo>
                    <a:pt x="170116" y="0"/>
                  </a:lnTo>
                  <a:lnTo>
                    <a:pt x="151066" y="114"/>
                  </a:lnTo>
                  <a:lnTo>
                    <a:pt x="151688" y="109651"/>
                  </a:lnTo>
                  <a:lnTo>
                    <a:pt x="170738" y="109537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3193" y="6035573"/>
              <a:ext cx="176784" cy="1365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8377" y="5932665"/>
              <a:ext cx="196481" cy="1662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57490" y="5311901"/>
              <a:ext cx="728980" cy="675005"/>
            </a:xfrm>
            <a:custGeom>
              <a:avLst/>
              <a:gdLst/>
              <a:ahLst/>
              <a:cxnLst/>
              <a:rect l="l" t="t" r="r" b="b"/>
              <a:pathLst>
                <a:path w="728980" h="675004">
                  <a:moveTo>
                    <a:pt x="61506" y="665911"/>
                  </a:moveTo>
                  <a:lnTo>
                    <a:pt x="17068" y="576313"/>
                  </a:lnTo>
                  <a:lnTo>
                    <a:pt x="0" y="584784"/>
                  </a:lnTo>
                  <a:lnTo>
                    <a:pt x="44450" y="674382"/>
                  </a:lnTo>
                  <a:lnTo>
                    <a:pt x="61506" y="665911"/>
                  </a:lnTo>
                  <a:close/>
                </a:path>
                <a:path w="728980" h="675004">
                  <a:moveTo>
                    <a:pt x="112509" y="632980"/>
                  </a:moveTo>
                  <a:lnTo>
                    <a:pt x="56832" y="549948"/>
                  </a:lnTo>
                  <a:lnTo>
                    <a:pt x="41021" y="560552"/>
                  </a:lnTo>
                  <a:lnTo>
                    <a:pt x="96748" y="643597"/>
                  </a:lnTo>
                  <a:lnTo>
                    <a:pt x="112509" y="632980"/>
                  </a:lnTo>
                  <a:close/>
                </a:path>
                <a:path w="728980" h="675004">
                  <a:moveTo>
                    <a:pt x="153784" y="604405"/>
                  </a:moveTo>
                  <a:lnTo>
                    <a:pt x="98107" y="521373"/>
                  </a:lnTo>
                  <a:lnTo>
                    <a:pt x="82296" y="531977"/>
                  </a:lnTo>
                  <a:lnTo>
                    <a:pt x="138036" y="615022"/>
                  </a:lnTo>
                  <a:lnTo>
                    <a:pt x="153784" y="604405"/>
                  </a:lnTo>
                  <a:close/>
                </a:path>
                <a:path w="728980" h="675004">
                  <a:moveTo>
                    <a:pt x="198234" y="579005"/>
                  </a:moveTo>
                  <a:lnTo>
                    <a:pt x="142608" y="495973"/>
                  </a:lnTo>
                  <a:lnTo>
                    <a:pt x="126733" y="506577"/>
                  </a:lnTo>
                  <a:lnTo>
                    <a:pt x="182486" y="589622"/>
                  </a:lnTo>
                  <a:lnTo>
                    <a:pt x="198234" y="579005"/>
                  </a:lnTo>
                  <a:close/>
                </a:path>
                <a:path w="728980" h="675004">
                  <a:moveTo>
                    <a:pt x="283959" y="511187"/>
                  </a:moveTo>
                  <a:lnTo>
                    <a:pt x="213347" y="440309"/>
                  </a:lnTo>
                  <a:lnTo>
                    <a:pt x="199885" y="453758"/>
                  </a:lnTo>
                  <a:lnTo>
                    <a:pt x="270370" y="524637"/>
                  </a:lnTo>
                  <a:lnTo>
                    <a:pt x="283959" y="511187"/>
                  </a:lnTo>
                  <a:close/>
                </a:path>
                <a:path w="728980" h="675004">
                  <a:moveTo>
                    <a:pt x="333362" y="485990"/>
                  </a:moveTo>
                  <a:lnTo>
                    <a:pt x="256019" y="408368"/>
                  </a:lnTo>
                  <a:lnTo>
                    <a:pt x="242557" y="421805"/>
                  </a:lnTo>
                  <a:lnTo>
                    <a:pt x="319773" y="499427"/>
                  </a:lnTo>
                  <a:lnTo>
                    <a:pt x="333362" y="485990"/>
                  </a:lnTo>
                  <a:close/>
                </a:path>
                <a:path w="728980" h="675004">
                  <a:moveTo>
                    <a:pt x="373240" y="448678"/>
                  </a:moveTo>
                  <a:lnTo>
                    <a:pt x="287388" y="380682"/>
                  </a:lnTo>
                  <a:lnTo>
                    <a:pt x="275577" y="395617"/>
                  </a:lnTo>
                  <a:lnTo>
                    <a:pt x="361429" y="463613"/>
                  </a:lnTo>
                  <a:lnTo>
                    <a:pt x="373240" y="448678"/>
                  </a:lnTo>
                  <a:close/>
                </a:path>
                <a:path w="728980" h="675004">
                  <a:moveTo>
                    <a:pt x="411340" y="418515"/>
                  </a:moveTo>
                  <a:lnTo>
                    <a:pt x="325488" y="350520"/>
                  </a:lnTo>
                  <a:lnTo>
                    <a:pt x="313677" y="365455"/>
                  </a:lnTo>
                  <a:lnTo>
                    <a:pt x="399529" y="433451"/>
                  </a:lnTo>
                  <a:lnTo>
                    <a:pt x="411340" y="418515"/>
                  </a:lnTo>
                  <a:close/>
                </a:path>
                <a:path w="728980" h="675004">
                  <a:moveTo>
                    <a:pt x="487794" y="342684"/>
                  </a:moveTo>
                  <a:lnTo>
                    <a:pt x="392798" y="288239"/>
                  </a:lnTo>
                  <a:lnTo>
                    <a:pt x="383273" y="304774"/>
                  </a:lnTo>
                  <a:lnTo>
                    <a:pt x="478396" y="359206"/>
                  </a:lnTo>
                  <a:lnTo>
                    <a:pt x="487794" y="342684"/>
                  </a:lnTo>
                  <a:close/>
                </a:path>
                <a:path w="728980" h="675004">
                  <a:moveTo>
                    <a:pt x="521195" y="302996"/>
                  </a:moveTo>
                  <a:lnTo>
                    <a:pt x="426072" y="248539"/>
                  </a:lnTo>
                  <a:lnTo>
                    <a:pt x="416674" y="265049"/>
                  </a:lnTo>
                  <a:lnTo>
                    <a:pt x="511670" y="319519"/>
                  </a:lnTo>
                  <a:lnTo>
                    <a:pt x="521195" y="302996"/>
                  </a:lnTo>
                  <a:close/>
                </a:path>
                <a:path w="728980" h="675004">
                  <a:moveTo>
                    <a:pt x="552564" y="264033"/>
                  </a:moveTo>
                  <a:lnTo>
                    <a:pt x="453631" y="217043"/>
                  </a:lnTo>
                  <a:lnTo>
                    <a:pt x="445503" y="234188"/>
                  </a:lnTo>
                  <a:lnTo>
                    <a:pt x="544436" y="281228"/>
                  </a:lnTo>
                  <a:lnTo>
                    <a:pt x="552564" y="264033"/>
                  </a:lnTo>
                  <a:close/>
                </a:path>
                <a:path w="728980" h="675004">
                  <a:moveTo>
                    <a:pt x="581139" y="225933"/>
                  </a:moveTo>
                  <a:lnTo>
                    <a:pt x="482206" y="178943"/>
                  </a:lnTo>
                  <a:lnTo>
                    <a:pt x="474078" y="196088"/>
                  </a:lnTo>
                  <a:lnTo>
                    <a:pt x="573011" y="243078"/>
                  </a:lnTo>
                  <a:lnTo>
                    <a:pt x="581139" y="225933"/>
                  </a:lnTo>
                  <a:close/>
                </a:path>
                <a:path w="728980" h="675004">
                  <a:moveTo>
                    <a:pt x="640702" y="146304"/>
                  </a:moveTo>
                  <a:lnTo>
                    <a:pt x="539102" y="105664"/>
                  </a:lnTo>
                  <a:lnTo>
                    <a:pt x="531990" y="123317"/>
                  </a:lnTo>
                  <a:lnTo>
                    <a:pt x="633717" y="163957"/>
                  </a:lnTo>
                  <a:lnTo>
                    <a:pt x="640702" y="146304"/>
                  </a:lnTo>
                  <a:close/>
                </a:path>
                <a:path w="728980" h="675004">
                  <a:moveTo>
                    <a:pt x="675627" y="113030"/>
                  </a:moveTo>
                  <a:lnTo>
                    <a:pt x="574027" y="72263"/>
                  </a:lnTo>
                  <a:lnTo>
                    <a:pt x="566915" y="89916"/>
                  </a:lnTo>
                  <a:lnTo>
                    <a:pt x="668642" y="130683"/>
                  </a:lnTo>
                  <a:lnTo>
                    <a:pt x="675627" y="113030"/>
                  </a:lnTo>
                  <a:close/>
                </a:path>
                <a:path w="728980" h="675004">
                  <a:moveTo>
                    <a:pt x="698995" y="64262"/>
                  </a:moveTo>
                  <a:lnTo>
                    <a:pt x="592696" y="37719"/>
                  </a:lnTo>
                  <a:lnTo>
                    <a:pt x="588124" y="56134"/>
                  </a:lnTo>
                  <a:lnTo>
                    <a:pt x="694296" y="82677"/>
                  </a:lnTo>
                  <a:lnTo>
                    <a:pt x="698995" y="64262"/>
                  </a:lnTo>
                  <a:close/>
                </a:path>
                <a:path w="728980" h="675004">
                  <a:moveTo>
                    <a:pt x="728967" y="28829"/>
                  </a:moveTo>
                  <a:lnTo>
                    <a:pt x="613524" y="0"/>
                  </a:lnTo>
                  <a:lnTo>
                    <a:pt x="608825" y="18542"/>
                  </a:lnTo>
                  <a:lnTo>
                    <a:pt x="724395" y="47371"/>
                  </a:lnTo>
                  <a:lnTo>
                    <a:pt x="728967" y="28829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0639" y="5110988"/>
              <a:ext cx="179197" cy="1656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21891" y="4909439"/>
              <a:ext cx="130175" cy="30480"/>
            </a:xfrm>
            <a:custGeom>
              <a:avLst/>
              <a:gdLst/>
              <a:ahLst/>
              <a:cxnLst/>
              <a:rect l="l" t="t" r="r" b="b"/>
              <a:pathLst>
                <a:path w="130175" h="30479">
                  <a:moveTo>
                    <a:pt x="128142" y="0"/>
                  </a:moveTo>
                  <a:lnTo>
                    <a:pt x="0" y="11049"/>
                  </a:lnTo>
                  <a:lnTo>
                    <a:pt x="1650" y="29972"/>
                  </a:lnTo>
                  <a:lnTo>
                    <a:pt x="129793" y="19050"/>
                  </a:lnTo>
                  <a:lnTo>
                    <a:pt x="128142" y="0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34591" y="4693665"/>
              <a:ext cx="139319" cy="1579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58" y="3753611"/>
              <a:ext cx="2064385" cy="2157730"/>
            </a:xfrm>
            <a:custGeom>
              <a:avLst/>
              <a:gdLst/>
              <a:ahLst/>
              <a:cxnLst/>
              <a:rect l="l" t="t" r="r" b="b"/>
              <a:pathLst>
                <a:path w="2064385" h="2157729">
                  <a:moveTo>
                    <a:pt x="1109332" y="5715"/>
                  </a:moveTo>
                  <a:lnTo>
                    <a:pt x="1091184" y="0"/>
                  </a:lnTo>
                  <a:lnTo>
                    <a:pt x="1054989" y="113411"/>
                  </a:lnTo>
                  <a:lnTo>
                    <a:pt x="1073137" y="119126"/>
                  </a:lnTo>
                  <a:lnTo>
                    <a:pt x="1109332" y="5715"/>
                  </a:lnTo>
                  <a:close/>
                </a:path>
                <a:path w="2064385" h="2157729">
                  <a:moveTo>
                    <a:pt x="1155153" y="16002"/>
                  </a:moveTo>
                  <a:lnTo>
                    <a:pt x="1137158" y="9779"/>
                  </a:lnTo>
                  <a:lnTo>
                    <a:pt x="1098080" y="122174"/>
                  </a:lnTo>
                  <a:lnTo>
                    <a:pt x="1116063" y="128397"/>
                  </a:lnTo>
                  <a:lnTo>
                    <a:pt x="1155153" y="16002"/>
                  </a:lnTo>
                  <a:close/>
                </a:path>
                <a:path w="2064385" h="2157729">
                  <a:moveTo>
                    <a:pt x="1204366" y="22352"/>
                  </a:moveTo>
                  <a:lnTo>
                    <a:pt x="1186370" y="16129"/>
                  </a:lnTo>
                  <a:lnTo>
                    <a:pt x="1147292" y="128524"/>
                  </a:lnTo>
                  <a:lnTo>
                    <a:pt x="1165275" y="134747"/>
                  </a:lnTo>
                  <a:lnTo>
                    <a:pt x="1204366" y="22352"/>
                  </a:lnTo>
                  <a:close/>
                </a:path>
                <a:path w="2064385" h="2157729">
                  <a:moveTo>
                    <a:pt x="1255928" y="30988"/>
                  </a:moveTo>
                  <a:lnTo>
                    <a:pt x="1238465" y="23368"/>
                  </a:lnTo>
                  <a:lnTo>
                    <a:pt x="1190967" y="132588"/>
                  </a:lnTo>
                  <a:lnTo>
                    <a:pt x="1208430" y="140208"/>
                  </a:lnTo>
                  <a:lnTo>
                    <a:pt x="1255928" y="30988"/>
                  </a:lnTo>
                  <a:close/>
                </a:path>
                <a:path w="2064385" h="2157729">
                  <a:moveTo>
                    <a:pt x="1340319" y="59944"/>
                  </a:moveTo>
                  <a:lnTo>
                    <a:pt x="1323682" y="50673"/>
                  </a:lnTo>
                  <a:lnTo>
                    <a:pt x="1265389" y="154432"/>
                  </a:lnTo>
                  <a:lnTo>
                    <a:pt x="1281899" y="163703"/>
                  </a:lnTo>
                  <a:lnTo>
                    <a:pt x="1340319" y="59944"/>
                  </a:lnTo>
                  <a:close/>
                </a:path>
                <a:path w="2064385" h="2157729">
                  <a:moveTo>
                    <a:pt x="1383118" y="72644"/>
                  </a:moveTo>
                  <a:lnTo>
                    <a:pt x="1366608" y="63373"/>
                  </a:lnTo>
                  <a:lnTo>
                    <a:pt x="1308188" y="167132"/>
                  </a:lnTo>
                  <a:lnTo>
                    <a:pt x="1324825" y="176403"/>
                  </a:lnTo>
                  <a:lnTo>
                    <a:pt x="1383118" y="72644"/>
                  </a:lnTo>
                  <a:close/>
                </a:path>
                <a:path w="2064385" h="2157729">
                  <a:moveTo>
                    <a:pt x="1427060" y="79502"/>
                  </a:moveTo>
                  <a:lnTo>
                    <a:pt x="1410804" y="69596"/>
                  </a:lnTo>
                  <a:lnTo>
                    <a:pt x="1343748" y="179324"/>
                  </a:lnTo>
                  <a:lnTo>
                    <a:pt x="1360004" y="189230"/>
                  </a:lnTo>
                  <a:lnTo>
                    <a:pt x="1427060" y="79502"/>
                  </a:lnTo>
                  <a:close/>
                </a:path>
                <a:path w="2064385" h="2157729">
                  <a:moveTo>
                    <a:pt x="1470875" y="102362"/>
                  </a:moveTo>
                  <a:lnTo>
                    <a:pt x="1455508" y="91059"/>
                  </a:lnTo>
                  <a:lnTo>
                    <a:pt x="1379308" y="194564"/>
                  </a:lnTo>
                  <a:lnTo>
                    <a:pt x="1394675" y="205867"/>
                  </a:lnTo>
                  <a:lnTo>
                    <a:pt x="1470875" y="102362"/>
                  </a:lnTo>
                  <a:close/>
                </a:path>
                <a:path w="2064385" h="2157729">
                  <a:moveTo>
                    <a:pt x="1545678" y="137668"/>
                  </a:moveTo>
                  <a:lnTo>
                    <a:pt x="1531200" y="125222"/>
                  </a:lnTo>
                  <a:lnTo>
                    <a:pt x="1447380" y="222758"/>
                  </a:lnTo>
                  <a:lnTo>
                    <a:pt x="1461731" y="235204"/>
                  </a:lnTo>
                  <a:lnTo>
                    <a:pt x="1545678" y="137668"/>
                  </a:lnTo>
                  <a:close/>
                </a:path>
                <a:path w="2064385" h="2157729">
                  <a:moveTo>
                    <a:pt x="1582127" y="159893"/>
                  </a:moveTo>
                  <a:lnTo>
                    <a:pt x="1567776" y="147447"/>
                  </a:lnTo>
                  <a:lnTo>
                    <a:pt x="1483829" y="244983"/>
                  </a:lnTo>
                  <a:lnTo>
                    <a:pt x="1498307" y="257429"/>
                  </a:lnTo>
                  <a:lnTo>
                    <a:pt x="1582127" y="159893"/>
                  </a:lnTo>
                  <a:close/>
                </a:path>
                <a:path w="2064385" h="2157729">
                  <a:moveTo>
                    <a:pt x="1626819" y="174371"/>
                  </a:moveTo>
                  <a:lnTo>
                    <a:pt x="1612353" y="161925"/>
                  </a:lnTo>
                  <a:lnTo>
                    <a:pt x="1523326" y="265430"/>
                  </a:lnTo>
                  <a:lnTo>
                    <a:pt x="1537804" y="277876"/>
                  </a:lnTo>
                  <a:lnTo>
                    <a:pt x="1626819" y="174371"/>
                  </a:lnTo>
                  <a:close/>
                </a:path>
                <a:path w="2064385" h="2157729">
                  <a:moveTo>
                    <a:pt x="1634070" y="1297432"/>
                  </a:moveTo>
                  <a:lnTo>
                    <a:pt x="634492" y="1227924"/>
                  </a:lnTo>
                  <a:lnTo>
                    <a:pt x="895692" y="494118"/>
                  </a:lnTo>
                  <a:lnTo>
                    <a:pt x="913104" y="554736"/>
                  </a:lnTo>
                  <a:lnTo>
                    <a:pt x="968819" y="554736"/>
                  </a:lnTo>
                  <a:lnTo>
                    <a:pt x="1049997" y="329692"/>
                  </a:lnTo>
                  <a:lnTo>
                    <a:pt x="999058" y="331343"/>
                  </a:lnTo>
                  <a:lnTo>
                    <a:pt x="941755" y="492887"/>
                  </a:lnTo>
                  <a:lnTo>
                    <a:pt x="921042" y="422935"/>
                  </a:lnTo>
                  <a:lnTo>
                    <a:pt x="956310" y="323850"/>
                  </a:lnTo>
                  <a:lnTo>
                    <a:pt x="938364" y="317500"/>
                  </a:lnTo>
                  <a:lnTo>
                    <a:pt x="911860" y="391947"/>
                  </a:lnTo>
                  <a:lnTo>
                    <a:pt x="889228" y="315468"/>
                  </a:lnTo>
                  <a:lnTo>
                    <a:pt x="839889" y="315468"/>
                  </a:lnTo>
                  <a:lnTo>
                    <a:pt x="763485" y="543687"/>
                  </a:lnTo>
                  <a:lnTo>
                    <a:pt x="808050" y="548386"/>
                  </a:lnTo>
                  <a:lnTo>
                    <a:pt x="865352" y="388366"/>
                  </a:lnTo>
                  <a:lnTo>
                    <a:pt x="886675" y="462686"/>
                  </a:lnTo>
                  <a:lnTo>
                    <a:pt x="614756" y="1226553"/>
                  </a:lnTo>
                  <a:lnTo>
                    <a:pt x="1320" y="1183894"/>
                  </a:lnTo>
                  <a:lnTo>
                    <a:pt x="0" y="1202944"/>
                  </a:lnTo>
                  <a:lnTo>
                    <a:pt x="608114" y="1245235"/>
                  </a:lnTo>
                  <a:lnTo>
                    <a:pt x="285673" y="2151075"/>
                  </a:lnTo>
                  <a:lnTo>
                    <a:pt x="303618" y="2157463"/>
                  </a:lnTo>
                  <a:lnTo>
                    <a:pt x="627837" y="1246606"/>
                  </a:lnTo>
                  <a:lnTo>
                    <a:pt x="1632788" y="1316482"/>
                  </a:lnTo>
                  <a:lnTo>
                    <a:pt x="1634070" y="1297432"/>
                  </a:lnTo>
                  <a:close/>
                </a:path>
                <a:path w="2064385" h="2157729">
                  <a:moveTo>
                    <a:pt x="1662264" y="197993"/>
                  </a:moveTo>
                  <a:lnTo>
                    <a:pt x="1648929" y="184404"/>
                  </a:lnTo>
                  <a:lnTo>
                    <a:pt x="1551393" y="279908"/>
                  </a:lnTo>
                  <a:lnTo>
                    <a:pt x="1564728" y="293497"/>
                  </a:lnTo>
                  <a:lnTo>
                    <a:pt x="1662264" y="197993"/>
                  </a:lnTo>
                  <a:close/>
                </a:path>
                <a:path w="2064385" h="2157729">
                  <a:moveTo>
                    <a:pt x="1728050" y="247269"/>
                  </a:moveTo>
                  <a:lnTo>
                    <a:pt x="1715477" y="232918"/>
                  </a:lnTo>
                  <a:lnTo>
                    <a:pt x="1612607" y="322707"/>
                  </a:lnTo>
                  <a:lnTo>
                    <a:pt x="1625180" y="337058"/>
                  </a:lnTo>
                  <a:lnTo>
                    <a:pt x="1728050" y="247269"/>
                  </a:lnTo>
                  <a:close/>
                </a:path>
                <a:path w="2064385" h="2157729">
                  <a:moveTo>
                    <a:pt x="1761324" y="277495"/>
                  </a:moveTo>
                  <a:lnTo>
                    <a:pt x="1748878" y="263144"/>
                  </a:lnTo>
                  <a:lnTo>
                    <a:pt x="1646008" y="352806"/>
                  </a:lnTo>
                  <a:lnTo>
                    <a:pt x="1658454" y="367157"/>
                  </a:lnTo>
                  <a:lnTo>
                    <a:pt x="1761324" y="277495"/>
                  </a:lnTo>
                  <a:close/>
                </a:path>
                <a:path w="2064385" h="2157729">
                  <a:moveTo>
                    <a:pt x="1785200" y="304419"/>
                  </a:moveTo>
                  <a:lnTo>
                    <a:pt x="1772627" y="290068"/>
                  </a:lnTo>
                  <a:lnTo>
                    <a:pt x="1669757" y="379857"/>
                  </a:lnTo>
                  <a:lnTo>
                    <a:pt x="1682330" y="394208"/>
                  </a:lnTo>
                  <a:lnTo>
                    <a:pt x="1785200" y="304419"/>
                  </a:lnTo>
                  <a:close/>
                </a:path>
                <a:path w="2064385" h="2157729">
                  <a:moveTo>
                    <a:pt x="1815045" y="331978"/>
                  </a:moveTo>
                  <a:lnTo>
                    <a:pt x="1803107" y="317119"/>
                  </a:lnTo>
                  <a:lnTo>
                    <a:pt x="1697062" y="403098"/>
                  </a:lnTo>
                  <a:lnTo>
                    <a:pt x="1709000" y="417957"/>
                  </a:lnTo>
                  <a:lnTo>
                    <a:pt x="1815045" y="331978"/>
                  </a:lnTo>
                  <a:close/>
                </a:path>
                <a:path w="2064385" h="2157729">
                  <a:moveTo>
                    <a:pt x="1871306" y="399669"/>
                  </a:moveTo>
                  <a:lnTo>
                    <a:pt x="1861146" y="383540"/>
                  </a:lnTo>
                  <a:lnTo>
                    <a:pt x="1745576" y="456057"/>
                  </a:lnTo>
                  <a:lnTo>
                    <a:pt x="1755736" y="472186"/>
                  </a:lnTo>
                  <a:lnTo>
                    <a:pt x="1871306" y="399669"/>
                  </a:lnTo>
                  <a:close/>
                </a:path>
                <a:path w="2064385" h="2157729">
                  <a:moveTo>
                    <a:pt x="1892642" y="428117"/>
                  </a:moveTo>
                  <a:lnTo>
                    <a:pt x="1882863" y="411734"/>
                  </a:lnTo>
                  <a:lnTo>
                    <a:pt x="1765515" y="481584"/>
                  </a:lnTo>
                  <a:lnTo>
                    <a:pt x="1775294" y="497967"/>
                  </a:lnTo>
                  <a:lnTo>
                    <a:pt x="1892642" y="428117"/>
                  </a:lnTo>
                  <a:close/>
                </a:path>
                <a:path w="2064385" h="2157729">
                  <a:moveTo>
                    <a:pt x="1917153" y="464820"/>
                  </a:moveTo>
                  <a:lnTo>
                    <a:pt x="1907882" y="448183"/>
                  </a:lnTo>
                  <a:lnTo>
                    <a:pt x="1788629" y="514731"/>
                  </a:lnTo>
                  <a:lnTo>
                    <a:pt x="1797900" y="531368"/>
                  </a:lnTo>
                  <a:lnTo>
                    <a:pt x="1917153" y="464820"/>
                  </a:lnTo>
                  <a:close/>
                </a:path>
                <a:path w="2064385" h="2157729">
                  <a:moveTo>
                    <a:pt x="1937727" y="491744"/>
                  </a:moveTo>
                  <a:lnTo>
                    <a:pt x="1928456" y="475107"/>
                  </a:lnTo>
                  <a:lnTo>
                    <a:pt x="1809330" y="541782"/>
                  </a:lnTo>
                  <a:lnTo>
                    <a:pt x="1818601" y="558419"/>
                  </a:lnTo>
                  <a:lnTo>
                    <a:pt x="1937727" y="491744"/>
                  </a:lnTo>
                  <a:close/>
                </a:path>
                <a:path w="2064385" h="2157729">
                  <a:moveTo>
                    <a:pt x="1975700" y="564007"/>
                  </a:moveTo>
                  <a:lnTo>
                    <a:pt x="1967445" y="546862"/>
                  </a:lnTo>
                  <a:lnTo>
                    <a:pt x="1844382" y="606044"/>
                  </a:lnTo>
                  <a:lnTo>
                    <a:pt x="1852637" y="623189"/>
                  </a:lnTo>
                  <a:lnTo>
                    <a:pt x="1975700" y="564007"/>
                  </a:lnTo>
                  <a:close/>
                </a:path>
                <a:path w="2064385" h="2157729">
                  <a:moveTo>
                    <a:pt x="1994242" y="607568"/>
                  </a:moveTo>
                  <a:lnTo>
                    <a:pt x="1987003" y="589915"/>
                  </a:lnTo>
                  <a:lnTo>
                    <a:pt x="1860765" y="641858"/>
                  </a:lnTo>
                  <a:lnTo>
                    <a:pt x="1868004" y="659511"/>
                  </a:lnTo>
                  <a:lnTo>
                    <a:pt x="1994242" y="607568"/>
                  </a:lnTo>
                  <a:close/>
                </a:path>
                <a:path w="2064385" h="2157729">
                  <a:moveTo>
                    <a:pt x="2006942" y="644017"/>
                  </a:moveTo>
                  <a:lnTo>
                    <a:pt x="1999703" y="626491"/>
                  </a:lnTo>
                  <a:lnTo>
                    <a:pt x="1873465" y="678434"/>
                  </a:lnTo>
                  <a:lnTo>
                    <a:pt x="1880704" y="695960"/>
                  </a:lnTo>
                  <a:lnTo>
                    <a:pt x="2006942" y="644017"/>
                  </a:lnTo>
                  <a:close/>
                </a:path>
                <a:path w="2064385" h="2157729">
                  <a:moveTo>
                    <a:pt x="2022817" y="675767"/>
                  </a:moveTo>
                  <a:lnTo>
                    <a:pt x="2015578" y="658241"/>
                  </a:lnTo>
                  <a:lnTo>
                    <a:pt x="1889340" y="710184"/>
                  </a:lnTo>
                  <a:lnTo>
                    <a:pt x="1896579" y="727710"/>
                  </a:lnTo>
                  <a:lnTo>
                    <a:pt x="2022817" y="675767"/>
                  </a:lnTo>
                  <a:close/>
                </a:path>
                <a:path w="2064385" h="2157729">
                  <a:moveTo>
                    <a:pt x="2044407" y="756158"/>
                  </a:moveTo>
                  <a:lnTo>
                    <a:pt x="2038184" y="738124"/>
                  </a:lnTo>
                  <a:lnTo>
                    <a:pt x="1909025" y="782193"/>
                  </a:lnTo>
                  <a:lnTo>
                    <a:pt x="1915248" y="800227"/>
                  </a:lnTo>
                  <a:lnTo>
                    <a:pt x="2044407" y="756158"/>
                  </a:lnTo>
                  <a:close/>
                </a:path>
                <a:path w="2064385" h="2157729">
                  <a:moveTo>
                    <a:pt x="2054440" y="792607"/>
                  </a:moveTo>
                  <a:lnTo>
                    <a:pt x="2049106" y="774319"/>
                  </a:lnTo>
                  <a:lnTo>
                    <a:pt x="1918042" y="812419"/>
                  </a:lnTo>
                  <a:lnTo>
                    <a:pt x="1923376" y="830707"/>
                  </a:lnTo>
                  <a:lnTo>
                    <a:pt x="2054440" y="792607"/>
                  </a:lnTo>
                  <a:close/>
                </a:path>
                <a:path w="2064385" h="2157729">
                  <a:moveTo>
                    <a:pt x="2059266" y="830707"/>
                  </a:moveTo>
                  <a:lnTo>
                    <a:pt x="2053932" y="812419"/>
                  </a:lnTo>
                  <a:lnTo>
                    <a:pt x="1922741" y="850519"/>
                  </a:lnTo>
                  <a:lnTo>
                    <a:pt x="1928075" y="868807"/>
                  </a:lnTo>
                  <a:lnTo>
                    <a:pt x="2059266" y="830707"/>
                  </a:lnTo>
                  <a:close/>
                </a:path>
                <a:path w="2064385" h="2157729">
                  <a:moveTo>
                    <a:pt x="2064346" y="876935"/>
                  </a:moveTo>
                  <a:lnTo>
                    <a:pt x="2059901" y="858393"/>
                  </a:lnTo>
                  <a:lnTo>
                    <a:pt x="1927186" y="890016"/>
                  </a:lnTo>
                  <a:lnTo>
                    <a:pt x="1931631" y="908558"/>
                  </a:lnTo>
                  <a:lnTo>
                    <a:pt x="2064346" y="876935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5342" y="3743452"/>
              <a:ext cx="192062" cy="1235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561" y="3764279"/>
              <a:ext cx="175260" cy="132715"/>
            </a:xfrm>
            <a:custGeom>
              <a:avLst/>
              <a:gdLst/>
              <a:ahLst/>
              <a:cxnLst/>
              <a:rect l="l" t="t" r="r" b="b"/>
              <a:pathLst>
                <a:path w="175259" h="132714">
                  <a:moveTo>
                    <a:pt x="25539" y="23368"/>
                  </a:moveTo>
                  <a:lnTo>
                    <a:pt x="6527" y="22225"/>
                  </a:lnTo>
                  <a:lnTo>
                    <a:pt x="0" y="131572"/>
                  </a:lnTo>
                  <a:lnTo>
                    <a:pt x="19011" y="132715"/>
                  </a:lnTo>
                  <a:lnTo>
                    <a:pt x="25539" y="23368"/>
                  </a:lnTo>
                  <a:close/>
                </a:path>
                <a:path w="175259" h="132714">
                  <a:moveTo>
                    <a:pt x="70548" y="13335"/>
                  </a:moveTo>
                  <a:lnTo>
                    <a:pt x="51498" y="13081"/>
                  </a:lnTo>
                  <a:lnTo>
                    <a:pt x="50241" y="122555"/>
                  </a:lnTo>
                  <a:lnTo>
                    <a:pt x="69291" y="122809"/>
                  </a:lnTo>
                  <a:lnTo>
                    <a:pt x="70548" y="13335"/>
                  </a:lnTo>
                  <a:close/>
                </a:path>
                <a:path w="175259" h="132714">
                  <a:moveTo>
                    <a:pt x="125653" y="7112"/>
                  </a:moveTo>
                  <a:lnTo>
                    <a:pt x="106616" y="6604"/>
                  </a:lnTo>
                  <a:lnTo>
                    <a:pt x="103085" y="116078"/>
                  </a:lnTo>
                  <a:lnTo>
                    <a:pt x="122123" y="116586"/>
                  </a:lnTo>
                  <a:lnTo>
                    <a:pt x="125653" y="7112"/>
                  </a:lnTo>
                  <a:close/>
                </a:path>
                <a:path w="175259" h="132714">
                  <a:moveTo>
                    <a:pt x="175247" y="1270"/>
                  </a:moveTo>
                  <a:lnTo>
                    <a:pt x="156235" y="0"/>
                  </a:lnTo>
                  <a:lnTo>
                    <a:pt x="148755" y="109220"/>
                  </a:lnTo>
                  <a:lnTo>
                    <a:pt x="167754" y="110490"/>
                  </a:lnTo>
                  <a:lnTo>
                    <a:pt x="175247" y="1270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7149" y="3805173"/>
              <a:ext cx="180416" cy="1573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347" y="4007358"/>
              <a:ext cx="70485" cy="94615"/>
            </a:xfrm>
            <a:custGeom>
              <a:avLst/>
              <a:gdLst/>
              <a:ahLst/>
              <a:cxnLst/>
              <a:rect l="l" t="t" r="r" b="b"/>
              <a:pathLst>
                <a:path w="70485" h="94614">
                  <a:moveTo>
                    <a:pt x="15988" y="0"/>
                  </a:moveTo>
                  <a:lnTo>
                    <a:pt x="0" y="10287"/>
                  </a:lnTo>
                  <a:lnTo>
                    <a:pt x="54380" y="94234"/>
                  </a:lnTo>
                  <a:lnTo>
                    <a:pt x="70368" y="83947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298" y="3892803"/>
              <a:ext cx="192058" cy="1591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95" y="3640073"/>
              <a:ext cx="2193925" cy="2694940"/>
            </a:xfrm>
            <a:custGeom>
              <a:avLst/>
              <a:gdLst/>
              <a:ahLst/>
              <a:cxnLst/>
              <a:rect l="l" t="t" r="r" b="b"/>
              <a:pathLst>
                <a:path w="2193925" h="2694940">
                  <a:moveTo>
                    <a:pt x="111658" y="1685417"/>
                  </a:moveTo>
                  <a:lnTo>
                    <a:pt x="101765" y="1669161"/>
                  </a:lnTo>
                  <a:lnTo>
                    <a:pt x="0" y="1731010"/>
                  </a:lnTo>
                  <a:lnTo>
                    <a:pt x="9893" y="1747266"/>
                  </a:lnTo>
                  <a:lnTo>
                    <a:pt x="111658" y="1685417"/>
                  </a:lnTo>
                  <a:close/>
                </a:path>
                <a:path w="2193925" h="2694940">
                  <a:moveTo>
                    <a:pt x="132346" y="434213"/>
                  </a:moveTo>
                  <a:lnTo>
                    <a:pt x="29235" y="251841"/>
                  </a:lnTo>
                  <a:lnTo>
                    <a:pt x="12661" y="261239"/>
                  </a:lnTo>
                  <a:lnTo>
                    <a:pt x="115760" y="443611"/>
                  </a:lnTo>
                  <a:lnTo>
                    <a:pt x="132346" y="434213"/>
                  </a:lnTo>
                  <a:close/>
                </a:path>
                <a:path w="2193925" h="2694940">
                  <a:moveTo>
                    <a:pt x="232613" y="2481567"/>
                  </a:moveTo>
                  <a:lnTo>
                    <a:pt x="214884" y="2474620"/>
                  </a:lnTo>
                  <a:lnTo>
                    <a:pt x="131470" y="2687459"/>
                  </a:lnTo>
                  <a:lnTo>
                    <a:pt x="149212" y="2694406"/>
                  </a:lnTo>
                  <a:lnTo>
                    <a:pt x="232613" y="2481567"/>
                  </a:lnTo>
                  <a:close/>
                </a:path>
                <a:path w="2193925" h="2694940">
                  <a:moveTo>
                    <a:pt x="356336" y="329438"/>
                  </a:moveTo>
                  <a:lnTo>
                    <a:pt x="295859" y="128778"/>
                  </a:lnTo>
                  <a:lnTo>
                    <a:pt x="277622" y="134239"/>
                  </a:lnTo>
                  <a:lnTo>
                    <a:pt x="338099" y="334899"/>
                  </a:lnTo>
                  <a:lnTo>
                    <a:pt x="356336" y="329438"/>
                  </a:lnTo>
                  <a:close/>
                </a:path>
                <a:path w="2193925" h="2694940">
                  <a:moveTo>
                    <a:pt x="362635" y="962660"/>
                  </a:moveTo>
                  <a:lnTo>
                    <a:pt x="140817" y="648970"/>
                  </a:lnTo>
                  <a:lnTo>
                    <a:pt x="125272" y="659892"/>
                  </a:lnTo>
                  <a:lnTo>
                    <a:pt x="347091" y="973582"/>
                  </a:lnTo>
                  <a:lnTo>
                    <a:pt x="362635" y="962660"/>
                  </a:lnTo>
                  <a:close/>
                </a:path>
                <a:path w="2193925" h="2694940">
                  <a:moveTo>
                    <a:pt x="448906" y="2477579"/>
                  </a:moveTo>
                  <a:lnTo>
                    <a:pt x="430060" y="2474772"/>
                  </a:lnTo>
                  <a:lnTo>
                    <a:pt x="397776" y="2691447"/>
                  </a:lnTo>
                  <a:lnTo>
                    <a:pt x="416623" y="2694254"/>
                  </a:lnTo>
                  <a:lnTo>
                    <a:pt x="448906" y="2477579"/>
                  </a:lnTo>
                  <a:close/>
                </a:path>
                <a:path w="2193925" h="2694940">
                  <a:moveTo>
                    <a:pt x="688390" y="2653830"/>
                  </a:moveTo>
                  <a:lnTo>
                    <a:pt x="678980" y="2444496"/>
                  </a:lnTo>
                  <a:lnTo>
                    <a:pt x="659942" y="2445347"/>
                  </a:lnTo>
                  <a:lnTo>
                    <a:pt x="669353" y="2654681"/>
                  </a:lnTo>
                  <a:lnTo>
                    <a:pt x="688390" y="2653830"/>
                  </a:lnTo>
                  <a:close/>
                </a:path>
                <a:path w="2193925" h="2694940">
                  <a:moveTo>
                    <a:pt x="838555" y="14859"/>
                  </a:moveTo>
                  <a:lnTo>
                    <a:pt x="819645" y="12446"/>
                  </a:lnTo>
                  <a:lnTo>
                    <a:pt x="792353" y="229743"/>
                  </a:lnTo>
                  <a:lnTo>
                    <a:pt x="811263" y="232156"/>
                  </a:lnTo>
                  <a:lnTo>
                    <a:pt x="838555" y="14859"/>
                  </a:lnTo>
                  <a:close/>
                </a:path>
                <a:path w="2193925" h="2694940">
                  <a:moveTo>
                    <a:pt x="966063" y="2575306"/>
                  </a:moveTo>
                  <a:lnTo>
                    <a:pt x="911847" y="2372893"/>
                  </a:lnTo>
                  <a:lnTo>
                    <a:pt x="893445" y="2377821"/>
                  </a:lnTo>
                  <a:lnTo>
                    <a:pt x="947661" y="2580233"/>
                  </a:lnTo>
                  <a:lnTo>
                    <a:pt x="966063" y="2575306"/>
                  </a:lnTo>
                  <a:close/>
                </a:path>
                <a:path w="2193925" h="2694940">
                  <a:moveTo>
                    <a:pt x="1109649" y="5969"/>
                  </a:moveTo>
                  <a:lnTo>
                    <a:pt x="1091565" y="0"/>
                  </a:lnTo>
                  <a:lnTo>
                    <a:pt x="1016558" y="225933"/>
                  </a:lnTo>
                  <a:lnTo>
                    <a:pt x="1034643" y="231902"/>
                  </a:lnTo>
                  <a:lnTo>
                    <a:pt x="1109649" y="5969"/>
                  </a:lnTo>
                  <a:close/>
                </a:path>
                <a:path w="2193925" h="2694940">
                  <a:moveTo>
                    <a:pt x="1118285" y="2042109"/>
                  </a:moveTo>
                  <a:lnTo>
                    <a:pt x="896467" y="1728470"/>
                  </a:lnTo>
                  <a:lnTo>
                    <a:pt x="880922" y="1739392"/>
                  </a:lnTo>
                  <a:lnTo>
                    <a:pt x="1102741" y="2053107"/>
                  </a:lnTo>
                  <a:lnTo>
                    <a:pt x="1118285" y="2042109"/>
                  </a:lnTo>
                  <a:close/>
                </a:path>
                <a:path w="2193925" h="2694940">
                  <a:moveTo>
                    <a:pt x="1220101" y="2456459"/>
                  </a:moveTo>
                  <a:lnTo>
                    <a:pt x="1126337" y="2269058"/>
                  </a:lnTo>
                  <a:lnTo>
                    <a:pt x="1109306" y="2277580"/>
                  </a:lnTo>
                  <a:lnTo>
                    <a:pt x="1203071" y="2464993"/>
                  </a:lnTo>
                  <a:lnTo>
                    <a:pt x="1220101" y="2456459"/>
                  </a:lnTo>
                  <a:close/>
                </a:path>
                <a:path w="2193925" h="2694940">
                  <a:moveTo>
                    <a:pt x="1360030" y="53975"/>
                  </a:moveTo>
                  <a:lnTo>
                    <a:pt x="1343266" y="44704"/>
                  </a:lnTo>
                  <a:lnTo>
                    <a:pt x="1225016" y="260477"/>
                  </a:lnTo>
                  <a:lnTo>
                    <a:pt x="1241717" y="269748"/>
                  </a:lnTo>
                  <a:lnTo>
                    <a:pt x="1360030" y="53975"/>
                  </a:lnTo>
                  <a:close/>
                </a:path>
                <a:path w="2193925" h="2694940">
                  <a:moveTo>
                    <a:pt x="1465059" y="2299589"/>
                  </a:moveTo>
                  <a:lnTo>
                    <a:pt x="1333233" y="2136724"/>
                  </a:lnTo>
                  <a:lnTo>
                    <a:pt x="1318374" y="2148713"/>
                  </a:lnTo>
                  <a:lnTo>
                    <a:pt x="1450200" y="2311577"/>
                  </a:lnTo>
                  <a:lnTo>
                    <a:pt x="1465059" y="2299589"/>
                  </a:lnTo>
                  <a:close/>
                </a:path>
                <a:path w="2193925" h="2694940">
                  <a:moveTo>
                    <a:pt x="1579105" y="772922"/>
                  </a:moveTo>
                  <a:lnTo>
                    <a:pt x="1569326" y="756666"/>
                  </a:lnTo>
                  <a:lnTo>
                    <a:pt x="1139177" y="1017905"/>
                  </a:lnTo>
                  <a:lnTo>
                    <a:pt x="1149070" y="1034161"/>
                  </a:lnTo>
                  <a:lnTo>
                    <a:pt x="1579105" y="772922"/>
                  </a:lnTo>
                  <a:close/>
                </a:path>
                <a:path w="2193925" h="2694940">
                  <a:moveTo>
                    <a:pt x="1595488" y="126746"/>
                  </a:moveTo>
                  <a:lnTo>
                    <a:pt x="1580248" y="115316"/>
                  </a:lnTo>
                  <a:lnTo>
                    <a:pt x="1421244" y="327406"/>
                  </a:lnTo>
                  <a:lnTo>
                    <a:pt x="1436484" y="338836"/>
                  </a:lnTo>
                  <a:lnTo>
                    <a:pt x="1595488" y="126746"/>
                  </a:lnTo>
                  <a:close/>
                </a:path>
                <a:path w="2193925" h="2694940">
                  <a:moveTo>
                    <a:pt x="1669656" y="1357884"/>
                  </a:moveTo>
                  <a:lnTo>
                    <a:pt x="1411846" y="1338834"/>
                  </a:lnTo>
                  <a:lnTo>
                    <a:pt x="1345044" y="1510284"/>
                  </a:lnTo>
                  <a:lnTo>
                    <a:pt x="1392796" y="1519809"/>
                  </a:lnTo>
                  <a:lnTo>
                    <a:pt x="1440548" y="1386459"/>
                  </a:lnTo>
                  <a:lnTo>
                    <a:pt x="1507350" y="1395984"/>
                  </a:lnTo>
                  <a:lnTo>
                    <a:pt x="1469123" y="1510284"/>
                  </a:lnTo>
                  <a:lnTo>
                    <a:pt x="1507350" y="1510284"/>
                  </a:lnTo>
                  <a:lnTo>
                    <a:pt x="1555102" y="1395984"/>
                  </a:lnTo>
                  <a:lnTo>
                    <a:pt x="1602854" y="1395984"/>
                  </a:lnTo>
                  <a:lnTo>
                    <a:pt x="1564627" y="1519809"/>
                  </a:lnTo>
                  <a:lnTo>
                    <a:pt x="1612379" y="1529334"/>
                  </a:lnTo>
                  <a:lnTo>
                    <a:pt x="1669656" y="1357884"/>
                  </a:lnTo>
                  <a:close/>
                </a:path>
                <a:path w="2193925" h="2694940">
                  <a:moveTo>
                    <a:pt x="1681594" y="2107908"/>
                  </a:moveTo>
                  <a:lnTo>
                    <a:pt x="1509636" y="1988210"/>
                  </a:lnTo>
                  <a:lnTo>
                    <a:pt x="1498714" y="2003844"/>
                  </a:lnTo>
                  <a:lnTo>
                    <a:pt x="1670672" y="2123554"/>
                  </a:lnTo>
                  <a:lnTo>
                    <a:pt x="1681594" y="2107908"/>
                  </a:lnTo>
                  <a:close/>
                </a:path>
                <a:path w="2193925" h="2694940">
                  <a:moveTo>
                    <a:pt x="1793608" y="249047"/>
                  </a:moveTo>
                  <a:lnTo>
                    <a:pt x="1780527" y="235331"/>
                  </a:lnTo>
                  <a:lnTo>
                    <a:pt x="1588249" y="417830"/>
                  </a:lnTo>
                  <a:lnTo>
                    <a:pt x="1601330" y="431546"/>
                  </a:lnTo>
                  <a:lnTo>
                    <a:pt x="1793608" y="249047"/>
                  </a:lnTo>
                  <a:close/>
                </a:path>
                <a:path w="2193925" h="2694940">
                  <a:moveTo>
                    <a:pt x="1864474" y="1909445"/>
                  </a:moveTo>
                  <a:lnTo>
                    <a:pt x="1663814" y="1813687"/>
                  </a:lnTo>
                  <a:lnTo>
                    <a:pt x="1655559" y="1830959"/>
                  </a:lnTo>
                  <a:lnTo>
                    <a:pt x="1856219" y="1926590"/>
                  </a:lnTo>
                  <a:lnTo>
                    <a:pt x="1864474" y="1909445"/>
                  </a:lnTo>
                  <a:close/>
                </a:path>
                <a:path w="2193925" h="2694940">
                  <a:moveTo>
                    <a:pt x="1956295" y="399161"/>
                  </a:moveTo>
                  <a:lnTo>
                    <a:pt x="1944865" y="383794"/>
                  </a:lnTo>
                  <a:lnTo>
                    <a:pt x="1724139" y="547116"/>
                  </a:lnTo>
                  <a:lnTo>
                    <a:pt x="1735442" y="562483"/>
                  </a:lnTo>
                  <a:lnTo>
                    <a:pt x="1956295" y="399161"/>
                  </a:lnTo>
                  <a:close/>
                </a:path>
                <a:path w="2193925" h="2694940">
                  <a:moveTo>
                    <a:pt x="2021446" y="1681607"/>
                  </a:moveTo>
                  <a:lnTo>
                    <a:pt x="1788147" y="1633601"/>
                  </a:lnTo>
                  <a:lnTo>
                    <a:pt x="1784337" y="1652270"/>
                  </a:lnTo>
                  <a:lnTo>
                    <a:pt x="2017636" y="1700276"/>
                  </a:lnTo>
                  <a:lnTo>
                    <a:pt x="2021446" y="1681607"/>
                  </a:lnTo>
                  <a:close/>
                </a:path>
                <a:path w="2193925" h="2694940">
                  <a:moveTo>
                    <a:pt x="2070468" y="581152"/>
                  </a:moveTo>
                  <a:lnTo>
                    <a:pt x="2061324" y="564388"/>
                  </a:lnTo>
                  <a:lnTo>
                    <a:pt x="1829041" y="692150"/>
                  </a:lnTo>
                  <a:lnTo>
                    <a:pt x="1838185" y="708914"/>
                  </a:lnTo>
                  <a:lnTo>
                    <a:pt x="2070468" y="581152"/>
                  </a:lnTo>
                  <a:close/>
                </a:path>
                <a:path w="2193925" h="2694940">
                  <a:moveTo>
                    <a:pt x="2158733" y="787019"/>
                  </a:moveTo>
                  <a:lnTo>
                    <a:pt x="2152383" y="769112"/>
                  </a:lnTo>
                  <a:lnTo>
                    <a:pt x="1902574" y="857758"/>
                  </a:lnTo>
                  <a:lnTo>
                    <a:pt x="1908924" y="875665"/>
                  </a:lnTo>
                  <a:lnTo>
                    <a:pt x="2158733" y="787019"/>
                  </a:lnTo>
                  <a:close/>
                </a:path>
                <a:path w="2193925" h="2694940">
                  <a:moveTo>
                    <a:pt x="2187435" y="1235075"/>
                  </a:moveTo>
                  <a:lnTo>
                    <a:pt x="2185784" y="1216152"/>
                  </a:lnTo>
                  <a:lnTo>
                    <a:pt x="1921624" y="1238377"/>
                  </a:lnTo>
                  <a:lnTo>
                    <a:pt x="1923148" y="1257300"/>
                  </a:lnTo>
                  <a:lnTo>
                    <a:pt x="2187435" y="1235075"/>
                  </a:lnTo>
                  <a:close/>
                </a:path>
                <a:path w="2193925" h="2694940">
                  <a:moveTo>
                    <a:pt x="2193912" y="1001268"/>
                  </a:moveTo>
                  <a:lnTo>
                    <a:pt x="2189721" y="982726"/>
                  </a:lnTo>
                  <a:lnTo>
                    <a:pt x="1931022" y="1040384"/>
                  </a:lnTo>
                  <a:lnTo>
                    <a:pt x="1935086" y="1058926"/>
                  </a:lnTo>
                  <a:lnTo>
                    <a:pt x="2193912" y="1001268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480" y="4207764"/>
              <a:ext cx="283464" cy="2377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4419" y="5559552"/>
              <a:ext cx="132588" cy="123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24939" y="4311396"/>
              <a:ext cx="210311" cy="2194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655" y="3687444"/>
              <a:ext cx="2113915" cy="2518410"/>
            </a:xfrm>
            <a:custGeom>
              <a:avLst/>
              <a:gdLst/>
              <a:ahLst/>
              <a:cxnLst/>
              <a:rect l="l" t="t" r="r" b="b"/>
              <a:pathLst>
                <a:path w="2113915" h="2518410">
                  <a:moveTo>
                    <a:pt x="10680" y="2403983"/>
                  </a:moveTo>
                  <a:lnTo>
                    <a:pt x="12" y="2403983"/>
                  </a:lnTo>
                  <a:lnTo>
                    <a:pt x="12" y="2422271"/>
                  </a:lnTo>
                  <a:lnTo>
                    <a:pt x="10680" y="2403983"/>
                  </a:lnTo>
                  <a:close/>
                </a:path>
                <a:path w="2113915" h="2518410">
                  <a:moveTo>
                    <a:pt x="48780" y="434594"/>
                  </a:moveTo>
                  <a:lnTo>
                    <a:pt x="0" y="367919"/>
                  </a:lnTo>
                  <a:lnTo>
                    <a:pt x="12" y="406019"/>
                  </a:lnTo>
                  <a:lnTo>
                    <a:pt x="29273" y="444119"/>
                  </a:lnTo>
                  <a:lnTo>
                    <a:pt x="48780" y="434594"/>
                  </a:lnTo>
                  <a:close/>
                </a:path>
                <a:path w="2113915" h="2518410">
                  <a:moveTo>
                    <a:pt x="57924" y="2413127"/>
                  </a:moveTo>
                  <a:lnTo>
                    <a:pt x="38620" y="2413127"/>
                  </a:lnTo>
                  <a:lnTo>
                    <a:pt x="12" y="2470480"/>
                  </a:lnTo>
                  <a:lnTo>
                    <a:pt x="12" y="2518283"/>
                  </a:lnTo>
                  <a:lnTo>
                    <a:pt x="57924" y="2413127"/>
                  </a:lnTo>
                  <a:close/>
                </a:path>
                <a:path w="2113915" h="2518410">
                  <a:moveTo>
                    <a:pt x="575094" y="218694"/>
                  </a:moveTo>
                  <a:lnTo>
                    <a:pt x="562444" y="0"/>
                  </a:lnTo>
                  <a:lnTo>
                    <a:pt x="543420" y="1016"/>
                  </a:lnTo>
                  <a:lnTo>
                    <a:pt x="556069" y="219710"/>
                  </a:lnTo>
                  <a:lnTo>
                    <a:pt x="575094" y="218694"/>
                  </a:lnTo>
                  <a:close/>
                </a:path>
                <a:path w="2113915" h="2518410">
                  <a:moveTo>
                    <a:pt x="2113800" y="1403223"/>
                  </a:moveTo>
                  <a:lnTo>
                    <a:pt x="1858784" y="1385062"/>
                  </a:lnTo>
                  <a:lnTo>
                    <a:pt x="1857514" y="1404112"/>
                  </a:lnTo>
                  <a:lnTo>
                    <a:pt x="2112403" y="1422273"/>
                  </a:lnTo>
                  <a:lnTo>
                    <a:pt x="2113800" y="1403223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0979" y="5674478"/>
              <a:ext cx="223837" cy="24168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1276" y="5632897"/>
              <a:ext cx="94315" cy="1181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3379" y="3973067"/>
              <a:ext cx="551688" cy="2019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7887" y="4828081"/>
              <a:ext cx="334862" cy="29428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0" y="0"/>
            <a:ext cx="9144000" cy="6697980"/>
            <a:chOff x="0" y="0"/>
            <a:chExt cx="9144000" cy="6697980"/>
          </a:xfrm>
        </p:grpSpPr>
        <p:sp>
          <p:nvSpPr>
            <p:cNvPr id="38" name="object 38"/>
            <p:cNvSpPr/>
            <p:nvPr/>
          </p:nvSpPr>
          <p:spPr>
            <a:xfrm>
              <a:off x="0" y="7620"/>
              <a:ext cx="633984" cy="6827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8055" y="0"/>
              <a:ext cx="8695944" cy="76809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8055" y="304800"/>
              <a:ext cx="3963924" cy="90220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66971" y="501395"/>
              <a:ext cx="3535679" cy="58216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64323" y="534923"/>
              <a:ext cx="409955" cy="5288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44511" y="304800"/>
              <a:ext cx="1546859" cy="90220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8055" y="743712"/>
              <a:ext cx="8247888" cy="90220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8055" y="1182624"/>
              <a:ext cx="6766559" cy="9022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1860804"/>
              <a:ext cx="633984" cy="6827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8055" y="1719072"/>
              <a:ext cx="5556504" cy="90220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68111" y="1719072"/>
              <a:ext cx="1296924" cy="90220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2397251"/>
              <a:ext cx="633984" cy="6827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8055" y="2255520"/>
              <a:ext cx="1342644" cy="90220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54252" y="2255520"/>
              <a:ext cx="4585716" cy="9022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31535" y="2255520"/>
              <a:ext cx="3259836" cy="90220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8055" y="2694432"/>
              <a:ext cx="3471672" cy="90220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372611"/>
              <a:ext cx="633984" cy="6827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8055" y="3230879"/>
              <a:ext cx="8612124" cy="90220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8055" y="3669791"/>
              <a:ext cx="4893564" cy="90220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1916" y="4303776"/>
              <a:ext cx="541020" cy="55473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72539" y="4226052"/>
              <a:ext cx="4134612" cy="67970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01767" y="4226052"/>
              <a:ext cx="1659636" cy="67970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53555" y="4226052"/>
              <a:ext cx="2593848" cy="67970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72539" y="4555235"/>
              <a:ext cx="1376172" cy="67970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1916" y="5035296"/>
              <a:ext cx="541020" cy="55473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72539" y="4957571"/>
              <a:ext cx="7871459" cy="67970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72539" y="5286755"/>
              <a:ext cx="7863840" cy="67970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72539" y="5615940"/>
              <a:ext cx="2604516" cy="67970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1916" y="6096000"/>
              <a:ext cx="541020" cy="55473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72539" y="6018276"/>
              <a:ext cx="7545324" cy="67970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8739" y="0"/>
            <a:ext cx="8970645" cy="6515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22300" marR="239395" indent="-609600">
              <a:lnSpc>
                <a:spcPct val="90000"/>
              </a:lnSpc>
              <a:spcBef>
                <a:spcPts val="490"/>
              </a:spcBef>
              <a:buClr>
                <a:srgbClr val="009900"/>
              </a:buClr>
              <a:buSzPct val="79687"/>
              <a:buFont typeface="Arial"/>
              <a:buChar char="►"/>
              <a:tabLst>
                <a:tab pos="621665" algn="l"/>
                <a:tab pos="622300" algn="l"/>
              </a:tabLst>
            </a:pPr>
            <a:r>
              <a:rPr sz="3200" dirty="0">
                <a:latin typeface="Tahoma"/>
                <a:cs typeface="Tahoma"/>
              </a:rPr>
              <a:t>To determine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location of the positive and  negative </a:t>
            </a:r>
            <a:r>
              <a:rPr sz="3200" spc="-5" dirty="0">
                <a:latin typeface="Tahoma"/>
                <a:cs typeface="Tahoma"/>
              </a:rPr>
              <a:t>terminals </a:t>
            </a:r>
            <a:r>
              <a:rPr sz="2000" dirty="0">
                <a:latin typeface="Tahoma"/>
                <a:cs typeface="Tahoma"/>
              </a:rPr>
              <a:t>(i.e., </a:t>
            </a:r>
            <a:r>
              <a:rPr sz="2000" spc="-5" dirty="0">
                <a:latin typeface="Tahoma"/>
                <a:cs typeface="Tahoma"/>
              </a:rPr>
              <a:t>the direction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current</a:t>
            </a:r>
            <a:r>
              <a:rPr sz="1800" spc="-5" dirty="0">
                <a:latin typeface="Tahoma"/>
                <a:cs typeface="Tahoma"/>
              </a:rPr>
              <a:t>)</a:t>
            </a:r>
            <a:r>
              <a:rPr sz="3200" spc="-5" dirty="0">
                <a:latin typeface="Tahoma"/>
                <a:cs typeface="Tahoma"/>
              </a:rPr>
              <a:t>, </a:t>
            </a:r>
            <a:r>
              <a:rPr sz="3200" dirty="0">
                <a:latin typeface="Tahoma"/>
                <a:cs typeface="Tahoma"/>
              </a:rPr>
              <a:t>it is  important to remember </a:t>
            </a:r>
            <a:r>
              <a:rPr sz="3200" spc="-5" dirty="0">
                <a:latin typeface="Tahoma"/>
                <a:cs typeface="Tahoma"/>
              </a:rPr>
              <a:t>that there </a:t>
            </a:r>
            <a:r>
              <a:rPr sz="3200" dirty="0">
                <a:latin typeface="Tahoma"/>
                <a:cs typeface="Tahoma"/>
              </a:rPr>
              <a:t>are </a:t>
            </a:r>
            <a:r>
              <a:rPr sz="3200" spc="-5" dirty="0">
                <a:latin typeface="Tahoma"/>
                <a:cs typeface="Tahoma"/>
              </a:rPr>
              <a:t>two  </a:t>
            </a:r>
            <a:r>
              <a:rPr sz="3200" dirty="0">
                <a:latin typeface="Tahoma"/>
                <a:cs typeface="Tahoma"/>
              </a:rPr>
              <a:t>magnetic </a:t>
            </a:r>
            <a:r>
              <a:rPr sz="3200" spc="-5" dirty="0">
                <a:latin typeface="Tahoma"/>
                <a:cs typeface="Tahoma"/>
              </a:rPr>
              <a:t>fields </a:t>
            </a:r>
            <a:r>
              <a:rPr sz="3200" dirty="0">
                <a:latin typeface="Tahoma"/>
                <a:cs typeface="Tahoma"/>
              </a:rPr>
              <a:t>in these </a:t>
            </a:r>
            <a:r>
              <a:rPr sz="3200" spc="-5" dirty="0">
                <a:latin typeface="Tahoma"/>
                <a:cs typeface="Tahoma"/>
              </a:rPr>
              <a:t>situations: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385"/>
              </a:spcBef>
              <a:buClr>
                <a:srgbClr val="009900"/>
              </a:buClr>
              <a:buSzPct val="79687"/>
              <a:buFont typeface="Arial"/>
              <a:buChar char="►"/>
              <a:tabLst>
                <a:tab pos="621665" algn="l"/>
                <a:tab pos="622300" algn="l"/>
              </a:tabLst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original </a:t>
            </a:r>
            <a:r>
              <a:rPr sz="3200" dirty="0">
                <a:latin typeface="Tahoma"/>
                <a:cs typeface="Tahoma"/>
              </a:rPr>
              <a:t>magnetic </a:t>
            </a:r>
            <a:r>
              <a:rPr sz="3200" spc="-5" dirty="0">
                <a:latin typeface="Tahoma"/>
                <a:cs typeface="Tahoma"/>
              </a:rPr>
              <a:t>field,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b="1" dirty="0">
                <a:latin typeface="Tahoma"/>
                <a:cs typeface="Tahoma"/>
              </a:rPr>
              <a:t>and</a:t>
            </a:r>
            <a:endParaRPr sz="3200">
              <a:latin typeface="Tahoma"/>
              <a:cs typeface="Tahoma"/>
            </a:endParaRPr>
          </a:p>
          <a:p>
            <a:pPr marL="622300" marR="762000" indent="-609600">
              <a:lnSpc>
                <a:spcPts val="3460"/>
              </a:lnSpc>
              <a:spcBef>
                <a:spcPts val="815"/>
              </a:spcBef>
              <a:buClr>
                <a:srgbClr val="009900"/>
              </a:buClr>
              <a:buSzPct val="79687"/>
              <a:buFont typeface="Arial"/>
              <a:buChar char="►"/>
              <a:tabLst>
                <a:tab pos="621665" algn="l"/>
                <a:tab pos="622300" algn="l"/>
              </a:tabLst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350" i="1" spc="-75" dirty="0">
                <a:latin typeface="Tahoma"/>
                <a:cs typeface="Tahoma"/>
              </a:rPr>
              <a:t>induced magnetic </a:t>
            </a:r>
            <a:r>
              <a:rPr sz="3350" i="1" spc="-60" dirty="0">
                <a:latin typeface="Tahoma"/>
                <a:cs typeface="Tahoma"/>
              </a:rPr>
              <a:t>field </a:t>
            </a:r>
            <a:r>
              <a:rPr sz="3200" spc="-5" dirty="0">
                <a:latin typeface="Tahoma"/>
                <a:cs typeface="Tahoma"/>
              </a:rPr>
              <a:t>created </a:t>
            </a:r>
            <a:r>
              <a:rPr sz="3200" dirty="0">
                <a:latin typeface="Tahoma"/>
                <a:cs typeface="Tahoma"/>
              </a:rPr>
              <a:t>by </a:t>
            </a:r>
            <a:r>
              <a:rPr sz="3200" spc="-5" dirty="0">
                <a:latin typeface="Tahoma"/>
                <a:cs typeface="Tahoma"/>
              </a:rPr>
              <a:t>the  </a:t>
            </a:r>
            <a:r>
              <a:rPr sz="3200" dirty="0">
                <a:latin typeface="Tahoma"/>
                <a:cs typeface="Tahoma"/>
              </a:rPr>
              <a:t>induced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current.</a:t>
            </a:r>
            <a:endParaRPr sz="3200">
              <a:latin typeface="Tahoma"/>
              <a:cs typeface="Tahoma"/>
            </a:endParaRPr>
          </a:p>
          <a:p>
            <a:pPr marL="622300" marR="386715" indent="-609600">
              <a:lnSpc>
                <a:spcPts val="3460"/>
              </a:lnSpc>
              <a:spcBef>
                <a:spcPts val="765"/>
              </a:spcBef>
              <a:buClr>
                <a:srgbClr val="009900"/>
              </a:buClr>
              <a:buSzPct val="79687"/>
              <a:buFont typeface="Arial"/>
              <a:buChar char="►"/>
              <a:tabLst>
                <a:tab pos="621665" algn="l"/>
                <a:tab pos="622300" algn="l"/>
              </a:tabLst>
            </a:pPr>
            <a:r>
              <a:rPr sz="3200" dirty="0">
                <a:latin typeface="Tahoma"/>
                <a:cs typeface="Tahoma"/>
              </a:rPr>
              <a:t>Lenz’s Law: polarity </a:t>
            </a:r>
            <a:r>
              <a:rPr sz="3200" spc="-5" dirty="0">
                <a:latin typeface="Tahoma"/>
                <a:cs typeface="Tahoma"/>
              </a:rPr>
              <a:t>from the </a:t>
            </a:r>
            <a:r>
              <a:rPr sz="3200" dirty="0">
                <a:latin typeface="Tahoma"/>
                <a:cs typeface="Tahoma"/>
              </a:rPr>
              <a:t>induced emf is  </a:t>
            </a:r>
            <a:r>
              <a:rPr sz="3200" spc="-5" dirty="0">
                <a:latin typeface="Tahoma"/>
                <a:cs typeface="Tahoma"/>
              </a:rPr>
              <a:t>found first </a:t>
            </a:r>
            <a:r>
              <a:rPr sz="3200" spc="5" dirty="0">
                <a:latin typeface="Tahoma"/>
                <a:cs typeface="Tahoma"/>
              </a:rPr>
              <a:t>by</a:t>
            </a:r>
            <a:r>
              <a:rPr sz="3200" dirty="0">
                <a:latin typeface="Tahoma"/>
                <a:cs typeface="Tahoma"/>
              </a:rPr>
              <a:t> knowing…</a:t>
            </a:r>
            <a:endParaRPr sz="3200">
              <a:latin typeface="Tahoma"/>
              <a:cs typeface="Tahoma"/>
            </a:endParaRPr>
          </a:p>
          <a:p>
            <a:pPr marL="1384300" lvl="1" indent="-457834">
              <a:lnSpc>
                <a:spcPts val="2685"/>
              </a:lnSpc>
              <a:spcBef>
                <a:spcPts val="240"/>
              </a:spcBef>
              <a:buClr>
                <a:srgbClr val="009900"/>
              </a:buClr>
              <a:buSzPct val="79166"/>
              <a:buAutoNum type="arabicPeriod"/>
              <a:tabLst>
                <a:tab pos="1384300" algn="l"/>
                <a:tab pos="1384935" algn="l"/>
              </a:tabLst>
            </a:pPr>
            <a:r>
              <a:rPr sz="2400" dirty="0">
                <a:latin typeface="Tahoma"/>
                <a:cs typeface="Tahoma"/>
              </a:rPr>
              <a:t>The induced </a:t>
            </a:r>
            <a:r>
              <a:rPr sz="2400" spc="-5" dirty="0">
                <a:latin typeface="Tahoma"/>
                <a:cs typeface="Tahoma"/>
              </a:rPr>
              <a:t>magnetic field </a:t>
            </a:r>
            <a:r>
              <a:rPr sz="2400" b="1" spc="-5" dirty="0">
                <a:latin typeface="Tahoma"/>
                <a:cs typeface="Tahoma"/>
              </a:rPr>
              <a:t>opposes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original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flux</a:t>
            </a:r>
            <a:endParaRPr sz="2400">
              <a:latin typeface="Tahoma"/>
              <a:cs typeface="Tahoma"/>
            </a:endParaRPr>
          </a:p>
          <a:p>
            <a:pPr marL="1384300">
              <a:lnSpc>
                <a:spcPts val="2805"/>
              </a:lnSpc>
            </a:pPr>
            <a:r>
              <a:rPr sz="2500" i="1" spc="-60" dirty="0">
                <a:latin typeface="Tahoma"/>
                <a:cs typeface="Tahoma"/>
              </a:rPr>
              <a:t>cha</a:t>
            </a:r>
            <a:r>
              <a:rPr sz="2500" i="1" u="dbl" spc="-60" dirty="0">
                <a:uFill>
                  <a:solidFill>
                    <a:srgbClr val="DBDAC3"/>
                  </a:solidFill>
                </a:uFill>
                <a:latin typeface="Tahoma"/>
                <a:cs typeface="Tahoma"/>
              </a:rPr>
              <a:t>n</a:t>
            </a:r>
            <a:r>
              <a:rPr sz="2500" i="1" spc="-60" dirty="0">
                <a:latin typeface="Tahoma"/>
                <a:cs typeface="Tahoma"/>
              </a:rPr>
              <a:t>ge</a:t>
            </a:r>
            <a:endParaRPr sz="2500">
              <a:latin typeface="Tahoma"/>
              <a:cs typeface="Tahoma"/>
            </a:endParaRPr>
          </a:p>
          <a:p>
            <a:pPr marL="1384300" marR="5080" lvl="1" indent="-457200">
              <a:lnSpc>
                <a:spcPct val="90000"/>
              </a:lnSpc>
              <a:spcBef>
                <a:spcPts val="560"/>
              </a:spcBef>
              <a:buClr>
                <a:srgbClr val="009900"/>
              </a:buClr>
              <a:buSzPct val="79166"/>
              <a:buAutoNum type="arabicPeriod" startAt="2"/>
              <a:tabLst>
                <a:tab pos="1384300" algn="l"/>
                <a:tab pos="1384935" algn="l"/>
              </a:tabLst>
            </a:pPr>
            <a:r>
              <a:rPr sz="2400" spc="-5" dirty="0">
                <a:latin typeface="Tahoma"/>
                <a:cs typeface="Tahoma"/>
              </a:rPr>
              <a:t>Using the RHR#2: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400" spc="-5" dirty="0">
                <a:latin typeface="Tahoma"/>
                <a:cs typeface="Tahoma"/>
              </a:rPr>
              <a:t>fingers </a:t>
            </a:r>
            <a:r>
              <a:rPr sz="2400" dirty="0">
                <a:latin typeface="Tahoma"/>
                <a:cs typeface="Tahoma"/>
              </a:rPr>
              <a:t>point </a:t>
            </a:r>
            <a:r>
              <a:rPr sz="2400" spc="-5" dirty="0">
                <a:latin typeface="Tahoma"/>
                <a:cs typeface="Tahoma"/>
              </a:rPr>
              <a:t>in direction </a:t>
            </a:r>
            <a:r>
              <a:rPr sz="2400" dirty="0">
                <a:latin typeface="Tahoma"/>
                <a:cs typeface="Tahoma"/>
              </a:rPr>
              <a:t>of induced  magnetic </a:t>
            </a:r>
            <a:r>
              <a:rPr sz="2400" spc="-5" dirty="0">
                <a:latin typeface="Tahoma"/>
                <a:cs typeface="Tahoma"/>
              </a:rPr>
              <a:t>field in coil, then thumb </a:t>
            </a:r>
            <a:r>
              <a:rPr sz="2400" dirty="0">
                <a:latin typeface="Tahoma"/>
                <a:cs typeface="Tahoma"/>
              </a:rPr>
              <a:t>points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direction of  induced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current.</a:t>
            </a:r>
            <a:endParaRPr sz="2400">
              <a:latin typeface="Tahoma"/>
              <a:cs typeface="Tahoma"/>
            </a:endParaRPr>
          </a:p>
          <a:p>
            <a:pPr marL="1384300" lvl="1" indent="-457834">
              <a:lnSpc>
                <a:spcPct val="100000"/>
              </a:lnSpc>
              <a:spcBef>
                <a:spcPts val="285"/>
              </a:spcBef>
              <a:buClr>
                <a:srgbClr val="009900"/>
              </a:buClr>
              <a:buSzPct val="79166"/>
              <a:buAutoNum type="arabicPeriod" startAt="2"/>
              <a:tabLst>
                <a:tab pos="1384300" algn="l"/>
                <a:tab pos="1384935" algn="l"/>
              </a:tabLst>
            </a:pPr>
            <a:r>
              <a:rPr sz="2400" dirty="0">
                <a:latin typeface="Tahoma"/>
                <a:cs typeface="Tahoma"/>
              </a:rPr>
              <a:t>Current </a:t>
            </a:r>
            <a:r>
              <a:rPr sz="2400" spc="-5" dirty="0">
                <a:latin typeface="Tahoma"/>
                <a:cs typeface="Tahoma"/>
              </a:rPr>
              <a:t>flows from positive to </a:t>
            </a:r>
            <a:r>
              <a:rPr sz="2400" dirty="0">
                <a:latin typeface="Tahoma"/>
                <a:cs typeface="Tahoma"/>
              </a:rPr>
              <a:t>negative </a:t>
            </a:r>
            <a:r>
              <a:rPr sz="2400" spc="-5" dirty="0">
                <a:latin typeface="Tahoma"/>
                <a:cs typeface="Tahoma"/>
              </a:rPr>
              <a:t>in any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circuit.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3525" cy="6863080"/>
            <a:chOff x="0" y="0"/>
            <a:chExt cx="9153525" cy="6863080"/>
          </a:xfrm>
        </p:grpSpPr>
        <p:sp>
          <p:nvSpPr>
            <p:cNvPr id="3" name="object 3"/>
            <p:cNvSpPr/>
            <p:nvPr/>
          </p:nvSpPr>
          <p:spPr>
            <a:xfrm>
              <a:off x="1921891" y="4909439"/>
              <a:ext cx="130175" cy="30480"/>
            </a:xfrm>
            <a:custGeom>
              <a:avLst/>
              <a:gdLst/>
              <a:ahLst/>
              <a:cxnLst/>
              <a:rect l="l" t="t" r="r" b="b"/>
              <a:pathLst>
                <a:path w="130175" h="30479">
                  <a:moveTo>
                    <a:pt x="128142" y="0"/>
                  </a:moveTo>
                  <a:lnTo>
                    <a:pt x="0" y="11049"/>
                  </a:lnTo>
                  <a:lnTo>
                    <a:pt x="1650" y="29972"/>
                  </a:lnTo>
                  <a:lnTo>
                    <a:pt x="129793" y="19050"/>
                  </a:lnTo>
                  <a:lnTo>
                    <a:pt x="128142" y="0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4591" y="4693665"/>
              <a:ext cx="139319" cy="157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58" y="3753611"/>
              <a:ext cx="2064385" cy="2157730"/>
            </a:xfrm>
            <a:custGeom>
              <a:avLst/>
              <a:gdLst/>
              <a:ahLst/>
              <a:cxnLst/>
              <a:rect l="l" t="t" r="r" b="b"/>
              <a:pathLst>
                <a:path w="2064385" h="2157729">
                  <a:moveTo>
                    <a:pt x="1109332" y="5715"/>
                  </a:moveTo>
                  <a:lnTo>
                    <a:pt x="1091184" y="0"/>
                  </a:lnTo>
                  <a:lnTo>
                    <a:pt x="1054989" y="113411"/>
                  </a:lnTo>
                  <a:lnTo>
                    <a:pt x="1073137" y="119126"/>
                  </a:lnTo>
                  <a:lnTo>
                    <a:pt x="1109332" y="5715"/>
                  </a:lnTo>
                  <a:close/>
                </a:path>
                <a:path w="2064385" h="2157729">
                  <a:moveTo>
                    <a:pt x="1155153" y="16002"/>
                  </a:moveTo>
                  <a:lnTo>
                    <a:pt x="1137158" y="9779"/>
                  </a:lnTo>
                  <a:lnTo>
                    <a:pt x="1098080" y="122174"/>
                  </a:lnTo>
                  <a:lnTo>
                    <a:pt x="1116063" y="128397"/>
                  </a:lnTo>
                  <a:lnTo>
                    <a:pt x="1155153" y="16002"/>
                  </a:lnTo>
                  <a:close/>
                </a:path>
                <a:path w="2064385" h="2157729">
                  <a:moveTo>
                    <a:pt x="1204366" y="22352"/>
                  </a:moveTo>
                  <a:lnTo>
                    <a:pt x="1186370" y="16129"/>
                  </a:lnTo>
                  <a:lnTo>
                    <a:pt x="1147292" y="128524"/>
                  </a:lnTo>
                  <a:lnTo>
                    <a:pt x="1165275" y="134747"/>
                  </a:lnTo>
                  <a:lnTo>
                    <a:pt x="1204366" y="22352"/>
                  </a:lnTo>
                  <a:close/>
                </a:path>
                <a:path w="2064385" h="2157729">
                  <a:moveTo>
                    <a:pt x="1255928" y="30988"/>
                  </a:moveTo>
                  <a:lnTo>
                    <a:pt x="1238465" y="23368"/>
                  </a:lnTo>
                  <a:lnTo>
                    <a:pt x="1190967" y="132588"/>
                  </a:lnTo>
                  <a:lnTo>
                    <a:pt x="1208430" y="140208"/>
                  </a:lnTo>
                  <a:lnTo>
                    <a:pt x="1255928" y="30988"/>
                  </a:lnTo>
                  <a:close/>
                </a:path>
                <a:path w="2064385" h="2157729">
                  <a:moveTo>
                    <a:pt x="1340319" y="59944"/>
                  </a:moveTo>
                  <a:lnTo>
                    <a:pt x="1323682" y="50673"/>
                  </a:lnTo>
                  <a:lnTo>
                    <a:pt x="1265389" y="154432"/>
                  </a:lnTo>
                  <a:lnTo>
                    <a:pt x="1281899" y="163703"/>
                  </a:lnTo>
                  <a:lnTo>
                    <a:pt x="1340319" y="59944"/>
                  </a:lnTo>
                  <a:close/>
                </a:path>
                <a:path w="2064385" h="2157729">
                  <a:moveTo>
                    <a:pt x="1383118" y="72644"/>
                  </a:moveTo>
                  <a:lnTo>
                    <a:pt x="1366608" y="63373"/>
                  </a:lnTo>
                  <a:lnTo>
                    <a:pt x="1308188" y="167132"/>
                  </a:lnTo>
                  <a:lnTo>
                    <a:pt x="1324825" y="176403"/>
                  </a:lnTo>
                  <a:lnTo>
                    <a:pt x="1383118" y="72644"/>
                  </a:lnTo>
                  <a:close/>
                </a:path>
                <a:path w="2064385" h="2157729">
                  <a:moveTo>
                    <a:pt x="1427060" y="79502"/>
                  </a:moveTo>
                  <a:lnTo>
                    <a:pt x="1410804" y="69596"/>
                  </a:lnTo>
                  <a:lnTo>
                    <a:pt x="1343748" y="179324"/>
                  </a:lnTo>
                  <a:lnTo>
                    <a:pt x="1360004" y="189230"/>
                  </a:lnTo>
                  <a:lnTo>
                    <a:pt x="1427060" y="79502"/>
                  </a:lnTo>
                  <a:close/>
                </a:path>
                <a:path w="2064385" h="2157729">
                  <a:moveTo>
                    <a:pt x="1470875" y="102362"/>
                  </a:moveTo>
                  <a:lnTo>
                    <a:pt x="1455508" y="91059"/>
                  </a:lnTo>
                  <a:lnTo>
                    <a:pt x="1379308" y="194564"/>
                  </a:lnTo>
                  <a:lnTo>
                    <a:pt x="1394675" y="205867"/>
                  </a:lnTo>
                  <a:lnTo>
                    <a:pt x="1470875" y="102362"/>
                  </a:lnTo>
                  <a:close/>
                </a:path>
                <a:path w="2064385" h="2157729">
                  <a:moveTo>
                    <a:pt x="1545678" y="137668"/>
                  </a:moveTo>
                  <a:lnTo>
                    <a:pt x="1531200" y="125222"/>
                  </a:lnTo>
                  <a:lnTo>
                    <a:pt x="1447380" y="222758"/>
                  </a:lnTo>
                  <a:lnTo>
                    <a:pt x="1461731" y="235204"/>
                  </a:lnTo>
                  <a:lnTo>
                    <a:pt x="1545678" y="137668"/>
                  </a:lnTo>
                  <a:close/>
                </a:path>
                <a:path w="2064385" h="2157729">
                  <a:moveTo>
                    <a:pt x="1582127" y="159893"/>
                  </a:moveTo>
                  <a:lnTo>
                    <a:pt x="1567776" y="147447"/>
                  </a:lnTo>
                  <a:lnTo>
                    <a:pt x="1483829" y="244983"/>
                  </a:lnTo>
                  <a:lnTo>
                    <a:pt x="1498307" y="257429"/>
                  </a:lnTo>
                  <a:lnTo>
                    <a:pt x="1582127" y="159893"/>
                  </a:lnTo>
                  <a:close/>
                </a:path>
                <a:path w="2064385" h="2157729">
                  <a:moveTo>
                    <a:pt x="1626819" y="174371"/>
                  </a:moveTo>
                  <a:lnTo>
                    <a:pt x="1612353" y="161925"/>
                  </a:lnTo>
                  <a:lnTo>
                    <a:pt x="1523326" y="265430"/>
                  </a:lnTo>
                  <a:lnTo>
                    <a:pt x="1537804" y="277876"/>
                  </a:lnTo>
                  <a:lnTo>
                    <a:pt x="1626819" y="174371"/>
                  </a:lnTo>
                  <a:close/>
                </a:path>
                <a:path w="2064385" h="2157729">
                  <a:moveTo>
                    <a:pt x="1634070" y="1297432"/>
                  </a:moveTo>
                  <a:lnTo>
                    <a:pt x="634492" y="1227924"/>
                  </a:lnTo>
                  <a:lnTo>
                    <a:pt x="895692" y="494118"/>
                  </a:lnTo>
                  <a:lnTo>
                    <a:pt x="913104" y="554736"/>
                  </a:lnTo>
                  <a:lnTo>
                    <a:pt x="968819" y="554736"/>
                  </a:lnTo>
                  <a:lnTo>
                    <a:pt x="1049997" y="329692"/>
                  </a:lnTo>
                  <a:lnTo>
                    <a:pt x="999058" y="331343"/>
                  </a:lnTo>
                  <a:lnTo>
                    <a:pt x="941755" y="492887"/>
                  </a:lnTo>
                  <a:lnTo>
                    <a:pt x="921042" y="422935"/>
                  </a:lnTo>
                  <a:lnTo>
                    <a:pt x="956310" y="323850"/>
                  </a:lnTo>
                  <a:lnTo>
                    <a:pt x="938364" y="317500"/>
                  </a:lnTo>
                  <a:lnTo>
                    <a:pt x="911860" y="391947"/>
                  </a:lnTo>
                  <a:lnTo>
                    <a:pt x="889228" y="315468"/>
                  </a:lnTo>
                  <a:lnTo>
                    <a:pt x="839889" y="315468"/>
                  </a:lnTo>
                  <a:lnTo>
                    <a:pt x="763485" y="543687"/>
                  </a:lnTo>
                  <a:lnTo>
                    <a:pt x="808050" y="548386"/>
                  </a:lnTo>
                  <a:lnTo>
                    <a:pt x="865352" y="388366"/>
                  </a:lnTo>
                  <a:lnTo>
                    <a:pt x="886675" y="462686"/>
                  </a:lnTo>
                  <a:lnTo>
                    <a:pt x="614756" y="1226553"/>
                  </a:lnTo>
                  <a:lnTo>
                    <a:pt x="1320" y="1183894"/>
                  </a:lnTo>
                  <a:lnTo>
                    <a:pt x="0" y="1202944"/>
                  </a:lnTo>
                  <a:lnTo>
                    <a:pt x="608114" y="1245235"/>
                  </a:lnTo>
                  <a:lnTo>
                    <a:pt x="285673" y="2151075"/>
                  </a:lnTo>
                  <a:lnTo>
                    <a:pt x="303618" y="2157463"/>
                  </a:lnTo>
                  <a:lnTo>
                    <a:pt x="627837" y="1246606"/>
                  </a:lnTo>
                  <a:lnTo>
                    <a:pt x="1632788" y="1316482"/>
                  </a:lnTo>
                  <a:lnTo>
                    <a:pt x="1634070" y="1297432"/>
                  </a:lnTo>
                  <a:close/>
                </a:path>
                <a:path w="2064385" h="2157729">
                  <a:moveTo>
                    <a:pt x="1662264" y="197993"/>
                  </a:moveTo>
                  <a:lnTo>
                    <a:pt x="1648929" y="184404"/>
                  </a:lnTo>
                  <a:lnTo>
                    <a:pt x="1551393" y="279908"/>
                  </a:lnTo>
                  <a:lnTo>
                    <a:pt x="1564728" y="293497"/>
                  </a:lnTo>
                  <a:lnTo>
                    <a:pt x="1662264" y="197993"/>
                  </a:lnTo>
                  <a:close/>
                </a:path>
                <a:path w="2064385" h="2157729">
                  <a:moveTo>
                    <a:pt x="1728050" y="247269"/>
                  </a:moveTo>
                  <a:lnTo>
                    <a:pt x="1715477" y="232918"/>
                  </a:lnTo>
                  <a:lnTo>
                    <a:pt x="1612607" y="322707"/>
                  </a:lnTo>
                  <a:lnTo>
                    <a:pt x="1625180" y="337058"/>
                  </a:lnTo>
                  <a:lnTo>
                    <a:pt x="1728050" y="247269"/>
                  </a:lnTo>
                  <a:close/>
                </a:path>
                <a:path w="2064385" h="2157729">
                  <a:moveTo>
                    <a:pt x="1761324" y="277495"/>
                  </a:moveTo>
                  <a:lnTo>
                    <a:pt x="1748878" y="263144"/>
                  </a:lnTo>
                  <a:lnTo>
                    <a:pt x="1646008" y="352806"/>
                  </a:lnTo>
                  <a:lnTo>
                    <a:pt x="1658454" y="367157"/>
                  </a:lnTo>
                  <a:lnTo>
                    <a:pt x="1761324" y="277495"/>
                  </a:lnTo>
                  <a:close/>
                </a:path>
                <a:path w="2064385" h="2157729">
                  <a:moveTo>
                    <a:pt x="1785200" y="304419"/>
                  </a:moveTo>
                  <a:lnTo>
                    <a:pt x="1772627" y="290068"/>
                  </a:lnTo>
                  <a:lnTo>
                    <a:pt x="1669757" y="379857"/>
                  </a:lnTo>
                  <a:lnTo>
                    <a:pt x="1682330" y="394208"/>
                  </a:lnTo>
                  <a:lnTo>
                    <a:pt x="1785200" y="304419"/>
                  </a:lnTo>
                  <a:close/>
                </a:path>
                <a:path w="2064385" h="2157729">
                  <a:moveTo>
                    <a:pt x="1815045" y="331978"/>
                  </a:moveTo>
                  <a:lnTo>
                    <a:pt x="1803107" y="317119"/>
                  </a:lnTo>
                  <a:lnTo>
                    <a:pt x="1697062" y="403098"/>
                  </a:lnTo>
                  <a:lnTo>
                    <a:pt x="1709000" y="417957"/>
                  </a:lnTo>
                  <a:lnTo>
                    <a:pt x="1815045" y="331978"/>
                  </a:lnTo>
                  <a:close/>
                </a:path>
                <a:path w="2064385" h="2157729">
                  <a:moveTo>
                    <a:pt x="1871306" y="399669"/>
                  </a:moveTo>
                  <a:lnTo>
                    <a:pt x="1861146" y="383540"/>
                  </a:lnTo>
                  <a:lnTo>
                    <a:pt x="1745576" y="456057"/>
                  </a:lnTo>
                  <a:lnTo>
                    <a:pt x="1755736" y="472186"/>
                  </a:lnTo>
                  <a:lnTo>
                    <a:pt x="1871306" y="399669"/>
                  </a:lnTo>
                  <a:close/>
                </a:path>
                <a:path w="2064385" h="2157729">
                  <a:moveTo>
                    <a:pt x="1892642" y="428117"/>
                  </a:moveTo>
                  <a:lnTo>
                    <a:pt x="1882863" y="411734"/>
                  </a:lnTo>
                  <a:lnTo>
                    <a:pt x="1765515" y="481584"/>
                  </a:lnTo>
                  <a:lnTo>
                    <a:pt x="1775294" y="497967"/>
                  </a:lnTo>
                  <a:lnTo>
                    <a:pt x="1892642" y="428117"/>
                  </a:lnTo>
                  <a:close/>
                </a:path>
                <a:path w="2064385" h="2157729">
                  <a:moveTo>
                    <a:pt x="1917153" y="464820"/>
                  </a:moveTo>
                  <a:lnTo>
                    <a:pt x="1907882" y="448183"/>
                  </a:lnTo>
                  <a:lnTo>
                    <a:pt x="1788629" y="514731"/>
                  </a:lnTo>
                  <a:lnTo>
                    <a:pt x="1797900" y="531368"/>
                  </a:lnTo>
                  <a:lnTo>
                    <a:pt x="1917153" y="464820"/>
                  </a:lnTo>
                  <a:close/>
                </a:path>
                <a:path w="2064385" h="2157729">
                  <a:moveTo>
                    <a:pt x="1937727" y="491744"/>
                  </a:moveTo>
                  <a:lnTo>
                    <a:pt x="1928456" y="475107"/>
                  </a:lnTo>
                  <a:lnTo>
                    <a:pt x="1809330" y="541782"/>
                  </a:lnTo>
                  <a:lnTo>
                    <a:pt x="1818601" y="558419"/>
                  </a:lnTo>
                  <a:lnTo>
                    <a:pt x="1937727" y="491744"/>
                  </a:lnTo>
                  <a:close/>
                </a:path>
                <a:path w="2064385" h="2157729">
                  <a:moveTo>
                    <a:pt x="1975700" y="564007"/>
                  </a:moveTo>
                  <a:lnTo>
                    <a:pt x="1967445" y="546862"/>
                  </a:lnTo>
                  <a:lnTo>
                    <a:pt x="1844382" y="606044"/>
                  </a:lnTo>
                  <a:lnTo>
                    <a:pt x="1852637" y="623189"/>
                  </a:lnTo>
                  <a:lnTo>
                    <a:pt x="1975700" y="564007"/>
                  </a:lnTo>
                  <a:close/>
                </a:path>
                <a:path w="2064385" h="2157729">
                  <a:moveTo>
                    <a:pt x="1994242" y="607568"/>
                  </a:moveTo>
                  <a:lnTo>
                    <a:pt x="1987003" y="589915"/>
                  </a:lnTo>
                  <a:lnTo>
                    <a:pt x="1860765" y="641858"/>
                  </a:lnTo>
                  <a:lnTo>
                    <a:pt x="1868004" y="659511"/>
                  </a:lnTo>
                  <a:lnTo>
                    <a:pt x="1994242" y="607568"/>
                  </a:lnTo>
                  <a:close/>
                </a:path>
                <a:path w="2064385" h="2157729">
                  <a:moveTo>
                    <a:pt x="2006942" y="644017"/>
                  </a:moveTo>
                  <a:lnTo>
                    <a:pt x="1999703" y="626491"/>
                  </a:lnTo>
                  <a:lnTo>
                    <a:pt x="1873465" y="678434"/>
                  </a:lnTo>
                  <a:lnTo>
                    <a:pt x="1880704" y="695960"/>
                  </a:lnTo>
                  <a:lnTo>
                    <a:pt x="2006942" y="644017"/>
                  </a:lnTo>
                  <a:close/>
                </a:path>
                <a:path w="2064385" h="2157729">
                  <a:moveTo>
                    <a:pt x="2022817" y="675767"/>
                  </a:moveTo>
                  <a:lnTo>
                    <a:pt x="2015578" y="658241"/>
                  </a:lnTo>
                  <a:lnTo>
                    <a:pt x="1889340" y="710184"/>
                  </a:lnTo>
                  <a:lnTo>
                    <a:pt x="1896579" y="727710"/>
                  </a:lnTo>
                  <a:lnTo>
                    <a:pt x="2022817" y="675767"/>
                  </a:lnTo>
                  <a:close/>
                </a:path>
                <a:path w="2064385" h="2157729">
                  <a:moveTo>
                    <a:pt x="2044407" y="756158"/>
                  </a:moveTo>
                  <a:lnTo>
                    <a:pt x="2038184" y="738124"/>
                  </a:lnTo>
                  <a:lnTo>
                    <a:pt x="1909025" y="782193"/>
                  </a:lnTo>
                  <a:lnTo>
                    <a:pt x="1915248" y="800227"/>
                  </a:lnTo>
                  <a:lnTo>
                    <a:pt x="2044407" y="756158"/>
                  </a:lnTo>
                  <a:close/>
                </a:path>
                <a:path w="2064385" h="2157729">
                  <a:moveTo>
                    <a:pt x="2054440" y="792607"/>
                  </a:moveTo>
                  <a:lnTo>
                    <a:pt x="2049106" y="774319"/>
                  </a:lnTo>
                  <a:lnTo>
                    <a:pt x="1918042" y="812419"/>
                  </a:lnTo>
                  <a:lnTo>
                    <a:pt x="1923376" y="830707"/>
                  </a:lnTo>
                  <a:lnTo>
                    <a:pt x="2054440" y="792607"/>
                  </a:lnTo>
                  <a:close/>
                </a:path>
                <a:path w="2064385" h="2157729">
                  <a:moveTo>
                    <a:pt x="2059266" y="830707"/>
                  </a:moveTo>
                  <a:lnTo>
                    <a:pt x="2053932" y="812419"/>
                  </a:lnTo>
                  <a:lnTo>
                    <a:pt x="1922741" y="850519"/>
                  </a:lnTo>
                  <a:lnTo>
                    <a:pt x="1928075" y="868807"/>
                  </a:lnTo>
                  <a:lnTo>
                    <a:pt x="2059266" y="830707"/>
                  </a:lnTo>
                  <a:close/>
                </a:path>
                <a:path w="2064385" h="2157729">
                  <a:moveTo>
                    <a:pt x="2064346" y="876935"/>
                  </a:moveTo>
                  <a:lnTo>
                    <a:pt x="2059901" y="858393"/>
                  </a:lnTo>
                  <a:lnTo>
                    <a:pt x="1927186" y="890016"/>
                  </a:lnTo>
                  <a:lnTo>
                    <a:pt x="1931631" y="908558"/>
                  </a:lnTo>
                  <a:lnTo>
                    <a:pt x="2064346" y="876935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5342" y="3743452"/>
              <a:ext cx="192062" cy="1235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5561" y="3764279"/>
              <a:ext cx="175260" cy="132715"/>
            </a:xfrm>
            <a:custGeom>
              <a:avLst/>
              <a:gdLst/>
              <a:ahLst/>
              <a:cxnLst/>
              <a:rect l="l" t="t" r="r" b="b"/>
              <a:pathLst>
                <a:path w="175259" h="132714">
                  <a:moveTo>
                    <a:pt x="25539" y="23368"/>
                  </a:moveTo>
                  <a:lnTo>
                    <a:pt x="6527" y="22225"/>
                  </a:lnTo>
                  <a:lnTo>
                    <a:pt x="0" y="131572"/>
                  </a:lnTo>
                  <a:lnTo>
                    <a:pt x="19011" y="132715"/>
                  </a:lnTo>
                  <a:lnTo>
                    <a:pt x="25539" y="23368"/>
                  </a:lnTo>
                  <a:close/>
                </a:path>
                <a:path w="175259" h="132714">
                  <a:moveTo>
                    <a:pt x="70548" y="13335"/>
                  </a:moveTo>
                  <a:lnTo>
                    <a:pt x="51498" y="13081"/>
                  </a:lnTo>
                  <a:lnTo>
                    <a:pt x="50241" y="122555"/>
                  </a:lnTo>
                  <a:lnTo>
                    <a:pt x="69291" y="122809"/>
                  </a:lnTo>
                  <a:lnTo>
                    <a:pt x="70548" y="13335"/>
                  </a:lnTo>
                  <a:close/>
                </a:path>
                <a:path w="175259" h="132714">
                  <a:moveTo>
                    <a:pt x="125653" y="7112"/>
                  </a:moveTo>
                  <a:lnTo>
                    <a:pt x="106616" y="6604"/>
                  </a:lnTo>
                  <a:lnTo>
                    <a:pt x="103085" y="116078"/>
                  </a:lnTo>
                  <a:lnTo>
                    <a:pt x="122123" y="116586"/>
                  </a:lnTo>
                  <a:lnTo>
                    <a:pt x="125653" y="7112"/>
                  </a:lnTo>
                  <a:close/>
                </a:path>
                <a:path w="175259" h="132714">
                  <a:moveTo>
                    <a:pt x="175247" y="1270"/>
                  </a:moveTo>
                  <a:lnTo>
                    <a:pt x="156235" y="0"/>
                  </a:lnTo>
                  <a:lnTo>
                    <a:pt x="148755" y="109220"/>
                  </a:lnTo>
                  <a:lnTo>
                    <a:pt x="167754" y="110490"/>
                  </a:lnTo>
                  <a:lnTo>
                    <a:pt x="175247" y="1270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149" y="3805173"/>
              <a:ext cx="180416" cy="1573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47" y="4007358"/>
              <a:ext cx="70485" cy="94615"/>
            </a:xfrm>
            <a:custGeom>
              <a:avLst/>
              <a:gdLst/>
              <a:ahLst/>
              <a:cxnLst/>
              <a:rect l="l" t="t" r="r" b="b"/>
              <a:pathLst>
                <a:path w="70485" h="94614">
                  <a:moveTo>
                    <a:pt x="15988" y="0"/>
                  </a:moveTo>
                  <a:lnTo>
                    <a:pt x="0" y="10287"/>
                  </a:lnTo>
                  <a:lnTo>
                    <a:pt x="54380" y="94234"/>
                  </a:lnTo>
                  <a:lnTo>
                    <a:pt x="70368" y="83947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298" y="3892803"/>
              <a:ext cx="192058" cy="1591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5" y="3640073"/>
              <a:ext cx="2193925" cy="2694940"/>
            </a:xfrm>
            <a:custGeom>
              <a:avLst/>
              <a:gdLst/>
              <a:ahLst/>
              <a:cxnLst/>
              <a:rect l="l" t="t" r="r" b="b"/>
              <a:pathLst>
                <a:path w="2193925" h="2694940">
                  <a:moveTo>
                    <a:pt x="111658" y="1685417"/>
                  </a:moveTo>
                  <a:lnTo>
                    <a:pt x="101765" y="1669161"/>
                  </a:lnTo>
                  <a:lnTo>
                    <a:pt x="0" y="1731010"/>
                  </a:lnTo>
                  <a:lnTo>
                    <a:pt x="9893" y="1747266"/>
                  </a:lnTo>
                  <a:lnTo>
                    <a:pt x="111658" y="1685417"/>
                  </a:lnTo>
                  <a:close/>
                </a:path>
                <a:path w="2193925" h="2694940">
                  <a:moveTo>
                    <a:pt x="132346" y="434213"/>
                  </a:moveTo>
                  <a:lnTo>
                    <a:pt x="29235" y="251841"/>
                  </a:lnTo>
                  <a:lnTo>
                    <a:pt x="12661" y="261239"/>
                  </a:lnTo>
                  <a:lnTo>
                    <a:pt x="115760" y="443611"/>
                  </a:lnTo>
                  <a:lnTo>
                    <a:pt x="132346" y="434213"/>
                  </a:lnTo>
                  <a:close/>
                </a:path>
                <a:path w="2193925" h="2694940">
                  <a:moveTo>
                    <a:pt x="232613" y="2481567"/>
                  </a:moveTo>
                  <a:lnTo>
                    <a:pt x="214884" y="2474620"/>
                  </a:lnTo>
                  <a:lnTo>
                    <a:pt x="131470" y="2687459"/>
                  </a:lnTo>
                  <a:lnTo>
                    <a:pt x="149212" y="2694406"/>
                  </a:lnTo>
                  <a:lnTo>
                    <a:pt x="232613" y="2481567"/>
                  </a:lnTo>
                  <a:close/>
                </a:path>
                <a:path w="2193925" h="2694940">
                  <a:moveTo>
                    <a:pt x="356336" y="329438"/>
                  </a:moveTo>
                  <a:lnTo>
                    <a:pt x="295859" y="128778"/>
                  </a:lnTo>
                  <a:lnTo>
                    <a:pt x="277622" y="134239"/>
                  </a:lnTo>
                  <a:lnTo>
                    <a:pt x="338099" y="334899"/>
                  </a:lnTo>
                  <a:lnTo>
                    <a:pt x="356336" y="329438"/>
                  </a:lnTo>
                  <a:close/>
                </a:path>
                <a:path w="2193925" h="2694940">
                  <a:moveTo>
                    <a:pt x="362635" y="962660"/>
                  </a:moveTo>
                  <a:lnTo>
                    <a:pt x="140817" y="648970"/>
                  </a:lnTo>
                  <a:lnTo>
                    <a:pt x="125272" y="659892"/>
                  </a:lnTo>
                  <a:lnTo>
                    <a:pt x="347091" y="973582"/>
                  </a:lnTo>
                  <a:lnTo>
                    <a:pt x="362635" y="962660"/>
                  </a:lnTo>
                  <a:close/>
                </a:path>
                <a:path w="2193925" h="2694940">
                  <a:moveTo>
                    <a:pt x="448906" y="2477579"/>
                  </a:moveTo>
                  <a:lnTo>
                    <a:pt x="430060" y="2474772"/>
                  </a:lnTo>
                  <a:lnTo>
                    <a:pt x="397776" y="2691447"/>
                  </a:lnTo>
                  <a:lnTo>
                    <a:pt x="416623" y="2694254"/>
                  </a:lnTo>
                  <a:lnTo>
                    <a:pt x="448906" y="2477579"/>
                  </a:lnTo>
                  <a:close/>
                </a:path>
                <a:path w="2193925" h="2694940">
                  <a:moveTo>
                    <a:pt x="688390" y="2653830"/>
                  </a:moveTo>
                  <a:lnTo>
                    <a:pt x="678980" y="2444496"/>
                  </a:lnTo>
                  <a:lnTo>
                    <a:pt x="659942" y="2445347"/>
                  </a:lnTo>
                  <a:lnTo>
                    <a:pt x="669353" y="2654681"/>
                  </a:lnTo>
                  <a:lnTo>
                    <a:pt x="688390" y="2653830"/>
                  </a:lnTo>
                  <a:close/>
                </a:path>
                <a:path w="2193925" h="2694940">
                  <a:moveTo>
                    <a:pt x="838555" y="14859"/>
                  </a:moveTo>
                  <a:lnTo>
                    <a:pt x="819645" y="12446"/>
                  </a:lnTo>
                  <a:lnTo>
                    <a:pt x="792353" y="229743"/>
                  </a:lnTo>
                  <a:lnTo>
                    <a:pt x="811263" y="232156"/>
                  </a:lnTo>
                  <a:lnTo>
                    <a:pt x="838555" y="14859"/>
                  </a:lnTo>
                  <a:close/>
                </a:path>
                <a:path w="2193925" h="2694940">
                  <a:moveTo>
                    <a:pt x="966063" y="2575306"/>
                  </a:moveTo>
                  <a:lnTo>
                    <a:pt x="911847" y="2372893"/>
                  </a:lnTo>
                  <a:lnTo>
                    <a:pt x="893445" y="2377821"/>
                  </a:lnTo>
                  <a:lnTo>
                    <a:pt x="947661" y="2580233"/>
                  </a:lnTo>
                  <a:lnTo>
                    <a:pt x="966063" y="2575306"/>
                  </a:lnTo>
                  <a:close/>
                </a:path>
                <a:path w="2193925" h="2694940">
                  <a:moveTo>
                    <a:pt x="1109649" y="5969"/>
                  </a:moveTo>
                  <a:lnTo>
                    <a:pt x="1091565" y="0"/>
                  </a:lnTo>
                  <a:lnTo>
                    <a:pt x="1016558" y="225933"/>
                  </a:lnTo>
                  <a:lnTo>
                    <a:pt x="1034643" y="231902"/>
                  </a:lnTo>
                  <a:lnTo>
                    <a:pt x="1109649" y="5969"/>
                  </a:lnTo>
                  <a:close/>
                </a:path>
                <a:path w="2193925" h="2694940">
                  <a:moveTo>
                    <a:pt x="1118285" y="2042109"/>
                  </a:moveTo>
                  <a:lnTo>
                    <a:pt x="896467" y="1728470"/>
                  </a:lnTo>
                  <a:lnTo>
                    <a:pt x="880922" y="1739392"/>
                  </a:lnTo>
                  <a:lnTo>
                    <a:pt x="1102741" y="2053107"/>
                  </a:lnTo>
                  <a:lnTo>
                    <a:pt x="1118285" y="2042109"/>
                  </a:lnTo>
                  <a:close/>
                </a:path>
                <a:path w="2193925" h="2694940">
                  <a:moveTo>
                    <a:pt x="1220101" y="2456459"/>
                  </a:moveTo>
                  <a:lnTo>
                    <a:pt x="1126337" y="2269058"/>
                  </a:lnTo>
                  <a:lnTo>
                    <a:pt x="1109306" y="2277580"/>
                  </a:lnTo>
                  <a:lnTo>
                    <a:pt x="1203071" y="2464993"/>
                  </a:lnTo>
                  <a:lnTo>
                    <a:pt x="1220101" y="2456459"/>
                  </a:lnTo>
                  <a:close/>
                </a:path>
                <a:path w="2193925" h="2694940">
                  <a:moveTo>
                    <a:pt x="1360030" y="53975"/>
                  </a:moveTo>
                  <a:lnTo>
                    <a:pt x="1343266" y="44704"/>
                  </a:lnTo>
                  <a:lnTo>
                    <a:pt x="1225016" y="260477"/>
                  </a:lnTo>
                  <a:lnTo>
                    <a:pt x="1241717" y="269748"/>
                  </a:lnTo>
                  <a:lnTo>
                    <a:pt x="1360030" y="53975"/>
                  </a:lnTo>
                  <a:close/>
                </a:path>
                <a:path w="2193925" h="2694940">
                  <a:moveTo>
                    <a:pt x="1465059" y="2299589"/>
                  </a:moveTo>
                  <a:lnTo>
                    <a:pt x="1333233" y="2136724"/>
                  </a:lnTo>
                  <a:lnTo>
                    <a:pt x="1318374" y="2148713"/>
                  </a:lnTo>
                  <a:lnTo>
                    <a:pt x="1450200" y="2311577"/>
                  </a:lnTo>
                  <a:lnTo>
                    <a:pt x="1465059" y="2299589"/>
                  </a:lnTo>
                  <a:close/>
                </a:path>
                <a:path w="2193925" h="2694940">
                  <a:moveTo>
                    <a:pt x="1579105" y="772922"/>
                  </a:moveTo>
                  <a:lnTo>
                    <a:pt x="1569326" y="756666"/>
                  </a:lnTo>
                  <a:lnTo>
                    <a:pt x="1139177" y="1017905"/>
                  </a:lnTo>
                  <a:lnTo>
                    <a:pt x="1149070" y="1034161"/>
                  </a:lnTo>
                  <a:lnTo>
                    <a:pt x="1579105" y="772922"/>
                  </a:lnTo>
                  <a:close/>
                </a:path>
                <a:path w="2193925" h="2694940">
                  <a:moveTo>
                    <a:pt x="1595488" y="126746"/>
                  </a:moveTo>
                  <a:lnTo>
                    <a:pt x="1580248" y="115316"/>
                  </a:lnTo>
                  <a:lnTo>
                    <a:pt x="1421244" y="327406"/>
                  </a:lnTo>
                  <a:lnTo>
                    <a:pt x="1436484" y="338836"/>
                  </a:lnTo>
                  <a:lnTo>
                    <a:pt x="1595488" y="126746"/>
                  </a:lnTo>
                  <a:close/>
                </a:path>
                <a:path w="2193925" h="2694940">
                  <a:moveTo>
                    <a:pt x="1669656" y="1357884"/>
                  </a:moveTo>
                  <a:lnTo>
                    <a:pt x="1411846" y="1338834"/>
                  </a:lnTo>
                  <a:lnTo>
                    <a:pt x="1345044" y="1510284"/>
                  </a:lnTo>
                  <a:lnTo>
                    <a:pt x="1392796" y="1519809"/>
                  </a:lnTo>
                  <a:lnTo>
                    <a:pt x="1440548" y="1386459"/>
                  </a:lnTo>
                  <a:lnTo>
                    <a:pt x="1507350" y="1395984"/>
                  </a:lnTo>
                  <a:lnTo>
                    <a:pt x="1469123" y="1510284"/>
                  </a:lnTo>
                  <a:lnTo>
                    <a:pt x="1507350" y="1510284"/>
                  </a:lnTo>
                  <a:lnTo>
                    <a:pt x="1555102" y="1395984"/>
                  </a:lnTo>
                  <a:lnTo>
                    <a:pt x="1602854" y="1395984"/>
                  </a:lnTo>
                  <a:lnTo>
                    <a:pt x="1564627" y="1519809"/>
                  </a:lnTo>
                  <a:lnTo>
                    <a:pt x="1612379" y="1529334"/>
                  </a:lnTo>
                  <a:lnTo>
                    <a:pt x="1669656" y="1357884"/>
                  </a:lnTo>
                  <a:close/>
                </a:path>
                <a:path w="2193925" h="2694940">
                  <a:moveTo>
                    <a:pt x="1681594" y="2107908"/>
                  </a:moveTo>
                  <a:lnTo>
                    <a:pt x="1509636" y="1988210"/>
                  </a:lnTo>
                  <a:lnTo>
                    <a:pt x="1498714" y="2003844"/>
                  </a:lnTo>
                  <a:lnTo>
                    <a:pt x="1670672" y="2123554"/>
                  </a:lnTo>
                  <a:lnTo>
                    <a:pt x="1681594" y="2107908"/>
                  </a:lnTo>
                  <a:close/>
                </a:path>
                <a:path w="2193925" h="2694940">
                  <a:moveTo>
                    <a:pt x="1793608" y="249047"/>
                  </a:moveTo>
                  <a:lnTo>
                    <a:pt x="1780527" y="235331"/>
                  </a:lnTo>
                  <a:lnTo>
                    <a:pt x="1588249" y="417830"/>
                  </a:lnTo>
                  <a:lnTo>
                    <a:pt x="1601330" y="431546"/>
                  </a:lnTo>
                  <a:lnTo>
                    <a:pt x="1793608" y="249047"/>
                  </a:lnTo>
                  <a:close/>
                </a:path>
                <a:path w="2193925" h="2694940">
                  <a:moveTo>
                    <a:pt x="1864474" y="1909445"/>
                  </a:moveTo>
                  <a:lnTo>
                    <a:pt x="1663814" y="1813687"/>
                  </a:lnTo>
                  <a:lnTo>
                    <a:pt x="1655559" y="1830959"/>
                  </a:lnTo>
                  <a:lnTo>
                    <a:pt x="1856219" y="1926590"/>
                  </a:lnTo>
                  <a:lnTo>
                    <a:pt x="1864474" y="1909445"/>
                  </a:lnTo>
                  <a:close/>
                </a:path>
                <a:path w="2193925" h="2694940">
                  <a:moveTo>
                    <a:pt x="1956295" y="399161"/>
                  </a:moveTo>
                  <a:lnTo>
                    <a:pt x="1944865" y="383794"/>
                  </a:lnTo>
                  <a:lnTo>
                    <a:pt x="1724139" y="547116"/>
                  </a:lnTo>
                  <a:lnTo>
                    <a:pt x="1735442" y="562483"/>
                  </a:lnTo>
                  <a:lnTo>
                    <a:pt x="1956295" y="399161"/>
                  </a:lnTo>
                  <a:close/>
                </a:path>
                <a:path w="2193925" h="2694940">
                  <a:moveTo>
                    <a:pt x="2021446" y="1681607"/>
                  </a:moveTo>
                  <a:lnTo>
                    <a:pt x="1788147" y="1633601"/>
                  </a:lnTo>
                  <a:lnTo>
                    <a:pt x="1784337" y="1652270"/>
                  </a:lnTo>
                  <a:lnTo>
                    <a:pt x="2017636" y="1700276"/>
                  </a:lnTo>
                  <a:lnTo>
                    <a:pt x="2021446" y="1681607"/>
                  </a:lnTo>
                  <a:close/>
                </a:path>
                <a:path w="2193925" h="2694940">
                  <a:moveTo>
                    <a:pt x="2070468" y="581152"/>
                  </a:moveTo>
                  <a:lnTo>
                    <a:pt x="2061324" y="564388"/>
                  </a:lnTo>
                  <a:lnTo>
                    <a:pt x="1829041" y="692150"/>
                  </a:lnTo>
                  <a:lnTo>
                    <a:pt x="1838185" y="708914"/>
                  </a:lnTo>
                  <a:lnTo>
                    <a:pt x="2070468" y="581152"/>
                  </a:lnTo>
                  <a:close/>
                </a:path>
                <a:path w="2193925" h="2694940">
                  <a:moveTo>
                    <a:pt x="2158733" y="787019"/>
                  </a:moveTo>
                  <a:lnTo>
                    <a:pt x="2152383" y="769112"/>
                  </a:lnTo>
                  <a:lnTo>
                    <a:pt x="1902574" y="857758"/>
                  </a:lnTo>
                  <a:lnTo>
                    <a:pt x="1908924" y="875665"/>
                  </a:lnTo>
                  <a:lnTo>
                    <a:pt x="2158733" y="787019"/>
                  </a:lnTo>
                  <a:close/>
                </a:path>
                <a:path w="2193925" h="2694940">
                  <a:moveTo>
                    <a:pt x="2187435" y="1235075"/>
                  </a:moveTo>
                  <a:lnTo>
                    <a:pt x="2185784" y="1216152"/>
                  </a:lnTo>
                  <a:lnTo>
                    <a:pt x="1921624" y="1238377"/>
                  </a:lnTo>
                  <a:lnTo>
                    <a:pt x="1923148" y="1257300"/>
                  </a:lnTo>
                  <a:lnTo>
                    <a:pt x="2187435" y="1235075"/>
                  </a:lnTo>
                  <a:close/>
                </a:path>
                <a:path w="2193925" h="2694940">
                  <a:moveTo>
                    <a:pt x="2193912" y="1001268"/>
                  </a:moveTo>
                  <a:lnTo>
                    <a:pt x="2189721" y="982726"/>
                  </a:lnTo>
                  <a:lnTo>
                    <a:pt x="1931022" y="1040384"/>
                  </a:lnTo>
                  <a:lnTo>
                    <a:pt x="1935086" y="1058926"/>
                  </a:lnTo>
                  <a:lnTo>
                    <a:pt x="2193912" y="1001268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" y="4207764"/>
              <a:ext cx="283464" cy="2377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4419" y="5559552"/>
              <a:ext cx="132588" cy="1234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4939" y="4311396"/>
              <a:ext cx="210311" cy="219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55" y="3687444"/>
              <a:ext cx="2113915" cy="2518410"/>
            </a:xfrm>
            <a:custGeom>
              <a:avLst/>
              <a:gdLst/>
              <a:ahLst/>
              <a:cxnLst/>
              <a:rect l="l" t="t" r="r" b="b"/>
              <a:pathLst>
                <a:path w="2113915" h="2518410">
                  <a:moveTo>
                    <a:pt x="10680" y="2403983"/>
                  </a:moveTo>
                  <a:lnTo>
                    <a:pt x="12" y="2403983"/>
                  </a:lnTo>
                  <a:lnTo>
                    <a:pt x="12" y="2422271"/>
                  </a:lnTo>
                  <a:lnTo>
                    <a:pt x="10680" y="2403983"/>
                  </a:lnTo>
                  <a:close/>
                </a:path>
                <a:path w="2113915" h="2518410">
                  <a:moveTo>
                    <a:pt x="48780" y="434594"/>
                  </a:moveTo>
                  <a:lnTo>
                    <a:pt x="0" y="367919"/>
                  </a:lnTo>
                  <a:lnTo>
                    <a:pt x="12" y="406019"/>
                  </a:lnTo>
                  <a:lnTo>
                    <a:pt x="29273" y="444119"/>
                  </a:lnTo>
                  <a:lnTo>
                    <a:pt x="48780" y="434594"/>
                  </a:lnTo>
                  <a:close/>
                </a:path>
                <a:path w="2113915" h="2518410">
                  <a:moveTo>
                    <a:pt x="57924" y="2413127"/>
                  </a:moveTo>
                  <a:lnTo>
                    <a:pt x="38620" y="2413127"/>
                  </a:lnTo>
                  <a:lnTo>
                    <a:pt x="12" y="2470480"/>
                  </a:lnTo>
                  <a:lnTo>
                    <a:pt x="12" y="2518283"/>
                  </a:lnTo>
                  <a:lnTo>
                    <a:pt x="57924" y="2413127"/>
                  </a:lnTo>
                  <a:close/>
                </a:path>
                <a:path w="2113915" h="2518410">
                  <a:moveTo>
                    <a:pt x="575094" y="218694"/>
                  </a:moveTo>
                  <a:lnTo>
                    <a:pt x="562444" y="0"/>
                  </a:lnTo>
                  <a:lnTo>
                    <a:pt x="543420" y="1016"/>
                  </a:lnTo>
                  <a:lnTo>
                    <a:pt x="556069" y="219710"/>
                  </a:lnTo>
                  <a:lnTo>
                    <a:pt x="575094" y="218694"/>
                  </a:lnTo>
                  <a:close/>
                </a:path>
                <a:path w="2113915" h="2518410">
                  <a:moveTo>
                    <a:pt x="2113800" y="1403223"/>
                  </a:moveTo>
                  <a:lnTo>
                    <a:pt x="1858784" y="1385062"/>
                  </a:lnTo>
                  <a:lnTo>
                    <a:pt x="1857514" y="1404112"/>
                  </a:lnTo>
                  <a:lnTo>
                    <a:pt x="2112403" y="1422273"/>
                  </a:lnTo>
                  <a:lnTo>
                    <a:pt x="2113800" y="1403223"/>
                  </a:lnTo>
                  <a:close/>
                </a:path>
              </a:pathLst>
            </a:custGeom>
            <a:solidFill>
              <a:srgbClr val="DBD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79" y="5674478"/>
              <a:ext cx="223837" cy="2416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1276" y="5632897"/>
              <a:ext cx="94315" cy="1181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379" y="3973067"/>
              <a:ext cx="551688" cy="2019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7887" y="4828081"/>
              <a:ext cx="334862" cy="29428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0" y="0"/>
            <a:ext cx="3383279" cy="2943225"/>
            <a:chOff x="0" y="0"/>
            <a:chExt cx="3383279" cy="2943225"/>
          </a:xfrm>
        </p:grpSpPr>
        <p:sp>
          <p:nvSpPr>
            <p:cNvPr id="21" name="object 21"/>
            <p:cNvSpPr/>
            <p:nvPr/>
          </p:nvSpPr>
          <p:spPr>
            <a:xfrm>
              <a:off x="699516" y="0"/>
              <a:ext cx="1766316" cy="11140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601980"/>
              <a:ext cx="3383279" cy="112166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0207" y="1211580"/>
              <a:ext cx="2883408" cy="11216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4695" y="1821179"/>
              <a:ext cx="2537460" cy="11216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3921" y="138429"/>
            <a:ext cx="280606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EMF</a:t>
            </a:r>
            <a:endParaRPr sz="4000"/>
          </a:p>
          <a:p>
            <a:pPr marL="12700" marR="5080" algn="ctr">
              <a:lnSpc>
                <a:spcPct val="100000"/>
              </a:lnSpc>
            </a:pPr>
            <a:r>
              <a:rPr sz="4000" spc="-5" dirty="0"/>
              <a:t>produced</a:t>
            </a:r>
            <a:r>
              <a:rPr sz="4000" spc="-65" dirty="0"/>
              <a:t> </a:t>
            </a:r>
            <a:r>
              <a:rPr sz="4000" spc="-5" dirty="0"/>
              <a:t>by  a moving  magnet:</a:t>
            </a:r>
            <a:endParaRPr sz="4000"/>
          </a:p>
        </p:txBody>
      </p:sp>
      <p:grpSp>
        <p:nvGrpSpPr>
          <p:cNvPr id="26" name="object 26"/>
          <p:cNvGrpSpPr/>
          <p:nvPr/>
        </p:nvGrpSpPr>
        <p:grpSpPr>
          <a:xfrm>
            <a:off x="239268" y="4213859"/>
            <a:ext cx="8569960" cy="2644140"/>
            <a:chOff x="239268" y="4213859"/>
            <a:chExt cx="8569960" cy="2644140"/>
          </a:xfrm>
        </p:grpSpPr>
        <p:sp>
          <p:nvSpPr>
            <p:cNvPr id="27" name="object 27"/>
            <p:cNvSpPr/>
            <p:nvPr/>
          </p:nvSpPr>
          <p:spPr>
            <a:xfrm>
              <a:off x="239268" y="4291583"/>
              <a:ext cx="541019" cy="5547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6091" y="4213859"/>
              <a:ext cx="7517892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6091" y="4579619"/>
              <a:ext cx="1376171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9268" y="5096255"/>
              <a:ext cx="541019" cy="5547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6091" y="5018531"/>
              <a:ext cx="8072628" cy="6797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6091" y="5384291"/>
              <a:ext cx="7863840" cy="67970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6091" y="5750051"/>
              <a:ext cx="2604516" cy="6797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9268" y="6266686"/>
              <a:ext cx="541019" cy="55473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6091" y="6188962"/>
              <a:ext cx="7545324" cy="66903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80491" y="4299966"/>
            <a:ext cx="8131809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ts val="2830"/>
              </a:lnSpc>
              <a:spcBef>
                <a:spcPts val="100"/>
              </a:spcBef>
              <a:buClr>
                <a:srgbClr val="009900"/>
              </a:buClr>
              <a:buSzPct val="79166"/>
              <a:buAutoNum type="arabicPeriod"/>
              <a:tabLst>
                <a:tab pos="545465" algn="l"/>
                <a:tab pos="546100" algn="l"/>
              </a:tabLst>
            </a:pPr>
            <a:r>
              <a:rPr sz="2400" dirty="0">
                <a:latin typeface="Tahoma"/>
                <a:cs typeface="Tahoma"/>
              </a:rPr>
              <a:t>The induced </a:t>
            </a:r>
            <a:r>
              <a:rPr sz="2400" spc="-5" dirty="0">
                <a:latin typeface="Tahoma"/>
                <a:cs typeface="Tahoma"/>
              </a:rPr>
              <a:t>magnetic field </a:t>
            </a:r>
            <a:r>
              <a:rPr sz="2400" dirty="0">
                <a:latin typeface="Tahoma"/>
                <a:cs typeface="Tahoma"/>
              </a:rPr>
              <a:t>opposes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original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flux</a:t>
            </a:r>
            <a:endParaRPr sz="2400">
              <a:latin typeface="Tahoma"/>
              <a:cs typeface="Tahoma"/>
            </a:endParaRPr>
          </a:p>
          <a:p>
            <a:pPr marL="545465">
              <a:lnSpc>
                <a:spcPts val="2950"/>
              </a:lnSpc>
            </a:pPr>
            <a:r>
              <a:rPr sz="2500" i="1" spc="-45" dirty="0">
                <a:latin typeface="Tahoma"/>
                <a:cs typeface="Tahoma"/>
              </a:rPr>
              <a:t>change</a:t>
            </a:r>
            <a:r>
              <a:rPr sz="2500" i="1" u="dbl" spc="-30" dirty="0">
                <a:uFill>
                  <a:solidFill>
                    <a:srgbClr val="DBDAC3"/>
                  </a:solidFill>
                </a:uFill>
                <a:latin typeface="Tahoma"/>
                <a:cs typeface="Tahoma"/>
              </a:rPr>
              <a:t> </a:t>
            </a:r>
            <a:r>
              <a:rPr sz="2500" i="1" u="dbl" spc="200" dirty="0">
                <a:uFill>
                  <a:solidFill>
                    <a:srgbClr val="DBDAC3"/>
                  </a:solidFill>
                </a:uFill>
                <a:latin typeface="Tahoma"/>
                <a:cs typeface="Tahoma"/>
              </a:rPr>
              <a:t> </a:t>
            </a:r>
            <a:endParaRPr sz="2500">
              <a:latin typeface="Tahoma"/>
              <a:cs typeface="Tahoma"/>
            </a:endParaRPr>
          </a:p>
          <a:p>
            <a:pPr marL="545465" marR="5080" indent="-533400">
              <a:lnSpc>
                <a:spcPct val="100000"/>
              </a:lnSpc>
              <a:spcBef>
                <a:spcPts val="555"/>
              </a:spcBef>
              <a:buClr>
                <a:srgbClr val="009900"/>
              </a:buClr>
              <a:buSzPct val="79166"/>
              <a:buAutoNum type="arabicPeriod" startAt="2"/>
              <a:tabLst>
                <a:tab pos="545465" algn="l"/>
                <a:tab pos="546100" algn="l"/>
              </a:tabLst>
            </a:pPr>
            <a:r>
              <a:rPr sz="2400" spc="-5" dirty="0">
                <a:latin typeface="Tahoma"/>
                <a:cs typeface="Tahoma"/>
              </a:rPr>
              <a:t>Using the RHR#2: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400" spc="-5" dirty="0">
                <a:latin typeface="Tahoma"/>
                <a:cs typeface="Tahoma"/>
              </a:rPr>
              <a:t>fingers </a:t>
            </a:r>
            <a:r>
              <a:rPr sz="2400" dirty="0">
                <a:latin typeface="Tahoma"/>
                <a:cs typeface="Tahoma"/>
              </a:rPr>
              <a:t>point </a:t>
            </a:r>
            <a:r>
              <a:rPr sz="2400" spc="-5" dirty="0">
                <a:latin typeface="Tahoma"/>
                <a:cs typeface="Tahoma"/>
              </a:rPr>
              <a:t>in direction </a:t>
            </a:r>
            <a:r>
              <a:rPr sz="2400" dirty="0">
                <a:latin typeface="Tahoma"/>
                <a:cs typeface="Tahoma"/>
              </a:rPr>
              <a:t>of induced  </a:t>
            </a:r>
            <a:r>
              <a:rPr sz="2400" spc="-5" dirty="0">
                <a:latin typeface="Tahoma"/>
                <a:cs typeface="Tahoma"/>
              </a:rPr>
              <a:t>magnetic field in coil, then thumb </a:t>
            </a:r>
            <a:r>
              <a:rPr sz="2400" dirty="0">
                <a:latin typeface="Tahoma"/>
                <a:cs typeface="Tahoma"/>
              </a:rPr>
              <a:t>points </a:t>
            </a:r>
            <a:r>
              <a:rPr sz="2400" spc="-5" dirty="0">
                <a:latin typeface="Tahoma"/>
                <a:cs typeface="Tahoma"/>
              </a:rPr>
              <a:t>in direction </a:t>
            </a:r>
            <a:r>
              <a:rPr sz="2400" dirty="0">
                <a:latin typeface="Tahoma"/>
                <a:cs typeface="Tahoma"/>
              </a:rPr>
              <a:t>of  induced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current.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575"/>
              </a:spcBef>
              <a:buClr>
                <a:srgbClr val="009900"/>
              </a:buClr>
              <a:buSzPct val="79166"/>
              <a:buAutoNum type="arabicPeriod" startAt="2"/>
              <a:tabLst>
                <a:tab pos="545465" algn="l"/>
                <a:tab pos="546100" algn="l"/>
              </a:tabLst>
            </a:pPr>
            <a:r>
              <a:rPr sz="2400" dirty="0">
                <a:latin typeface="Tahoma"/>
                <a:cs typeface="Tahoma"/>
              </a:rPr>
              <a:t>Current </a:t>
            </a:r>
            <a:r>
              <a:rPr sz="2400" spc="-5" dirty="0">
                <a:latin typeface="Tahoma"/>
                <a:cs typeface="Tahoma"/>
              </a:rPr>
              <a:t>flows from positive to </a:t>
            </a:r>
            <a:r>
              <a:rPr sz="2400" dirty="0">
                <a:latin typeface="Tahoma"/>
                <a:cs typeface="Tahoma"/>
              </a:rPr>
              <a:t>negative </a:t>
            </a:r>
            <a:r>
              <a:rPr sz="2400" spc="-5" dirty="0">
                <a:latin typeface="Tahoma"/>
                <a:cs typeface="Tahoma"/>
              </a:rPr>
              <a:t>in any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circuit.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71800" y="0"/>
            <a:ext cx="6172199" cy="43434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254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Tahoma</vt:lpstr>
      <vt:lpstr>Times New Roman</vt:lpstr>
      <vt:lpstr>Office Theme</vt:lpstr>
      <vt:lpstr>Lenz’s Law</vt:lpstr>
      <vt:lpstr>PowerPoint Presentation</vt:lpstr>
      <vt:lpstr>EMF produced by  a moving  magnet: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Faraday’s Law of Electromagnetic Induction</dc:title>
  <dc:creator>Shawn &amp; Julie McDevitt</dc:creator>
  <cp:lastModifiedBy>195526</cp:lastModifiedBy>
  <cp:revision>2</cp:revision>
  <dcterms:created xsi:type="dcterms:W3CDTF">2021-02-15T05:29:17Z</dcterms:created>
  <dcterms:modified xsi:type="dcterms:W3CDTF">2021-02-15T05:36:26Z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2021-02-15T00:00:00Z</vt:filetime>
  </property>
</Properties>
</file>