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7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3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1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6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54AB-613E-4E20-A0EC-3A5CD551014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BFB2-C4DF-42B6-A868-B8126AB17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7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Faraday Law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Sample 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34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479" t="14558" r="48954" b="53061"/>
          <a:stretch/>
        </p:blipFill>
        <p:spPr>
          <a:xfrm>
            <a:off x="457200" y="1045030"/>
            <a:ext cx="11289610" cy="5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0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204" t="13878" r="9082" b="48163"/>
          <a:stretch/>
        </p:blipFill>
        <p:spPr>
          <a:xfrm>
            <a:off x="662474" y="588126"/>
            <a:ext cx="10870163" cy="57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8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726" t="13741" r="48876" b="39184"/>
          <a:stretch/>
        </p:blipFill>
        <p:spPr>
          <a:xfrm>
            <a:off x="1147663" y="662474"/>
            <a:ext cx="9397116" cy="5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9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561" t="34013" r="47959" b="12381"/>
          <a:stretch/>
        </p:blipFill>
        <p:spPr>
          <a:xfrm>
            <a:off x="1903445" y="459161"/>
            <a:ext cx="8378890" cy="60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0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1046" t="42585" r="9387" b="17007"/>
          <a:stretch/>
        </p:blipFill>
        <p:spPr>
          <a:xfrm>
            <a:off x="951722" y="318831"/>
            <a:ext cx="10440956" cy="59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0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2432" y="970384"/>
            <a:ext cx="10338319" cy="5116580"/>
            <a:chOff x="1436914" y="3004456"/>
            <a:chExt cx="5057192" cy="29518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49899" t="43945" r="8683" b="27920"/>
            <a:stretch/>
          </p:blipFill>
          <p:spPr>
            <a:xfrm>
              <a:off x="1436914" y="3004456"/>
              <a:ext cx="5049611" cy="192949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450" y="4913829"/>
              <a:ext cx="5055656" cy="1042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95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556" t="11701" r="49566" b="38640"/>
          <a:stretch/>
        </p:blipFill>
        <p:spPr>
          <a:xfrm>
            <a:off x="1380930" y="329329"/>
            <a:ext cx="8826760" cy="63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57" y="1531955"/>
            <a:ext cx="10510831" cy="41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0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Faraday Law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Faraday Law</dc:title>
  <dc:creator>Syed Umer Haider Shah</dc:creator>
  <cp:lastModifiedBy>Syed Umer Haider Shah</cp:lastModifiedBy>
  <cp:revision>2</cp:revision>
  <dcterms:created xsi:type="dcterms:W3CDTF">2020-06-27T12:47:15Z</dcterms:created>
  <dcterms:modified xsi:type="dcterms:W3CDTF">2020-06-27T13:00:11Z</dcterms:modified>
</cp:coreProperties>
</file>