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1EA3-9626-40F8-92F5-89558E8D7B4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9C15-BDEA-4BF8-BB84-5DD374B0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996633"/>
                </a:solidFill>
                <a:latin typeface="Times New Roman" panose="02020603050405020304" pitchFamily="18" charset="0"/>
              </a:rPr>
              <a:t>Maxwell’s Equations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52466" y="903514"/>
            <a:ext cx="8610600" cy="609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996633"/>
                </a:solidFill>
                <a:latin typeface="Times New Roman" panose="02020603050405020304" pitchFamily="18" charset="0"/>
              </a:rPr>
              <a:t>Maxwell’s Equations</a:t>
            </a:r>
            <a:endParaRPr lang="en-US" altLang="en-US" sz="4000" b="1" dirty="0">
              <a:solidFill>
                <a:srgbClr val="9966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52466" y="1665514"/>
            <a:ext cx="8534400" cy="4419600"/>
          </a:xfrm>
          <a:prstGeom prst="rect">
            <a:avLst/>
          </a:prstGeom>
          <a:solidFill>
            <a:srgbClr val="CCFFCC"/>
          </a:solidFill>
          <a:ln>
            <a:solidFill>
              <a:srgbClr val="990099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Maxwell’s equations combine the fundamental laws of electricity and magnetism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are profound importance in the analysis of most electromagnetic wave problems.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These equations are the mathematical abstractions of certain experimentally observed facts and find their application to all sorts of problem in electromagnetism. </a:t>
            </a:r>
          </a:p>
        </p:txBody>
      </p:sp>
    </p:spTree>
    <p:extLst>
      <p:ext uri="{BB962C8B-B14F-4D97-AF65-F5344CB8AC3E}">
        <p14:creationId xmlns:p14="http://schemas.microsoft.com/office/powerpoint/2010/main" val="2714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3" y="1909600"/>
            <a:ext cx="970228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4800" dirty="0" smtClean="0"/>
              <a:t>Maxwell’s equations are derived from Ampere’s law, Faraday’s law and Gauss law. 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81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08923" y="430763"/>
            <a:ext cx="8229600" cy="30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Maxwell’s Equations Summary</a:t>
            </a:r>
            <a:endParaRPr lang="en-US" altLang="en-US" sz="4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944935"/>
              </p:ext>
            </p:extLst>
          </p:nvPr>
        </p:nvGraphicFramePr>
        <p:xfrm>
          <a:off x="1363825" y="1390261"/>
          <a:ext cx="8077200" cy="4864588"/>
        </p:xfrm>
        <a:graphic>
          <a:graphicData uri="http://schemas.openxmlformats.org/drawingml/2006/table">
            <a:tbl>
              <a:tblPr/>
              <a:tblGrid>
                <a:gridCol w="2644775"/>
                <a:gridCol w="2638425"/>
                <a:gridCol w="2794000"/>
              </a:tblGrid>
              <a:tr h="8228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Maxwell’s Equations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Differential form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Integral form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226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Equation  from electrostatics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    Equation from magnetostatics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   Equation from Faradays law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    Equation from Ampere circuital law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9F9A5"/>
                        </a:gs>
                        <a:gs pos="100000">
                          <a:srgbClr val="F9F9A5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830425" y="33285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4811"/>
              </p:ext>
            </p:extLst>
          </p:nvPr>
        </p:nvGraphicFramePr>
        <p:xfrm>
          <a:off x="4030825" y="2609461"/>
          <a:ext cx="1905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3" imgW="495085" imgH="241195" progId="Equation.3">
                  <p:embed/>
                </p:oleObj>
              </mc:Choice>
              <mc:Fallback>
                <p:oleObj name="Microsoft Equation 3.0" r:id="rId3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825" y="2609461"/>
                        <a:ext cx="1905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830425" y="32619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42113"/>
              </p:ext>
            </p:extLst>
          </p:nvPr>
        </p:nvGraphicFramePr>
        <p:xfrm>
          <a:off x="6697825" y="2533261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50900" imgH="368300" progId="Equation.3">
                  <p:embed/>
                </p:oleObj>
              </mc:Choice>
              <mc:Fallback>
                <p:oleObj name="Equation" r:id="rId5" imgW="850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825" y="2533261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830425" y="32952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40456"/>
              </p:ext>
            </p:extLst>
          </p:nvPr>
        </p:nvGraphicFramePr>
        <p:xfrm>
          <a:off x="4030825" y="3447661"/>
          <a:ext cx="205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82391" imgH="253890" progId="Equation.3">
                  <p:embed/>
                </p:oleObj>
              </mc:Choice>
              <mc:Fallback>
                <p:oleObj name="Equation" r:id="rId7" imgW="48239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825" y="3447661"/>
                        <a:ext cx="205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830425" y="32619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830425" y="32952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321092"/>
              </p:ext>
            </p:extLst>
          </p:nvPr>
        </p:nvGraphicFramePr>
        <p:xfrm>
          <a:off x="6697825" y="3371461"/>
          <a:ext cx="2514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Equation 3.0" r:id="rId9" imgW="583947" imgH="368140" progId="Equation.3">
                  <p:embed/>
                </p:oleObj>
              </mc:Choice>
              <mc:Fallback>
                <p:oleObj name="Microsoft Equation 3.0" r:id="rId9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825" y="3371461"/>
                        <a:ext cx="2514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830425" y="32428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66718"/>
              </p:ext>
            </p:extLst>
          </p:nvPr>
        </p:nvGraphicFramePr>
        <p:xfrm>
          <a:off x="4030825" y="4133461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761669" imgH="406224" progId="Equation.3">
                  <p:embed/>
                </p:oleObj>
              </mc:Choice>
              <mc:Fallback>
                <p:oleObj name="Equation" r:id="rId11" imgW="7616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825" y="4133461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830425" y="31428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225739"/>
              </p:ext>
            </p:extLst>
          </p:nvPr>
        </p:nvGraphicFramePr>
        <p:xfrm>
          <a:off x="6697825" y="4057261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Equation 3.0" r:id="rId13" imgW="1104900" imgH="457200" progId="Equation.3">
                  <p:embed/>
                </p:oleObj>
              </mc:Choice>
              <mc:Fallback>
                <p:oleObj name="Microsoft Equation 3.0" r:id="rId13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825" y="4057261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830425" y="32428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71909"/>
              </p:ext>
            </p:extLst>
          </p:nvPr>
        </p:nvGraphicFramePr>
        <p:xfrm>
          <a:off x="4030825" y="4971661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icrosoft Equation 3.0" r:id="rId15" imgW="1117115" imgH="406224" progId="Equation.3">
                  <p:embed/>
                </p:oleObj>
              </mc:Choice>
              <mc:Fallback>
                <p:oleObj name="Microsoft Equation 3.0" r:id="rId15" imgW="111711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825" y="4971661"/>
                        <a:ext cx="2514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830425" y="32381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55339"/>
              </p:ext>
            </p:extLst>
          </p:nvPr>
        </p:nvGraphicFramePr>
        <p:xfrm>
          <a:off x="6621625" y="4895461"/>
          <a:ext cx="274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1447800" imgH="457200" progId="Equation.3">
                  <p:embed/>
                </p:oleObj>
              </mc:Choice>
              <mc:Fallback>
                <p:oleObj name="Equation" r:id="rId17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625" y="4895461"/>
                        <a:ext cx="274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8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Microsoft Equation 3.0</vt:lpstr>
      <vt:lpstr>Maxwell’s Equations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Maxwell’s Equations</dc:title>
  <dc:creator>Syed Umer Haider Shah</dc:creator>
  <cp:lastModifiedBy>Syed Umer Haider Shah</cp:lastModifiedBy>
  <cp:revision>1</cp:revision>
  <dcterms:created xsi:type="dcterms:W3CDTF">2020-06-27T09:45:01Z</dcterms:created>
  <dcterms:modified xsi:type="dcterms:W3CDTF">2020-06-27T09:49:32Z</dcterms:modified>
</cp:coreProperties>
</file>