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D374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D374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D374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525" y="2153234"/>
            <a:ext cx="8108950" cy="188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D374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2928569"/>
            <a:ext cx="7038975" cy="220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12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2.png"/><Relationship Id="rId6" Type="http://schemas.openxmlformats.org/officeDocument/2006/relationships/image" Target="../media/image3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jpg"/><Relationship Id="rId11" Type="http://schemas.openxmlformats.org/officeDocument/2006/relationships/image" Target="../media/image48.jpg"/><Relationship Id="rId12" Type="http://schemas.openxmlformats.org/officeDocument/2006/relationships/image" Target="../media/image49.jpg"/><Relationship Id="rId13" Type="http://schemas.openxmlformats.org/officeDocument/2006/relationships/image" Target="../media/image50.jpg"/><Relationship Id="rId14" Type="http://schemas.openxmlformats.org/officeDocument/2006/relationships/image" Target="../media/image51.jpg"/><Relationship Id="rId15" Type="http://schemas.openxmlformats.org/officeDocument/2006/relationships/image" Target="../media/image52.jpg"/><Relationship Id="rId16" Type="http://schemas.openxmlformats.org/officeDocument/2006/relationships/image" Target="../media/image53.jpg"/><Relationship Id="rId17" Type="http://schemas.openxmlformats.org/officeDocument/2006/relationships/image" Target="../media/image54.jpg"/><Relationship Id="rId18" Type="http://schemas.openxmlformats.org/officeDocument/2006/relationships/image" Target="../media/image55.jpg"/><Relationship Id="rId19" Type="http://schemas.openxmlformats.org/officeDocument/2006/relationships/image" Target="../media/image56.jpg"/><Relationship Id="rId20" Type="http://schemas.openxmlformats.org/officeDocument/2006/relationships/image" Target="../media/image57.jpg"/><Relationship Id="rId21" Type="http://schemas.openxmlformats.org/officeDocument/2006/relationships/image" Target="../media/image5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12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65476" y="0"/>
              <a:ext cx="647852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900680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3050" y="0"/>
              <a:ext cx="3667125" cy="2362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86150" y="142874"/>
              <a:ext cx="5657850" cy="16954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84550">
              <a:lnSpc>
                <a:spcPts val="4430"/>
              </a:lnSpc>
              <a:spcBef>
                <a:spcPts val="95"/>
              </a:spcBef>
            </a:pPr>
            <a:r>
              <a:rPr dirty="0" spc="-70"/>
              <a:t>PRESENTATION</a:t>
            </a:r>
            <a:r>
              <a:rPr dirty="0" u="none" spc="-30"/>
              <a:t> </a:t>
            </a:r>
            <a:r>
              <a:rPr dirty="0" spc="-5"/>
              <a:t>ON</a:t>
            </a:r>
            <a:r>
              <a:rPr dirty="0" u="none" spc="-5"/>
              <a:t>:</a:t>
            </a:r>
          </a:p>
          <a:p>
            <a:pPr marL="2774950">
              <a:lnSpc>
                <a:spcPts val="10190"/>
              </a:lnSpc>
            </a:pPr>
            <a:r>
              <a:rPr dirty="0" u="none" sz="8800" spc="-10" b="1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r>
              <a:rPr dirty="0" u="none" sz="4800" spc="-10" b="1">
                <a:solidFill>
                  <a:srgbClr val="00AF50"/>
                </a:solidFill>
                <a:latin typeface="Trebuchet MS"/>
                <a:cs typeface="Trebuchet MS"/>
              </a:rPr>
              <a:t>OULOMB’S</a:t>
            </a:r>
            <a:r>
              <a:rPr dirty="0" u="none" sz="4800" spc="-40" b="1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u="none" sz="8800" spc="-185" b="1">
                <a:solidFill>
                  <a:srgbClr val="00AF50"/>
                </a:solidFill>
                <a:latin typeface="Trebuchet MS"/>
                <a:cs typeface="Trebuchet MS"/>
              </a:rPr>
              <a:t>L</a:t>
            </a:r>
            <a:r>
              <a:rPr dirty="0" u="none" sz="4800" spc="-185" b="1">
                <a:solidFill>
                  <a:srgbClr val="00AF50"/>
                </a:solidFill>
                <a:latin typeface="Trebuchet MS"/>
                <a:cs typeface="Trebuchet MS"/>
              </a:rPr>
              <a:t>AW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44696" y="3998976"/>
            <a:ext cx="3790315" cy="820419"/>
            <a:chOff x="4044696" y="3998976"/>
            <a:chExt cx="3790315" cy="820419"/>
          </a:xfrm>
        </p:grpSpPr>
        <p:sp>
          <p:nvSpPr>
            <p:cNvPr id="10" name="object 10"/>
            <p:cNvSpPr/>
            <p:nvPr/>
          </p:nvSpPr>
          <p:spPr>
            <a:xfrm>
              <a:off x="4044696" y="3998976"/>
              <a:ext cx="2921507" cy="819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46448" y="4706112"/>
              <a:ext cx="2333244" cy="111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49568" y="3998976"/>
              <a:ext cx="1385315" cy="819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51320" y="4706112"/>
              <a:ext cx="797051" cy="1112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346575" y="4134992"/>
            <a:ext cx="3189605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0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PREPARED</a:t>
            </a:r>
            <a:r>
              <a:rPr dirty="0" sz="4000" spc="-85">
                <a:latin typeface="Trebuchet MS"/>
                <a:cs typeface="Trebuchet MS"/>
              </a:rPr>
              <a:t> </a:t>
            </a:r>
            <a:r>
              <a:rPr dirty="0" u="heavy" sz="40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BY:</a:t>
            </a:r>
            <a:endParaRPr sz="4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139950" algn="l"/>
              </a:tabLst>
            </a:pPr>
            <a:r>
              <a:rPr dirty="0" sz="2800" spc="10">
                <a:latin typeface="Arial"/>
                <a:cs typeface="Arial"/>
              </a:rPr>
              <a:t>PRAJAP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10">
                <a:latin typeface="Arial"/>
                <a:cs typeface="Arial"/>
              </a:rPr>
              <a:t>TI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235">
                <a:latin typeface="Arial"/>
                <a:cs typeface="Arial"/>
              </a:rPr>
              <a:t>A</a:t>
            </a:r>
            <a:r>
              <a:rPr dirty="0" sz="2800" spc="-85">
                <a:latin typeface="Arial"/>
                <a:cs typeface="Arial"/>
              </a:rPr>
              <a:t>NKIT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571" y="3124136"/>
            <a:ext cx="2117859" cy="3078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05181"/>
            <a:ext cx="7291070" cy="9410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none" sz="2000" spc="-5" b="1">
                <a:solidFill>
                  <a:srgbClr val="000000"/>
                </a:solidFill>
                <a:latin typeface="Trebuchet MS"/>
                <a:cs typeface="Trebuchet MS"/>
              </a:rPr>
              <a:t>In </a:t>
            </a:r>
            <a:r>
              <a:rPr dirty="0" u="none" sz="2000" b="1">
                <a:solidFill>
                  <a:srgbClr val="000000"/>
                </a:solidFill>
                <a:latin typeface="Trebuchet MS"/>
                <a:cs typeface="Trebuchet MS"/>
              </a:rPr>
              <a:t>1785, The </a:t>
            </a:r>
            <a:r>
              <a:rPr dirty="0" u="none" sz="2000" spc="-5" b="1">
                <a:solidFill>
                  <a:srgbClr val="000000"/>
                </a:solidFill>
                <a:latin typeface="Trebuchet MS"/>
                <a:cs typeface="Trebuchet MS"/>
              </a:rPr>
              <a:t>French </a:t>
            </a:r>
            <a:r>
              <a:rPr dirty="0" u="none" sz="2000" b="1">
                <a:solidFill>
                  <a:srgbClr val="000000"/>
                </a:solidFill>
                <a:latin typeface="Trebuchet MS"/>
                <a:cs typeface="Trebuchet MS"/>
              </a:rPr>
              <a:t>Physician </a:t>
            </a:r>
            <a:r>
              <a:rPr dirty="0" u="none" sz="2000" b="1" i="1">
                <a:solidFill>
                  <a:srgbClr val="996600"/>
                </a:solidFill>
                <a:latin typeface="Trebuchet MS"/>
                <a:cs typeface="Trebuchet MS"/>
              </a:rPr>
              <a:t>Charles </a:t>
            </a:r>
            <a:r>
              <a:rPr dirty="0" u="none" sz="2000" spc="-5" b="1" i="1">
                <a:solidFill>
                  <a:srgbClr val="996600"/>
                </a:solidFill>
                <a:latin typeface="Trebuchet MS"/>
                <a:cs typeface="Trebuchet MS"/>
              </a:rPr>
              <a:t>Augustine De</a:t>
            </a:r>
            <a:r>
              <a:rPr dirty="0" u="none" sz="2000" spc="-235" b="1" i="1">
                <a:solidFill>
                  <a:srgbClr val="996600"/>
                </a:solidFill>
                <a:latin typeface="Trebuchet MS"/>
                <a:cs typeface="Trebuchet MS"/>
              </a:rPr>
              <a:t> </a:t>
            </a:r>
            <a:r>
              <a:rPr dirty="0" u="none" sz="2000" spc="-5" b="1" i="1">
                <a:solidFill>
                  <a:srgbClr val="996600"/>
                </a:solidFill>
                <a:latin typeface="Trebuchet MS"/>
                <a:cs typeface="Trebuchet MS"/>
              </a:rPr>
              <a:t>coulomb  </a:t>
            </a:r>
            <a:r>
              <a:rPr dirty="0" u="none" sz="2000" b="1">
                <a:solidFill>
                  <a:srgbClr val="000000"/>
                </a:solidFill>
                <a:latin typeface="Trebuchet MS"/>
                <a:cs typeface="Trebuchet MS"/>
              </a:rPr>
              <a:t>Published His </a:t>
            </a:r>
            <a:r>
              <a:rPr dirty="0" u="none" sz="2000" spc="-5" b="1">
                <a:solidFill>
                  <a:srgbClr val="000000"/>
                </a:solidFill>
                <a:latin typeface="Trebuchet MS"/>
                <a:cs typeface="Trebuchet MS"/>
              </a:rPr>
              <a:t>First </a:t>
            </a:r>
            <a:r>
              <a:rPr dirty="0" u="none" sz="2000" b="1">
                <a:solidFill>
                  <a:srgbClr val="000000"/>
                </a:solidFill>
                <a:latin typeface="Trebuchet MS"/>
                <a:cs typeface="Trebuchet MS"/>
              </a:rPr>
              <a:t>Three Reports </a:t>
            </a:r>
            <a:r>
              <a:rPr dirty="0" u="none" sz="2000" spc="-5" b="1">
                <a:solidFill>
                  <a:srgbClr val="000000"/>
                </a:solidFill>
                <a:latin typeface="Trebuchet MS"/>
                <a:cs typeface="Trebuchet MS"/>
              </a:rPr>
              <a:t>Of Electricity </a:t>
            </a:r>
            <a:r>
              <a:rPr dirty="0" u="none" sz="2000" b="1">
                <a:solidFill>
                  <a:srgbClr val="000000"/>
                </a:solidFill>
                <a:latin typeface="Trebuchet MS"/>
                <a:cs typeface="Trebuchet MS"/>
              </a:rPr>
              <a:t>And  Magnetism Where He </a:t>
            </a:r>
            <a:r>
              <a:rPr dirty="0" u="none" sz="2000" spc="-5" b="1">
                <a:solidFill>
                  <a:srgbClr val="000000"/>
                </a:solidFill>
                <a:latin typeface="Trebuchet MS"/>
                <a:cs typeface="Trebuchet MS"/>
              </a:rPr>
              <a:t>Stated </a:t>
            </a:r>
            <a:r>
              <a:rPr dirty="0" u="none" sz="2000" b="1">
                <a:solidFill>
                  <a:srgbClr val="000000"/>
                </a:solidFill>
                <a:latin typeface="Trebuchet MS"/>
                <a:cs typeface="Trebuchet MS"/>
              </a:rPr>
              <a:t>His</a:t>
            </a:r>
            <a:r>
              <a:rPr dirty="0" u="none" sz="2000" spc="-12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u="none" sz="2000" spc="-50" b="1">
                <a:solidFill>
                  <a:srgbClr val="000000"/>
                </a:solidFill>
                <a:latin typeface="Trebuchet MS"/>
                <a:cs typeface="Trebuchet MS"/>
              </a:rPr>
              <a:t>Law.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23" y="429693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323" y="1496493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323" y="2106093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010280" y="2829987"/>
            <a:ext cx="2603500" cy="3046730"/>
            <a:chOff x="3010280" y="2829987"/>
            <a:chExt cx="2603500" cy="3046730"/>
          </a:xfrm>
        </p:grpSpPr>
        <p:sp>
          <p:nvSpPr>
            <p:cNvPr id="8" name="object 8"/>
            <p:cNvSpPr/>
            <p:nvPr/>
          </p:nvSpPr>
          <p:spPr>
            <a:xfrm>
              <a:off x="3835052" y="2829987"/>
              <a:ext cx="1778695" cy="3046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29330" y="4947792"/>
              <a:ext cx="802640" cy="819150"/>
            </a:xfrm>
            <a:custGeom>
              <a:avLst/>
              <a:gdLst/>
              <a:ahLst/>
              <a:cxnLst/>
              <a:rect l="l" t="t" r="r" b="b"/>
              <a:pathLst>
                <a:path w="802639" h="819150">
                  <a:moveTo>
                    <a:pt x="0" y="0"/>
                  </a:moveTo>
                  <a:lnTo>
                    <a:pt x="0" y="321055"/>
                  </a:lnTo>
                  <a:lnTo>
                    <a:pt x="2826" y="352656"/>
                  </a:lnTo>
                  <a:lnTo>
                    <a:pt x="24859" y="413964"/>
                  </a:lnTo>
                  <a:lnTo>
                    <a:pt x="67451" y="471901"/>
                  </a:lnTo>
                  <a:lnTo>
                    <a:pt x="95975" y="499287"/>
                  </a:lnTo>
                  <a:lnTo>
                    <a:pt x="129062" y="525448"/>
                  </a:lnTo>
                  <a:lnTo>
                    <a:pt x="166519" y="550256"/>
                  </a:lnTo>
                  <a:lnTo>
                    <a:pt x="208154" y="573584"/>
                  </a:lnTo>
                  <a:lnTo>
                    <a:pt x="253774" y="595304"/>
                  </a:lnTo>
                  <a:lnTo>
                    <a:pt x="303187" y="615290"/>
                  </a:lnTo>
                  <a:lnTo>
                    <a:pt x="356201" y="633413"/>
                  </a:lnTo>
                  <a:lnTo>
                    <a:pt x="412623" y="649546"/>
                  </a:lnTo>
                  <a:lnTo>
                    <a:pt x="472262" y="663563"/>
                  </a:lnTo>
                  <a:lnTo>
                    <a:pt x="534923" y="675335"/>
                  </a:lnTo>
                  <a:lnTo>
                    <a:pt x="534923" y="818895"/>
                  </a:lnTo>
                  <a:lnTo>
                    <a:pt x="802385" y="536320"/>
                  </a:lnTo>
                  <a:lnTo>
                    <a:pt x="652845" y="354329"/>
                  </a:lnTo>
                  <a:lnTo>
                    <a:pt x="534923" y="354329"/>
                  </a:lnTo>
                  <a:lnTo>
                    <a:pt x="472262" y="342548"/>
                  </a:lnTo>
                  <a:lnTo>
                    <a:pt x="412623" y="328524"/>
                  </a:lnTo>
                  <a:lnTo>
                    <a:pt x="356201" y="312383"/>
                  </a:lnTo>
                  <a:lnTo>
                    <a:pt x="303187" y="294254"/>
                  </a:lnTo>
                  <a:lnTo>
                    <a:pt x="253774" y="274263"/>
                  </a:lnTo>
                  <a:lnTo>
                    <a:pt x="208154" y="252538"/>
                  </a:lnTo>
                  <a:lnTo>
                    <a:pt x="166519" y="229207"/>
                  </a:lnTo>
                  <a:lnTo>
                    <a:pt x="129062" y="204397"/>
                  </a:lnTo>
                  <a:lnTo>
                    <a:pt x="95975" y="178234"/>
                  </a:lnTo>
                  <a:lnTo>
                    <a:pt x="67451" y="150847"/>
                  </a:lnTo>
                  <a:lnTo>
                    <a:pt x="24859" y="92909"/>
                  </a:lnTo>
                  <a:lnTo>
                    <a:pt x="2826" y="31600"/>
                  </a:lnTo>
                  <a:lnTo>
                    <a:pt x="0" y="0"/>
                  </a:lnTo>
                  <a:close/>
                </a:path>
                <a:path w="802639" h="819150">
                  <a:moveTo>
                    <a:pt x="534923" y="210819"/>
                  </a:moveTo>
                  <a:lnTo>
                    <a:pt x="534923" y="354329"/>
                  </a:lnTo>
                  <a:lnTo>
                    <a:pt x="652845" y="354329"/>
                  </a:lnTo>
                  <a:lnTo>
                    <a:pt x="534923" y="210819"/>
                  </a:lnTo>
                  <a:close/>
                </a:path>
              </a:pathLst>
            </a:custGeom>
            <a:solidFill>
              <a:srgbClr val="863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29311" y="4572000"/>
              <a:ext cx="802640" cy="536575"/>
            </a:xfrm>
            <a:custGeom>
              <a:avLst/>
              <a:gdLst/>
              <a:ahLst/>
              <a:cxnLst/>
              <a:rect l="l" t="t" r="r" b="b"/>
              <a:pathLst>
                <a:path w="802639" h="536575">
                  <a:moveTo>
                    <a:pt x="802405" y="0"/>
                  </a:moveTo>
                  <a:lnTo>
                    <a:pt x="751740" y="751"/>
                  </a:lnTo>
                  <a:lnTo>
                    <a:pt x="701407" y="2993"/>
                  </a:lnTo>
                  <a:lnTo>
                    <a:pt x="651549" y="6708"/>
                  </a:lnTo>
                  <a:lnTo>
                    <a:pt x="602310" y="11878"/>
                  </a:lnTo>
                  <a:lnTo>
                    <a:pt x="553836" y="18485"/>
                  </a:lnTo>
                  <a:lnTo>
                    <a:pt x="506271" y="26512"/>
                  </a:lnTo>
                  <a:lnTo>
                    <a:pt x="459759" y="35941"/>
                  </a:lnTo>
                  <a:lnTo>
                    <a:pt x="398417" y="51037"/>
                  </a:lnTo>
                  <a:lnTo>
                    <a:pt x="341000" y="68234"/>
                  </a:lnTo>
                  <a:lnTo>
                    <a:pt x="287623" y="87380"/>
                  </a:lnTo>
                  <a:lnTo>
                    <a:pt x="238401" y="108326"/>
                  </a:lnTo>
                  <a:lnTo>
                    <a:pt x="193449" y="130921"/>
                  </a:lnTo>
                  <a:lnTo>
                    <a:pt x="152882" y="155016"/>
                  </a:lnTo>
                  <a:lnTo>
                    <a:pt x="116814" y="180459"/>
                  </a:lnTo>
                  <a:lnTo>
                    <a:pt x="85362" y="207101"/>
                  </a:lnTo>
                  <a:lnTo>
                    <a:pt x="58640" y="234792"/>
                  </a:lnTo>
                  <a:lnTo>
                    <a:pt x="19844" y="292717"/>
                  </a:lnTo>
                  <a:lnTo>
                    <a:pt x="1348" y="353035"/>
                  </a:lnTo>
                  <a:lnTo>
                    <a:pt x="0" y="383715"/>
                  </a:lnTo>
                  <a:lnTo>
                    <a:pt x="4071" y="414542"/>
                  </a:lnTo>
                  <a:lnTo>
                    <a:pt x="13677" y="445366"/>
                  </a:lnTo>
                  <a:lnTo>
                    <a:pt x="28933" y="476038"/>
                  </a:lnTo>
                  <a:lnTo>
                    <a:pt x="49953" y="506406"/>
                  </a:lnTo>
                  <a:lnTo>
                    <a:pt x="76854" y="536320"/>
                  </a:lnTo>
                  <a:lnTo>
                    <a:pt x="103442" y="512240"/>
                  </a:lnTo>
                  <a:lnTo>
                    <a:pt x="133366" y="489326"/>
                  </a:lnTo>
                  <a:lnTo>
                    <a:pt x="166448" y="467633"/>
                  </a:lnTo>
                  <a:lnTo>
                    <a:pt x="202508" y="447212"/>
                  </a:lnTo>
                  <a:lnTo>
                    <a:pt x="241368" y="428119"/>
                  </a:lnTo>
                  <a:lnTo>
                    <a:pt x="282848" y="410405"/>
                  </a:lnTo>
                  <a:lnTo>
                    <a:pt x="326770" y="394125"/>
                  </a:lnTo>
                  <a:lnTo>
                    <a:pt x="372954" y="379333"/>
                  </a:lnTo>
                  <a:lnTo>
                    <a:pt x="421222" y="366080"/>
                  </a:lnTo>
                  <a:lnTo>
                    <a:pt x="471394" y="354422"/>
                  </a:lnTo>
                  <a:lnTo>
                    <a:pt x="523293" y="344410"/>
                  </a:lnTo>
                  <a:lnTo>
                    <a:pt x="576737" y="336099"/>
                  </a:lnTo>
                  <a:lnTo>
                    <a:pt x="631550" y="329542"/>
                  </a:lnTo>
                  <a:lnTo>
                    <a:pt x="687551" y="324792"/>
                  </a:lnTo>
                  <a:lnTo>
                    <a:pt x="744563" y="321903"/>
                  </a:lnTo>
                  <a:lnTo>
                    <a:pt x="802405" y="320929"/>
                  </a:lnTo>
                  <a:lnTo>
                    <a:pt x="802405" y="0"/>
                  </a:lnTo>
                  <a:close/>
                </a:path>
              </a:pathLst>
            </a:custGeom>
            <a:solidFill>
              <a:srgbClr val="6C2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29330" y="4572000"/>
              <a:ext cx="802640" cy="1195070"/>
            </a:xfrm>
            <a:custGeom>
              <a:avLst/>
              <a:gdLst/>
              <a:ahLst/>
              <a:cxnLst/>
              <a:rect l="l" t="t" r="r" b="b"/>
              <a:pathLst>
                <a:path w="802639" h="1195070">
                  <a:moveTo>
                    <a:pt x="0" y="375793"/>
                  </a:moveTo>
                  <a:lnTo>
                    <a:pt x="11176" y="438405"/>
                  </a:lnTo>
                  <a:lnTo>
                    <a:pt x="43681" y="498156"/>
                  </a:lnTo>
                  <a:lnTo>
                    <a:pt x="95975" y="554027"/>
                  </a:lnTo>
                  <a:lnTo>
                    <a:pt x="129062" y="580190"/>
                  </a:lnTo>
                  <a:lnTo>
                    <a:pt x="166519" y="605000"/>
                  </a:lnTo>
                  <a:lnTo>
                    <a:pt x="208154" y="628331"/>
                  </a:lnTo>
                  <a:lnTo>
                    <a:pt x="253774" y="650056"/>
                  </a:lnTo>
                  <a:lnTo>
                    <a:pt x="303187" y="670047"/>
                  </a:lnTo>
                  <a:lnTo>
                    <a:pt x="356201" y="688176"/>
                  </a:lnTo>
                  <a:lnTo>
                    <a:pt x="412623" y="704317"/>
                  </a:lnTo>
                  <a:lnTo>
                    <a:pt x="472262" y="718341"/>
                  </a:lnTo>
                  <a:lnTo>
                    <a:pt x="534923" y="730122"/>
                  </a:lnTo>
                  <a:lnTo>
                    <a:pt x="534923" y="586613"/>
                  </a:lnTo>
                  <a:lnTo>
                    <a:pt x="802385" y="912113"/>
                  </a:lnTo>
                  <a:lnTo>
                    <a:pt x="534923" y="1194689"/>
                  </a:lnTo>
                  <a:lnTo>
                    <a:pt x="534923" y="1051128"/>
                  </a:lnTo>
                  <a:lnTo>
                    <a:pt x="472262" y="1039356"/>
                  </a:lnTo>
                  <a:lnTo>
                    <a:pt x="412623" y="1025339"/>
                  </a:lnTo>
                  <a:lnTo>
                    <a:pt x="356201" y="1009206"/>
                  </a:lnTo>
                  <a:lnTo>
                    <a:pt x="303187" y="991083"/>
                  </a:lnTo>
                  <a:lnTo>
                    <a:pt x="253774" y="971097"/>
                  </a:lnTo>
                  <a:lnTo>
                    <a:pt x="208154" y="949377"/>
                  </a:lnTo>
                  <a:lnTo>
                    <a:pt x="166519" y="926049"/>
                  </a:lnTo>
                  <a:lnTo>
                    <a:pt x="129062" y="901241"/>
                  </a:lnTo>
                  <a:lnTo>
                    <a:pt x="95975" y="875080"/>
                  </a:lnTo>
                  <a:lnTo>
                    <a:pt x="67451" y="847694"/>
                  </a:lnTo>
                  <a:lnTo>
                    <a:pt x="24859" y="789757"/>
                  </a:lnTo>
                  <a:lnTo>
                    <a:pt x="2826" y="728449"/>
                  </a:lnTo>
                  <a:lnTo>
                    <a:pt x="0" y="696849"/>
                  </a:lnTo>
                  <a:lnTo>
                    <a:pt x="0" y="375793"/>
                  </a:lnTo>
                  <a:lnTo>
                    <a:pt x="2414" y="346428"/>
                  </a:lnTo>
                  <a:lnTo>
                    <a:pt x="9538" y="317681"/>
                  </a:lnTo>
                  <a:lnTo>
                    <a:pt x="37201" y="262374"/>
                  </a:lnTo>
                  <a:lnTo>
                    <a:pt x="81562" y="210540"/>
                  </a:lnTo>
                  <a:lnTo>
                    <a:pt x="141193" y="162848"/>
                  </a:lnTo>
                  <a:lnTo>
                    <a:pt x="176288" y="140764"/>
                  </a:lnTo>
                  <a:lnTo>
                    <a:pt x="214665" y="119967"/>
                  </a:lnTo>
                  <a:lnTo>
                    <a:pt x="256146" y="100539"/>
                  </a:lnTo>
                  <a:lnTo>
                    <a:pt x="300552" y="82565"/>
                  </a:lnTo>
                  <a:lnTo>
                    <a:pt x="347704" y="66128"/>
                  </a:lnTo>
                  <a:lnTo>
                    <a:pt x="397425" y="51312"/>
                  </a:lnTo>
                  <a:lnTo>
                    <a:pt x="449535" y="38200"/>
                  </a:lnTo>
                  <a:lnTo>
                    <a:pt x="503857" y="26876"/>
                  </a:lnTo>
                  <a:lnTo>
                    <a:pt x="560211" y="17423"/>
                  </a:lnTo>
                  <a:lnTo>
                    <a:pt x="618419" y="9926"/>
                  </a:lnTo>
                  <a:lnTo>
                    <a:pt x="678303" y="4467"/>
                  </a:lnTo>
                  <a:lnTo>
                    <a:pt x="739685" y="1130"/>
                  </a:lnTo>
                  <a:lnTo>
                    <a:pt x="802385" y="0"/>
                  </a:lnTo>
                  <a:lnTo>
                    <a:pt x="802385" y="320929"/>
                  </a:lnTo>
                  <a:lnTo>
                    <a:pt x="744544" y="321903"/>
                  </a:lnTo>
                  <a:lnTo>
                    <a:pt x="687532" y="324792"/>
                  </a:lnTo>
                  <a:lnTo>
                    <a:pt x="631531" y="329542"/>
                  </a:lnTo>
                  <a:lnTo>
                    <a:pt x="576718" y="336099"/>
                  </a:lnTo>
                  <a:lnTo>
                    <a:pt x="523274" y="344410"/>
                  </a:lnTo>
                  <a:lnTo>
                    <a:pt x="471375" y="354422"/>
                  </a:lnTo>
                  <a:lnTo>
                    <a:pt x="421203" y="366080"/>
                  </a:lnTo>
                  <a:lnTo>
                    <a:pt x="372935" y="379333"/>
                  </a:lnTo>
                  <a:lnTo>
                    <a:pt x="326751" y="394125"/>
                  </a:lnTo>
                  <a:lnTo>
                    <a:pt x="282829" y="410405"/>
                  </a:lnTo>
                  <a:lnTo>
                    <a:pt x="241349" y="428119"/>
                  </a:lnTo>
                  <a:lnTo>
                    <a:pt x="202489" y="447212"/>
                  </a:lnTo>
                  <a:lnTo>
                    <a:pt x="166429" y="467633"/>
                  </a:lnTo>
                  <a:lnTo>
                    <a:pt x="133347" y="489326"/>
                  </a:lnTo>
                  <a:lnTo>
                    <a:pt x="103423" y="512240"/>
                  </a:lnTo>
                  <a:lnTo>
                    <a:pt x="76835" y="5363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76800" y="3329304"/>
              <a:ext cx="609600" cy="481330"/>
            </a:xfrm>
            <a:custGeom>
              <a:avLst/>
              <a:gdLst/>
              <a:ahLst/>
              <a:cxnLst/>
              <a:rect l="l" t="t" r="r" b="b"/>
              <a:pathLst>
                <a:path w="609600" h="481329">
                  <a:moveTo>
                    <a:pt x="203200" y="128397"/>
                  </a:moveTo>
                  <a:lnTo>
                    <a:pt x="0" y="323342"/>
                  </a:lnTo>
                  <a:lnTo>
                    <a:pt x="203200" y="481203"/>
                  </a:lnTo>
                  <a:lnTo>
                    <a:pt x="203200" y="396240"/>
                  </a:lnTo>
                  <a:lnTo>
                    <a:pt x="262437" y="383264"/>
                  </a:lnTo>
                  <a:lnTo>
                    <a:pt x="317781" y="367396"/>
                  </a:lnTo>
                  <a:lnTo>
                    <a:pt x="369015" y="348861"/>
                  </a:lnTo>
                  <a:lnTo>
                    <a:pt x="415923" y="327883"/>
                  </a:lnTo>
                  <a:lnTo>
                    <a:pt x="458291" y="304687"/>
                  </a:lnTo>
                  <a:lnTo>
                    <a:pt x="495901" y="279495"/>
                  </a:lnTo>
                  <a:lnTo>
                    <a:pt x="528538" y="252533"/>
                  </a:lnTo>
                  <a:lnTo>
                    <a:pt x="555987" y="224024"/>
                  </a:lnTo>
                  <a:lnTo>
                    <a:pt x="563868" y="213360"/>
                  </a:lnTo>
                  <a:lnTo>
                    <a:pt x="203200" y="213360"/>
                  </a:lnTo>
                  <a:lnTo>
                    <a:pt x="203200" y="128397"/>
                  </a:lnTo>
                  <a:close/>
                </a:path>
                <a:path w="609600" h="481329">
                  <a:moveTo>
                    <a:pt x="584708" y="0"/>
                  </a:moveTo>
                  <a:lnTo>
                    <a:pt x="563141" y="32369"/>
                  </a:lnTo>
                  <a:lnTo>
                    <a:pt x="535515" y="63049"/>
                  </a:lnTo>
                  <a:lnTo>
                    <a:pt x="502195" y="91835"/>
                  </a:lnTo>
                  <a:lnTo>
                    <a:pt x="463548" y="118522"/>
                  </a:lnTo>
                  <a:lnTo>
                    <a:pt x="419939" y="142908"/>
                  </a:lnTo>
                  <a:lnTo>
                    <a:pt x="371733" y="164789"/>
                  </a:lnTo>
                  <a:lnTo>
                    <a:pt x="319298" y="183960"/>
                  </a:lnTo>
                  <a:lnTo>
                    <a:pt x="262998" y="200218"/>
                  </a:lnTo>
                  <a:lnTo>
                    <a:pt x="203200" y="213360"/>
                  </a:lnTo>
                  <a:lnTo>
                    <a:pt x="563868" y="213360"/>
                  </a:lnTo>
                  <a:lnTo>
                    <a:pt x="578030" y="194194"/>
                  </a:lnTo>
                  <a:lnTo>
                    <a:pt x="594454" y="163265"/>
                  </a:lnTo>
                  <a:lnTo>
                    <a:pt x="605040" y="131463"/>
                  </a:lnTo>
                  <a:lnTo>
                    <a:pt x="609575" y="99011"/>
                  </a:lnTo>
                  <a:lnTo>
                    <a:pt x="607842" y="66133"/>
                  </a:lnTo>
                  <a:lnTo>
                    <a:pt x="599624" y="33055"/>
                  </a:lnTo>
                  <a:lnTo>
                    <a:pt x="584708" y="0"/>
                  </a:lnTo>
                  <a:close/>
                </a:path>
              </a:pathLst>
            </a:custGeom>
            <a:solidFill>
              <a:srgbClr val="8636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76800" y="2914649"/>
              <a:ext cx="609600" cy="506095"/>
            </a:xfrm>
            <a:custGeom>
              <a:avLst/>
              <a:gdLst/>
              <a:ahLst/>
              <a:cxnLst/>
              <a:rect l="l" t="t" r="r" b="b"/>
              <a:pathLst>
                <a:path w="609600" h="506095">
                  <a:moveTo>
                    <a:pt x="0" y="0"/>
                  </a:moveTo>
                  <a:lnTo>
                    <a:pt x="0" y="182879"/>
                  </a:lnTo>
                  <a:lnTo>
                    <a:pt x="62328" y="184549"/>
                  </a:lnTo>
                  <a:lnTo>
                    <a:pt x="122856" y="189449"/>
                  </a:lnTo>
                  <a:lnTo>
                    <a:pt x="181371" y="197435"/>
                  </a:lnTo>
                  <a:lnTo>
                    <a:pt x="237285" y="208289"/>
                  </a:lnTo>
                  <a:lnTo>
                    <a:pt x="290573" y="221904"/>
                  </a:lnTo>
                  <a:lnTo>
                    <a:pt x="340835" y="238098"/>
                  </a:lnTo>
                  <a:lnTo>
                    <a:pt x="387763" y="256709"/>
                  </a:lnTo>
                  <a:lnTo>
                    <a:pt x="431053" y="277574"/>
                  </a:lnTo>
                  <a:lnTo>
                    <a:pt x="470398" y="300530"/>
                  </a:lnTo>
                  <a:lnTo>
                    <a:pt x="505491" y="325413"/>
                  </a:lnTo>
                  <a:lnTo>
                    <a:pt x="536025" y="352063"/>
                  </a:lnTo>
                  <a:lnTo>
                    <a:pt x="561695" y="380315"/>
                  </a:lnTo>
                  <a:lnTo>
                    <a:pt x="597215" y="440976"/>
                  </a:lnTo>
                  <a:lnTo>
                    <a:pt x="609600" y="506095"/>
                  </a:lnTo>
                  <a:lnTo>
                    <a:pt x="609600" y="323214"/>
                  </a:lnTo>
                  <a:lnTo>
                    <a:pt x="597215" y="258096"/>
                  </a:lnTo>
                  <a:lnTo>
                    <a:pt x="561678" y="197417"/>
                  </a:lnTo>
                  <a:lnTo>
                    <a:pt x="536025" y="169183"/>
                  </a:lnTo>
                  <a:lnTo>
                    <a:pt x="505491" y="142533"/>
                  </a:lnTo>
                  <a:lnTo>
                    <a:pt x="470398" y="117650"/>
                  </a:lnTo>
                  <a:lnTo>
                    <a:pt x="431053" y="94694"/>
                  </a:lnTo>
                  <a:lnTo>
                    <a:pt x="387763" y="73829"/>
                  </a:lnTo>
                  <a:lnTo>
                    <a:pt x="340835" y="55218"/>
                  </a:lnTo>
                  <a:lnTo>
                    <a:pt x="290573" y="39024"/>
                  </a:lnTo>
                  <a:lnTo>
                    <a:pt x="237285" y="25409"/>
                  </a:lnTo>
                  <a:lnTo>
                    <a:pt x="181277" y="14537"/>
                  </a:lnTo>
                  <a:lnTo>
                    <a:pt x="122856" y="6569"/>
                  </a:lnTo>
                  <a:lnTo>
                    <a:pt x="62328" y="1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2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76800" y="2914649"/>
              <a:ext cx="609600" cy="895985"/>
            </a:xfrm>
            <a:custGeom>
              <a:avLst/>
              <a:gdLst/>
              <a:ahLst/>
              <a:cxnLst/>
              <a:rect l="l" t="t" r="r" b="b"/>
              <a:pathLst>
                <a:path w="609600" h="895985">
                  <a:moveTo>
                    <a:pt x="609600" y="506095"/>
                  </a:moveTo>
                  <a:lnTo>
                    <a:pt x="597215" y="440976"/>
                  </a:lnTo>
                  <a:lnTo>
                    <a:pt x="561695" y="380315"/>
                  </a:lnTo>
                  <a:lnTo>
                    <a:pt x="536025" y="352063"/>
                  </a:lnTo>
                  <a:lnTo>
                    <a:pt x="505491" y="325413"/>
                  </a:lnTo>
                  <a:lnTo>
                    <a:pt x="470398" y="300530"/>
                  </a:lnTo>
                  <a:lnTo>
                    <a:pt x="431053" y="277574"/>
                  </a:lnTo>
                  <a:lnTo>
                    <a:pt x="387763" y="256709"/>
                  </a:lnTo>
                  <a:lnTo>
                    <a:pt x="340835" y="238098"/>
                  </a:lnTo>
                  <a:lnTo>
                    <a:pt x="290573" y="221904"/>
                  </a:lnTo>
                  <a:lnTo>
                    <a:pt x="237285" y="208289"/>
                  </a:lnTo>
                  <a:lnTo>
                    <a:pt x="181277" y="197417"/>
                  </a:lnTo>
                  <a:lnTo>
                    <a:pt x="122856" y="189449"/>
                  </a:lnTo>
                  <a:lnTo>
                    <a:pt x="62328" y="184549"/>
                  </a:lnTo>
                  <a:lnTo>
                    <a:pt x="0" y="182879"/>
                  </a:lnTo>
                  <a:lnTo>
                    <a:pt x="0" y="0"/>
                  </a:lnTo>
                  <a:lnTo>
                    <a:pt x="62328" y="1669"/>
                  </a:lnTo>
                  <a:lnTo>
                    <a:pt x="122856" y="6569"/>
                  </a:lnTo>
                  <a:lnTo>
                    <a:pt x="181277" y="14537"/>
                  </a:lnTo>
                  <a:lnTo>
                    <a:pt x="237285" y="25409"/>
                  </a:lnTo>
                  <a:lnTo>
                    <a:pt x="290573" y="39024"/>
                  </a:lnTo>
                  <a:lnTo>
                    <a:pt x="340835" y="55218"/>
                  </a:lnTo>
                  <a:lnTo>
                    <a:pt x="387763" y="73829"/>
                  </a:lnTo>
                  <a:lnTo>
                    <a:pt x="431053" y="94694"/>
                  </a:lnTo>
                  <a:lnTo>
                    <a:pt x="470398" y="117650"/>
                  </a:lnTo>
                  <a:lnTo>
                    <a:pt x="505491" y="142533"/>
                  </a:lnTo>
                  <a:lnTo>
                    <a:pt x="536025" y="169183"/>
                  </a:lnTo>
                  <a:lnTo>
                    <a:pt x="561695" y="197435"/>
                  </a:lnTo>
                  <a:lnTo>
                    <a:pt x="597215" y="258096"/>
                  </a:lnTo>
                  <a:lnTo>
                    <a:pt x="609600" y="323214"/>
                  </a:lnTo>
                  <a:lnTo>
                    <a:pt x="609600" y="506095"/>
                  </a:lnTo>
                  <a:lnTo>
                    <a:pt x="606255" y="540007"/>
                  </a:lnTo>
                  <a:lnTo>
                    <a:pt x="596411" y="573087"/>
                  </a:lnTo>
                  <a:lnTo>
                    <a:pt x="558367" y="635888"/>
                  </a:lnTo>
                  <a:lnTo>
                    <a:pt x="530735" y="665182"/>
                  </a:lnTo>
                  <a:lnTo>
                    <a:pt x="497744" y="692784"/>
                  </a:lnTo>
                  <a:lnTo>
                    <a:pt x="459678" y="718482"/>
                  </a:lnTo>
                  <a:lnTo>
                    <a:pt x="416823" y="742060"/>
                  </a:lnTo>
                  <a:lnTo>
                    <a:pt x="369462" y="763305"/>
                  </a:lnTo>
                  <a:lnTo>
                    <a:pt x="317882" y="782002"/>
                  </a:lnTo>
                  <a:lnTo>
                    <a:pt x="262366" y="797937"/>
                  </a:lnTo>
                  <a:lnTo>
                    <a:pt x="203200" y="810894"/>
                  </a:lnTo>
                  <a:lnTo>
                    <a:pt x="203200" y="895857"/>
                  </a:lnTo>
                  <a:lnTo>
                    <a:pt x="0" y="737997"/>
                  </a:lnTo>
                  <a:lnTo>
                    <a:pt x="203200" y="543051"/>
                  </a:lnTo>
                  <a:lnTo>
                    <a:pt x="203200" y="628014"/>
                  </a:lnTo>
                  <a:lnTo>
                    <a:pt x="262998" y="614873"/>
                  </a:lnTo>
                  <a:lnTo>
                    <a:pt x="319298" y="598615"/>
                  </a:lnTo>
                  <a:lnTo>
                    <a:pt x="371733" y="579444"/>
                  </a:lnTo>
                  <a:lnTo>
                    <a:pt x="419939" y="557563"/>
                  </a:lnTo>
                  <a:lnTo>
                    <a:pt x="463548" y="533177"/>
                  </a:lnTo>
                  <a:lnTo>
                    <a:pt x="502195" y="506490"/>
                  </a:lnTo>
                  <a:lnTo>
                    <a:pt x="535515" y="477704"/>
                  </a:lnTo>
                  <a:lnTo>
                    <a:pt x="563141" y="447024"/>
                  </a:lnTo>
                  <a:lnTo>
                    <a:pt x="584708" y="41465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2140" y="1454276"/>
            <a:ext cx="7077075" cy="2434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rebuchet MS"/>
                <a:cs typeface="Trebuchet MS"/>
              </a:rPr>
              <a:t>Development </a:t>
            </a:r>
            <a:r>
              <a:rPr dirty="0" sz="2000" spc="-5" b="1">
                <a:latin typeface="Trebuchet MS"/>
                <a:cs typeface="Trebuchet MS"/>
              </a:rPr>
              <a:t>Of </a:t>
            </a:r>
            <a:r>
              <a:rPr dirty="0" sz="2000" b="1">
                <a:latin typeface="Trebuchet MS"/>
                <a:cs typeface="Trebuchet MS"/>
              </a:rPr>
              <a:t>The </a:t>
            </a:r>
            <a:r>
              <a:rPr dirty="0" sz="2000" spc="-5" b="1" i="1">
                <a:solidFill>
                  <a:srgbClr val="996600"/>
                </a:solidFill>
                <a:latin typeface="Trebuchet MS"/>
                <a:cs typeface="Trebuchet MS"/>
              </a:rPr>
              <a:t>Theory Of</a:t>
            </a:r>
            <a:r>
              <a:rPr dirty="0" sz="2000" spc="-130" b="1" i="1">
                <a:solidFill>
                  <a:srgbClr val="996600"/>
                </a:solidFill>
                <a:latin typeface="Trebuchet MS"/>
                <a:cs typeface="Trebuchet MS"/>
              </a:rPr>
              <a:t> </a:t>
            </a:r>
            <a:r>
              <a:rPr dirty="0" sz="2000" b="1" i="1">
                <a:solidFill>
                  <a:srgbClr val="996600"/>
                </a:solidFill>
                <a:latin typeface="Trebuchet MS"/>
                <a:cs typeface="Trebuchet MS"/>
              </a:rPr>
              <a:t>Electromagnetism</a:t>
            </a:r>
            <a:endParaRPr sz="2000">
              <a:latin typeface="Trebuchet MS"/>
              <a:cs typeface="Trebuchet MS"/>
            </a:endParaRPr>
          </a:p>
          <a:p>
            <a:pPr marL="12700" marR="710565">
              <a:lnSpc>
                <a:spcPct val="100000"/>
              </a:lnSpc>
              <a:spcBef>
                <a:spcPts val="1950"/>
              </a:spcBef>
            </a:pPr>
            <a:r>
              <a:rPr dirty="0" sz="2000" b="1">
                <a:latin typeface="Trebuchet MS"/>
                <a:cs typeface="Trebuchet MS"/>
              </a:rPr>
              <a:t>He used a </a:t>
            </a:r>
            <a:r>
              <a:rPr dirty="0" sz="2000" spc="-35" b="1" i="1">
                <a:solidFill>
                  <a:srgbClr val="996600"/>
                </a:solidFill>
                <a:latin typeface="Trebuchet MS"/>
                <a:cs typeface="Trebuchet MS"/>
              </a:rPr>
              <a:t>Torsion </a:t>
            </a:r>
            <a:r>
              <a:rPr dirty="0" sz="2000" b="1" i="1">
                <a:solidFill>
                  <a:srgbClr val="996600"/>
                </a:solidFill>
                <a:latin typeface="Trebuchet MS"/>
                <a:cs typeface="Trebuchet MS"/>
              </a:rPr>
              <a:t>Balance </a:t>
            </a:r>
            <a:r>
              <a:rPr dirty="0" sz="2000" spc="-5" b="1">
                <a:latin typeface="Trebuchet MS"/>
                <a:cs typeface="Trebuchet MS"/>
              </a:rPr>
              <a:t>to </a:t>
            </a:r>
            <a:r>
              <a:rPr dirty="0" sz="2000" b="1">
                <a:latin typeface="Trebuchet MS"/>
                <a:cs typeface="Trebuchet MS"/>
              </a:rPr>
              <a:t>study </a:t>
            </a:r>
            <a:r>
              <a:rPr dirty="0" sz="2000" spc="-5" b="1">
                <a:latin typeface="Trebuchet MS"/>
                <a:cs typeface="Trebuchet MS"/>
              </a:rPr>
              <a:t>the </a:t>
            </a:r>
            <a:r>
              <a:rPr dirty="0" sz="2000" b="1">
                <a:latin typeface="Trebuchet MS"/>
                <a:cs typeface="Trebuchet MS"/>
              </a:rPr>
              <a:t>repulsion</a:t>
            </a:r>
            <a:r>
              <a:rPr dirty="0" sz="2000" spc="-12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and  </a:t>
            </a:r>
            <a:r>
              <a:rPr dirty="0" sz="2000" spc="-10" b="1">
                <a:latin typeface="Trebuchet MS"/>
                <a:cs typeface="Trebuchet MS"/>
              </a:rPr>
              <a:t>attraction </a:t>
            </a:r>
            <a:r>
              <a:rPr dirty="0" sz="2000" spc="-5" b="1">
                <a:latin typeface="Trebuchet MS"/>
                <a:cs typeface="Trebuchet MS"/>
              </a:rPr>
              <a:t>forces </a:t>
            </a:r>
            <a:r>
              <a:rPr dirty="0" sz="2000" b="1">
                <a:latin typeface="Trebuchet MS"/>
                <a:cs typeface="Trebuchet MS"/>
              </a:rPr>
              <a:t>of charged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particles.</a:t>
            </a:r>
            <a:endParaRPr sz="2000">
              <a:latin typeface="Trebuchet MS"/>
              <a:cs typeface="Trebuchet MS"/>
            </a:endParaRPr>
          </a:p>
          <a:p>
            <a:pPr marL="5042535" marR="5080">
              <a:lnSpc>
                <a:spcPct val="100000"/>
              </a:lnSpc>
              <a:spcBef>
                <a:spcPts val="1170"/>
              </a:spcBef>
            </a:pPr>
            <a:r>
              <a:rPr dirty="0" sz="1800">
                <a:latin typeface="Trebuchet MS"/>
                <a:cs typeface="Trebuchet MS"/>
              </a:rPr>
              <a:t>This </a:t>
            </a:r>
            <a:r>
              <a:rPr dirty="0" sz="1800" spc="-5">
                <a:latin typeface="Trebuchet MS"/>
                <a:cs typeface="Trebuchet MS"/>
              </a:rPr>
              <a:t>dial allows you  to </a:t>
            </a:r>
            <a:r>
              <a:rPr dirty="0" sz="1800">
                <a:latin typeface="Trebuchet MS"/>
                <a:cs typeface="Trebuchet MS"/>
              </a:rPr>
              <a:t>adjust </a:t>
            </a:r>
            <a:r>
              <a:rPr dirty="0" sz="1800" spc="-5">
                <a:latin typeface="Trebuchet MS"/>
                <a:cs typeface="Trebuchet MS"/>
              </a:rPr>
              <a:t>and  measure the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torque  in the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fibre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2194" y="5866891"/>
            <a:ext cx="3193415" cy="99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This scale </a:t>
            </a:r>
            <a:r>
              <a:rPr dirty="0" sz="1800" spc="-5">
                <a:latin typeface="Trebuchet MS"/>
                <a:cs typeface="Trebuchet MS"/>
              </a:rPr>
              <a:t>allows you to read  the separation of 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charges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u="heavy" sz="2400" spc="-5" b="1" i="1">
                <a:solidFill>
                  <a:srgbClr val="A29A36"/>
                </a:solidFill>
                <a:uFill>
                  <a:solidFill>
                    <a:srgbClr val="A29A36"/>
                  </a:solidFill>
                </a:uFill>
                <a:latin typeface="Trebuchet MS"/>
                <a:cs typeface="Trebuchet MS"/>
              </a:rPr>
              <a:t>Fig. </a:t>
            </a:r>
            <a:r>
              <a:rPr dirty="0" u="heavy" sz="2400" spc="-40" b="1" i="1">
                <a:solidFill>
                  <a:srgbClr val="A29A36"/>
                </a:solidFill>
                <a:uFill>
                  <a:solidFill>
                    <a:srgbClr val="A29A36"/>
                  </a:solidFill>
                </a:uFill>
                <a:latin typeface="Trebuchet MS"/>
                <a:cs typeface="Trebuchet MS"/>
              </a:rPr>
              <a:t>Torsion </a:t>
            </a:r>
            <a:r>
              <a:rPr dirty="0" u="heavy" sz="2400" b="1" i="1">
                <a:solidFill>
                  <a:srgbClr val="A29A36"/>
                </a:solidFill>
                <a:uFill>
                  <a:solidFill>
                    <a:srgbClr val="A29A36"/>
                  </a:solidFill>
                </a:uFill>
                <a:latin typeface="Trebuchet MS"/>
                <a:cs typeface="Trebuchet MS"/>
              </a:rPr>
              <a:t>Balance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77621"/>
            <a:ext cx="526224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0D0D0D"/>
                </a:solidFill>
                <a:latin typeface="Trebuchet MS"/>
                <a:cs typeface="Trebuchet MS"/>
              </a:rPr>
              <a:t>Between </a:t>
            </a:r>
            <a:r>
              <a:rPr dirty="0" sz="2800" spc="-80" b="1">
                <a:solidFill>
                  <a:srgbClr val="0D0D0D"/>
                </a:solidFill>
                <a:latin typeface="Trebuchet MS"/>
                <a:cs typeface="Trebuchet MS"/>
              </a:rPr>
              <a:t>Two </a:t>
            </a:r>
            <a:r>
              <a:rPr dirty="0" sz="2800" spc="-30" b="1">
                <a:solidFill>
                  <a:srgbClr val="0D0D0D"/>
                </a:solidFill>
                <a:latin typeface="Trebuchet MS"/>
                <a:cs typeface="Trebuchet MS"/>
              </a:rPr>
              <a:t>Point </a:t>
            </a:r>
            <a:r>
              <a:rPr dirty="0" sz="2800" spc="-10" b="1">
                <a:solidFill>
                  <a:srgbClr val="0D0D0D"/>
                </a:solidFill>
                <a:latin typeface="Trebuchet MS"/>
                <a:cs typeface="Trebuchet MS"/>
              </a:rPr>
              <a:t>Charges  </a:t>
            </a:r>
            <a:r>
              <a:rPr dirty="0" sz="2800" spc="-5" b="1">
                <a:solidFill>
                  <a:srgbClr val="0D0D0D"/>
                </a:solidFill>
                <a:latin typeface="Trebuchet MS"/>
                <a:cs typeface="Trebuchet MS"/>
              </a:rPr>
              <a:t>There Is </a:t>
            </a:r>
            <a:r>
              <a:rPr dirty="0" sz="2800" spc="-30" b="1">
                <a:solidFill>
                  <a:srgbClr val="0D0D0D"/>
                </a:solidFill>
                <a:latin typeface="Trebuchet MS"/>
                <a:cs typeface="Trebuchet MS"/>
              </a:rPr>
              <a:t>Force </a:t>
            </a:r>
            <a:r>
              <a:rPr dirty="0" sz="2800" spc="-5" b="1">
                <a:solidFill>
                  <a:srgbClr val="0D0D0D"/>
                </a:solidFill>
                <a:latin typeface="Trebuchet MS"/>
                <a:cs typeface="Trebuchet MS"/>
              </a:rPr>
              <a:t>Of </a:t>
            </a:r>
            <a:r>
              <a:rPr dirty="0" sz="2800" spc="-5" b="1" i="1">
                <a:solidFill>
                  <a:srgbClr val="996600"/>
                </a:solidFill>
                <a:latin typeface="Trebuchet MS"/>
                <a:cs typeface="Trebuchet MS"/>
              </a:rPr>
              <a:t>Attraction </a:t>
            </a:r>
            <a:r>
              <a:rPr dirty="0" sz="2800" spc="-10" b="1">
                <a:solidFill>
                  <a:srgbClr val="0D0D0D"/>
                </a:solidFill>
                <a:latin typeface="Trebuchet MS"/>
                <a:cs typeface="Trebuchet MS"/>
              </a:rPr>
              <a:t>Or  </a:t>
            </a:r>
            <a:r>
              <a:rPr dirty="0" sz="2800" spc="-5" b="1" i="1">
                <a:solidFill>
                  <a:srgbClr val="996600"/>
                </a:solidFill>
                <a:latin typeface="Trebuchet MS"/>
                <a:cs typeface="Trebuchet MS"/>
              </a:rPr>
              <a:t>Repulsion </a:t>
            </a:r>
            <a:r>
              <a:rPr dirty="0" sz="2800" spc="-5" b="1">
                <a:solidFill>
                  <a:srgbClr val="0D0D0D"/>
                </a:solidFill>
                <a:latin typeface="Trebuchet MS"/>
                <a:cs typeface="Trebuchet MS"/>
              </a:rPr>
              <a:t>Depending Upon </a:t>
            </a:r>
            <a:r>
              <a:rPr dirty="0" sz="2800" spc="-10" b="1">
                <a:solidFill>
                  <a:srgbClr val="0D0D0D"/>
                </a:solidFill>
                <a:latin typeface="Trebuchet MS"/>
                <a:cs typeface="Trebuchet MS"/>
              </a:rPr>
              <a:t>the  </a:t>
            </a:r>
            <a:r>
              <a:rPr dirty="0" sz="2800" spc="-10" b="1" i="1">
                <a:solidFill>
                  <a:srgbClr val="FF0000"/>
                </a:solidFill>
                <a:latin typeface="Trebuchet MS"/>
                <a:cs typeface="Trebuchet MS"/>
              </a:rPr>
              <a:t>Nature </a:t>
            </a:r>
            <a:r>
              <a:rPr dirty="0" sz="2800" b="1" i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2800" spc="-10" b="1" i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rebuchet MS"/>
                <a:cs typeface="Trebuchet MS"/>
              </a:rPr>
              <a:t>Charges.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514" y="2996241"/>
            <a:ext cx="7924800" cy="3036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0024" y="6252768"/>
            <a:ext cx="80219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solidFill>
                  <a:srgbClr val="6C621B"/>
                </a:solidFill>
                <a:uFill>
                  <a:solidFill>
                    <a:srgbClr val="6C621B"/>
                  </a:solidFill>
                </a:uFill>
                <a:latin typeface="Trebuchet MS"/>
                <a:cs typeface="Trebuchet MS"/>
              </a:rPr>
              <a:t>Fig. Understanding Of Attraction And</a:t>
            </a:r>
            <a:r>
              <a:rPr dirty="0" u="heavy" sz="2800" spc="-180" b="1" i="1">
                <a:solidFill>
                  <a:srgbClr val="6C621B"/>
                </a:solidFill>
                <a:uFill>
                  <a:solidFill>
                    <a:srgbClr val="6C621B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800" spc="-5" b="1" i="1">
                <a:solidFill>
                  <a:srgbClr val="6C621B"/>
                </a:solidFill>
                <a:uFill>
                  <a:solidFill>
                    <a:srgbClr val="6C621B"/>
                  </a:solidFill>
                </a:uFill>
                <a:latin typeface="Trebuchet MS"/>
                <a:cs typeface="Trebuchet MS"/>
              </a:rPr>
              <a:t>Repulsion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7783" y="162148"/>
            <a:ext cx="4855845" cy="415925"/>
            <a:chOff x="557783" y="162148"/>
            <a:chExt cx="4855845" cy="415925"/>
          </a:xfrm>
        </p:grpSpPr>
        <p:sp>
          <p:nvSpPr>
            <p:cNvPr id="6" name="object 6"/>
            <p:cNvSpPr/>
            <p:nvPr/>
          </p:nvSpPr>
          <p:spPr>
            <a:xfrm>
              <a:off x="577745" y="162148"/>
              <a:ext cx="4803736" cy="3147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7783" y="463295"/>
              <a:ext cx="4855464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7885" y="61975"/>
            <a:ext cx="4805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72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none" sz="2800" spc="865" b="1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OULOMB’S </a:t>
            </a:r>
            <a:r>
              <a:rPr dirty="0" u="heavy" sz="2800" spc="-5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LAW</a:t>
            </a:r>
            <a:r>
              <a:rPr dirty="0" u="heavy" sz="2800" spc="-1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800" spc="-6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024" y="826822"/>
            <a:ext cx="243208" cy="21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0" y="76200"/>
            <a:ext cx="2895600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84189" y="2465958"/>
            <a:ext cx="2915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solidFill>
                  <a:srgbClr val="A29A36"/>
                </a:solidFill>
                <a:latin typeface="Trebuchet MS"/>
                <a:cs typeface="Trebuchet MS"/>
              </a:rPr>
              <a:t>Charles Augustine de</a:t>
            </a:r>
            <a:r>
              <a:rPr dirty="0" sz="1600" spc="-20" b="1" i="1">
                <a:solidFill>
                  <a:srgbClr val="A29A36"/>
                </a:solidFill>
                <a:latin typeface="Trebuchet MS"/>
                <a:cs typeface="Trebuchet MS"/>
              </a:rPr>
              <a:t> </a:t>
            </a:r>
            <a:r>
              <a:rPr dirty="0" sz="1600" spc="-5" b="1" i="1">
                <a:solidFill>
                  <a:srgbClr val="A29A36"/>
                </a:solidFill>
                <a:latin typeface="Trebuchet MS"/>
                <a:cs typeface="Trebuchet MS"/>
              </a:rPr>
              <a:t>Coulomb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24" y="201093"/>
            <a:ext cx="243208" cy="218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412" y="98552"/>
            <a:ext cx="3686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rebuchet MS"/>
                <a:cs typeface="Trebuchet MS"/>
              </a:rPr>
              <a:t>Coulomb </a:t>
            </a:r>
            <a:r>
              <a:rPr dirty="0" sz="2800" spc="-5">
                <a:latin typeface="Trebuchet MS"/>
                <a:cs typeface="Trebuchet MS"/>
              </a:rPr>
              <a:t>Showed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That: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054306"/>
            <a:ext cx="414571" cy="29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939" y="935482"/>
            <a:ext cx="20586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1900" algn="l"/>
              </a:tabLst>
            </a:pPr>
            <a:r>
              <a:rPr dirty="0" u="none" sz="3200" b="1">
                <a:solidFill>
                  <a:srgbClr val="000000"/>
                </a:solidFill>
                <a:latin typeface="Trebuchet MS"/>
                <a:cs typeface="Trebuchet MS"/>
              </a:rPr>
              <a:t>1)F</a:t>
            </a:r>
            <a:r>
              <a:rPr dirty="0" u="none" sz="3200" b="1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u="none" sz="3200" spc="-5" b="1">
                <a:solidFill>
                  <a:srgbClr val="000000"/>
                </a:solidFill>
                <a:latin typeface="Trebuchet MS"/>
                <a:cs typeface="Trebuchet MS"/>
              </a:rPr>
              <a:t>Q</a:t>
            </a:r>
            <a:r>
              <a:rPr dirty="0" u="none" sz="1600" spc="-5" b="1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dirty="0" u="none" sz="3200" spc="-5" b="1">
                <a:solidFill>
                  <a:srgbClr val="000000"/>
                </a:solidFill>
                <a:latin typeface="Trebuchet MS"/>
                <a:cs typeface="Trebuchet MS"/>
              </a:rPr>
              <a:t>Q</a:t>
            </a:r>
            <a:r>
              <a:rPr dirty="0" u="none" sz="1600" spc="-5" b="1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1951101"/>
            <a:ext cx="6508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rebuchet MS"/>
                <a:cs typeface="Trebuchet MS"/>
              </a:rPr>
              <a:t>2)F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6775" y="2044906"/>
            <a:ext cx="414571" cy="29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26794" y="1621282"/>
            <a:ext cx="2641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38655" y="2187320"/>
            <a:ext cx="508000" cy="104775"/>
            <a:chOff x="1438655" y="2187320"/>
            <a:chExt cx="508000" cy="104775"/>
          </a:xfrm>
        </p:grpSpPr>
        <p:sp>
          <p:nvSpPr>
            <p:cNvPr id="10" name="object 10"/>
            <p:cNvSpPr/>
            <p:nvPr/>
          </p:nvSpPr>
          <p:spPr>
            <a:xfrm>
              <a:off x="1438655" y="2187320"/>
              <a:ext cx="507492" cy="10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79930" y="2209799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 h="0">
                  <a:moveTo>
                    <a:pt x="0" y="0"/>
                  </a:moveTo>
                  <a:lnTo>
                    <a:pt x="425069" y="0"/>
                  </a:lnTo>
                </a:path>
              </a:pathLst>
            </a:custGeom>
            <a:ln w="31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01394" y="2059051"/>
            <a:ext cx="4248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3854" sz="4800" spc="-209" b="1">
                <a:latin typeface="Trebuchet MS"/>
                <a:cs typeface="Trebuchet MS"/>
              </a:rPr>
              <a:t>R</a:t>
            </a:r>
            <a:r>
              <a:rPr dirty="0" sz="1800" spc="-140" b="1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3)The </a:t>
            </a:r>
            <a:r>
              <a:rPr dirty="0" spc="-5"/>
              <a:t>Magnitude Of the </a:t>
            </a:r>
            <a:r>
              <a:rPr dirty="0" spc="-30"/>
              <a:t>Force </a:t>
            </a:r>
            <a:r>
              <a:rPr dirty="0" spc="-5"/>
              <a:t>Depends on  </a:t>
            </a:r>
            <a:r>
              <a:rPr dirty="0" spc="-10"/>
              <a:t>the </a:t>
            </a:r>
            <a:r>
              <a:rPr dirty="0" spc="-10" i="1">
                <a:solidFill>
                  <a:srgbClr val="996600"/>
                </a:solidFill>
                <a:latin typeface="Trebuchet MS"/>
                <a:cs typeface="Trebuchet MS"/>
              </a:rPr>
              <a:t>Medium.</a:t>
            </a:r>
          </a:p>
          <a:p>
            <a:pPr marL="469900" indent="-457200">
              <a:lnSpc>
                <a:spcPct val="100000"/>
              </a:lnSpc>
              <a:spcBef>
                <a:spcPts val="22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pc="-5"/>
              <a:t>By Combining </a:t>
            </a:r>
            <a:r>
              <a:rPr dirty="0" spc="-80"/>
              <a:t>Two </a:t>
            </a:r>
            <a:r>
              <a:rPr dirty="0" spc="-5"/>
              <a:t>Equations </a:t>
            </a:r>
            <a:r>
              <a:rPr dirty="0" spc="-30"/>
              <a:t>We</a:t>
            </a:r>
            <a:r>
              <a:rPr dirty="0" spc="-5"/>
              <a:t> </a:t>
            </a:r>
            <a:r>
              <a:rPr dirty="0" spc="-10"/>
              <a:t>Get,</a:t>
            </a:r>
          </a:p>
          <a:p>
            <a:pPr algn="ctr" marL="623570">
              <a:lnSpc>
                <a:spcPct val="100000"/>
              </a:lnSpc>
              <a:spcBef>
                <a:spcPts val="1030"/>
              </a:spcBef>
            </a:pPr>
            <a:r>
              <a:rPr dirty="0" sz="3200" spc="-5"/>
              <a:t>Q</a:t>
            </a:r>
            <a:r>
              <a:rPr dirty="0" sz="1600" spc="-5"/>
              <a:t>1</a:t>
            </a:r>
            <a:r>
              <a:rPr dirty="0" sz="3200" spc="-5"/>
              <a:t>Q</a:t>
            </a:r>
            <a:r>
              <a:rPr dirty="0" sz="1600" spc="-5"/>
              <a:t>2</a:t>
            </a:r>
            <a:endParaRPr sz="1600"/>
          </a:p>
        </p:txBody>
      </p:sp>
      <p:grpSp>
        <p:nvGrpSpPr>
          <p:cNvPr id="14" name="object 14"/>
          <p:cNvGrpSpPr/>
          <p:nvPr/>
        </p:nvGrpSpPr>
        <p:grpSpPr>
          <a:xfrm>
            <a:off x="3369564" y="5301996"/>
            <a:ext cx="1091565" cy="114300"/>
            <a:chOff x="3369564" y="5301996"/>
            <a:chExt cx="1091565" cy="114300"/>
          </a:xfrm>
        </p:grpSpPr>
        <p:sp>
          <p:nvSpPr>
            <p:cNvPr id="15" name="object 15"/>
            <p:cNvSpPr/>
            <p:nvPr/>
          </p:nvSpPr>
          <p:spPr>
            <a:xfrm>
              <a:off x="3369564" y="5301996"/>
              <a:ext cx="1091184" cy="114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10966" y="5334000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4" h="0">
                  <a:moveTo>
                    <a:pt x="0" y="0"/>
                  </a:moveTo>
                  <a:lnTo>
                    <a:pt x="1008634" y="0"/>
                  </a:lnTo>
                </a:path>
              </a:pathLst>
            </a:custGeom>
            <a:ln w="31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734053" y="5195417"/>
            <a:ext cx="4781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2118" sz="4800" spc="112" b="1">
                <a:latin typeface="Trebuchet MS"/>
                <a:cs typeface="Trebuchet MS"/>
              </a:rPr>
              <a:t>R</a:t>
            </a:r>
            <a:r>
              <a:rPr dirty="0" sz="1800" spc="75" b="1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5102" y="5075935"/>
            <a:ext cx="2628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rebuchet MS"/>
                <a:cs typeface="Trebuchet MS"/>
              </a:rPr>
              <a:t>F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47975" y="5169106"/>
            <a:ext cx="414571" cy="295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1140" y="6129629"/>
            <a:ext cx="57499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spc="-5" b="1">
                <a:latin typeface="Trebuchet MS"/>
                <a:cs typeface="Trebuchet MS"/>
              </a:rPr>
              <a:t>Using Proportionality K </a:t>
            </a:r>
            <a:r>
              <a:rPr dirty="0" sz="2800" spc="-30" b="1">
                <a:latin typeface="Trebuchet MS"/>
                <a:cs typeface="Trebuchet MS"/>
              </a:rPr>
              <a:t>We</a:t>
            </a:r>
            <a:r>
              <a:rPr dirty="0" sz="2800" spc="-55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Get,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1876" y="0"/>
            <a:ext cx="99212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41320" y="135466"/>
            <a:ext cx="1778000" cy="982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17675" y="1932432"/>
            <a:ext cx="1115695" cy="648335"/>
            <a:chOff x="1217675" y="1932432"/>
            <a:chExt cx="1115695" cy="648335"/>
          </a:xfrm>
        </p:grpSpPr>
        <p:sp>
          <p:nvSpPr>
            <p:cNvPr id="5" name="object 5"/>
            <p:cNvSpPr/>
            <p:nvPr/>
          </p:nvSpPr>
          <p:spPr>
            <a:xfrm>
              <a:off x="1217675" y="1932432"/>
              <a:ext cx="1115568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5399" y="2057425"/>
              <a:ext cx="925258" cy="5232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41024" y="1267893"/>
            <a:ext cx="243208" cy="218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09377" y="2496968"/>
            <a:ext cx="1785620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550" spc="70">
                <a:latin typeface="Times New Roman"/>
                <a:cs typeface="Times New Roman"/>
              </a:rPr>
              <a:t>12 </a:t>
            </a:r>
            <a:r>
              <a:rPr dirty="0" baseline="-30398" sz="3975" spc="217">
                <a:latin typeface="Times New Roman"/>
                <a:cs typeface="Times New Roman"/>
              </a:rPr>
              <a:t>C </a:t>
            </a:r>
            <a:r>
              <a:rPr dirty="0" sz="1550" spc="60">
                <a:latin typeface="Times New Roman"/>
                <a:cs typeface="Times New Roman"/>
              </a:rPr>
              <a:t>2 </a:t>
            </a:r>
            <a:r>
              <a:rPr dirty="0" baseline="-30398" sz="3975" spc="89">
                <a:latin typeface="Times New Roman"/>
                <a:cs typeface="Times New Roman"/>
              </a:rPr>
              <a:t>/ </a:t>
            </a:r>
            <a:r>
              <a:rPr dirty="0" baseline="-30398" sz="3975" spc="225">
                <a:latin typeface="Times New Roman"/>
                <a:cs typeface="Times New Roman"/>
              </a:rPr>
              <a:t>Nm</a:t>
            </a:r>
            <a:r>
              <a:rPr dirty="0" baseline="-30398" sz="3975" spc="-142">
                <a:latin typeface="Times New Roman"/>
                <a:cs typeface="Times New Roman"/>
              </a:rPr>
              <a:t> </a:t>
            </a:r>
            <a:r>
              <a:rPr dirty="0" sz="1550" spc="6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9821" y="2680675"/>
            <a:ext cx="373380" cy="4343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50" spc="35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9343" y="2610385"/>
            <a:ext cx="217975" cy="243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69588" y="2623442"/>
            <a:ext cx="391014" cy="416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340" y="2472893"/>
            <a:ext cx="168402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95" b="1">
                <a:latin typeface="DejaVu Sans"/>
                <a:cs typeface="DejaVu Sans"/>
              </a:rPr>
              <a:t>ℇ</a:t>
            </a:r>
            <a:r>
              <a:rPr dirty="0" sz="2000" spc="-95" b="1">
                <a:latin typeface="Trebuchet MS"/>
                <a:cs typeface="Trebuchet MS"/>
              </a:rPr>
              <a:t>0 </a:t>
            </a:r>
            <a:r>
              <a:rPr dirty="0" baseline="-5050" sz="6600" b="1">
                <a:latin typeface="Trebuchet MS"/>
                <a:cs typeface="Trebuchet MS"/>
              </a:rPr>
              <a:t>=</a:t>
            </a:r>
            <a:r>
              <a:rPr dirty="0" baseline="-5050" sz="6600" spc="-382" b="1">
                <a:latin typeface="Trebuchet MS"/>
                <a:cs typeface="Trebuchet MS"/>
              </a:rPr>
              <a:t> </a:t>
            </a:r>
            <a:r>
              <a:rPr dirty="0" baseline="2096" sz="3975" spc="165">
                <a:latin typeface="Times New Roman"/>
                <a:cs typeface="Times New Roman"/>
              </a:rPr>
              <a:t>8.84</a:t>
            </a:r>
            <a:endParaRPr baseline="2096" sz="39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371" y="400558"/>
            <a:ext cx="6721475" cy="168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79958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</a:pPr>
            <a:r>
              <a:rPr dirty="0" sz="2400" b="1">
                <a:latin typeface="Trebuchet MS"/>
                <a:cs typeface="Trebuchet MS"/>
              </a:rPr>
              <a:t>The </a:t>
            </a:r>
            <a:r>
              <a:rPr dirty="0" sz="2400" spc="-5" b="1">
                <a:latin typeface="Trebuchet MS"/>
                <a:cs typeface="Trebuchet MS"/>
              </a:rPr>
              <a:t>Constant Of Proportionality Is Given</a:t>
            </a:r>
            <a:r>
              <a:rPr dirty="0" sz="2400" spc="-10" b="1">
                <a:latin typeface="Trebuchet MS"/>
                <a:cs typeface="Trebuchet MS"/>
              </a:rPr>
              <a:t> </a:t>
            </a:r>
            <a:r>
              <a:rPr dirty="0" sz="2400" spc="-5" b="1"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508000" indent="-457200">
              <a:lnSpc>
                <a:spcPct val="100000"/>
              </a:lnSpc>
              <a:spcBef>
                <a:spcPts val="305"/>
              </a:spcBef>
              <a:buFont typeface="Wingdings"/>
              <a:buChar char=""/>
              <a:tabLst>
                <a:tab pos="507365" algn="l"/>
                <a:tab pos="508000" algn="l"/>
                <a:tab pos="2096770" algn="l"/>
              </a:tabLst>
            </a:pPr>
            <a:r>
              <a:rPr dirty="0" sz="2800" spc="-5" b="1">
                <a:latin typeface="Trebuchet MS"/>
                <a:cs typeface="Trebuchet MS"/>
              </a:rPr>
              <a:t>K = </a:t>
            </a:r>
            <a:r>
              <a:rPr dirty="0" u="heavy" baseline="15873" sz="4200" spc="-7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baseline="15873" sz="4200" spc="16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baseline="13888" sz="480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	</a:t>
            </a:r>
            <a:endParaRPr baseline="13888" sz="4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2754" y="4329356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 h="0">
                <a:moveTo>
                  <a:pt x="0" y="0"/>
                </a:moveTo>
                <a:lnTo>
                  <a:pt x="1015552" y="0"/>
                </a:lnTo>
              </a:path>
            </a:pathLst>
          </a:custGeom>
          <a:ln w="6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10502" y="3909177"/>
            <a:ext cx="1092200" cy="9696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3704"/>
              </a:lnSpc>
              <a:spcBef>
                <a:spcPts val="120"/>
              </a:spcBef>
              <a:tabLst>
                <a:tab pos="282575" algn="l"/>
                <a:tab pos="812800" algn="l"/>
              </a:tabLst>
            </a:pPr>
            <a:r>
              <a:rPr dirty="0" u="sng" sz="31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1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31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</a:t>
            </a:r>
            <a:endParaRPr sz="3150">
              <a:latin typeface="Times New Roman"/>
              <a:cs typeface="Times New Roman"/>
            </a:endParaRPr>
          </a:p>
          <a:p>
            <a:pPr algn="ctr" marL="34925">
              <a:lnSpc>
                <a:spcPts val="3704"/>
              </a:lnSpc>
            </a:pPr>
            <a:r>
              <a:rPr dirty="0" baseline="-29982" sz="4725" spc="37" i="1">
                <a:latin typeface="Times New Roman"/>
                <a:cs typeface="Times New Roman"/>
              </a:rPr>
              <a:t>R</a:t>
            </a:r>
            <a:r>
              <a:rPr dirty="0" baseline="-29982" sz="4725" spc="-359" i="1">
                <a:latin typeface="Times New Roman"/>
                <a:cs typeface="Times New Roman"/>
              </a:rPr>
              <a:t> </a:t>
            </a:r>
            <a:r>
              <a:rPr dirty="0" sz="3150" spc="20">
                <a:latin typeface="Times New Roman"/>
                <a:cs typeface="Times New Roman"/>
              </a:rPr>
              <a:t>2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8890" y="4687129"/>
            <a:ext cx="228600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2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9490" y="4442724"/>
            <a:ext cx="228600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20">
                <a:latin typeface="Times New Roman"/>
                <a:cs typeface="Times New Roman"/>
              </a:rPr>
              <a:t>4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6582" y="3780598"/>
            <a:ext cx="228600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2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907" y="3664759"/>
            <a:ext cx="795655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0220" algn="l"/>
              </a:tabLst>
            </a:pPr>
            <a:r>
              <a:rPr dirty="0" sz="3150" spc="25" i="1">
                <a:latin typeface="Times New Roman"/>
                <a:cs typeface="Times New Roman"/>
              </a:rPr>
              <a:t>Q</a:t>
            </a:r>
            <a:r>
              <a:rPr dirty="0" sz="3150" spc="25" i="1">
                <a:latin typeface="Times New Roman"/>
                <a:cs typeface="Times New Roman"/>
              </a:rPr>
              <a:t>	</a:t>
            </a:r>
            <a:r>
              <a:rPr dirty="0" sz="3150" spc="25" i="1">
                <a:latin typeface="Times New Roman"/>
                <a:cs typeface="Times New Roman"/>
              </a:rPr>
              <a:t>Q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1128" y="4035379"/>
            <a:ext cx="273050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25" i="1">
                <a:latin typeface="Times New Roman"/>
                <a:cs typeface="Times New Roman"/>
              </a:rPr>
              <a:t>F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32463" y="3965146"/>
            <a:ext cx="1196340" cy="901700"/>
            <a:chOff x="2832463" y="3965146"/>
            <a:chExt cx="1196340" cy="901700"/>
          </a:xfrm>
        </p:grpSpPr>
        <p:sp>
          <p:nvSpPr>
            <p:cNvPr id="22" name="object 22"/>
            <p:cNvSpPr/>
            <p:nvPr/>
          </p:nvSpPr>
          <p:spPr>
            <a:xfrm>
              <a:off x="3399176" y="4372491"/>
              <a:ext cx="629024" cy="493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32463" y="3965146"/>
              <a:ext cx="454188" cy="4938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16407" y="3377310"/>
            <a:ext cx="6706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rebuchet MS"/>
                <a:cs typeface="Trebuchet MS"/>
              </a:rPr>
              <a:t>Then </a:t>
            </a:r>
            <a:r>
              <a:rPr dirty="0" sz="2400" spc="-5" b="1">
                <a:latin typeface="Trebuchet MS"/>
                <a:cs typeface="Trebuchet MS"/>
              </a:rPr>
              <a:t>the </a:t>
            </a:r>
            <a:r>
              <a:rPr dirty="0" sz="2400" spc="-25" b="1">
                <a:latin typeface="Trebuchet MS"/>
                <a:cs typeface="Trebuchet MS"/>
              </a:rPr>
              <a:t>Force </a:t>
            </a:r>
            <a:r>
              <a:rPr dirty="0" sz="2400" spc="-5" b="1">
                <a:latin typeface="Trebuchet MS"/>
                <a:cs typeface="Trebuchet MS"/>
              </a:rPr>
              <a:t>is Given by </a:t>
            </a:r>
            <a:r>
              <a:rPr dirty="0" sz="2400" b="1">
                <a:latin typeface="Trebuchet MS"/>
                <a:cs typeface="Trebuchet MS"/>
              </a:rPr>
              <a:t>following</a:t>
            </a:r>
            <a:r>
              <a:rPr dirty="0" sz="2400" spc="-7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equation: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123" y="3477693"/>
            <a:ext cx="243208" cy="218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739" y="5014054"/>
            <a:ext cx="7136765" cy="165100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ctr" marL="691515">
              <a:lnSpc>
                <a:spcPct val="100000"/>
              </a:lnSpc>
              <a:spcBef>
                <a:spcPts val="1000"/>
              </a:spcBef>
            </a:pPr>
            <a:r>
              <a:rPr dirty="0" u="heavy" sz="2800" spc="-5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LIMITATIONS</a:t>
            </a:r>
            <a:endParaRPr sz="2800">
              <a:latin typeface="Trebuchet MS"/>
              <a:cs typeface="Trebuchet MS"/>
            </a:endParaRPr>
          </a:p>
          <a:p>
            <a:pPr marL="303530" indent="-291465">
              <a:lnSpc>
                <a:spcPct val="100000"/>
              </a:lnSpc>
              <a:spcBef>
                <a:spcPts val="775"/>
              </a:spcBef>
              <a:buSzPct val="95833"/>
              <a:buAutoNum type="arabicPeriod"/>
              <a:tabLst>
                <a:tab pos="304165" algn="l"/>
              </a:tabLst>
            </a:pPr>
            <a:r>
              <a:rPr dirty="0" sz="2400" b="1">
                <a:latin typeface="Trebuchet MS"/>
                <a:cs typeface="Trebuchet MS"/>
              </a:rPr>
              <a:t>The charges </a:t>
            </a:r>
            <a:r>
              <a:rPr dirty="0" sz="2400" spc="-5" b="1">
                <a:latin typeface="Trebuchet MS"/>
                <a:cs typeface="Trebuchet MS"/>
              </a:rPr>
              <a:t>to </a:t>
            </a:r>
            <a:r>
              <a:rPr dirty="0" sz="2400" b="1">
                <a:latin typeface="Trebuchet MS"/>
                <a:cs typeface="Trebuchet MS"/>
              </a:rPr>
              <a:t>be considered are </a:t>
            </a:r>
            <a:r>
              <a:rPr dirty="0" sz="2400" spc="-5" b="1" i="1">
                <a:solidFill>
                  <a:srgbClr val="6F2F9F"/>
                </a:solidFill>
                <a:latin typeface="Trebuchet MS"/>
                <a:cs typeface="Trebuchet MS"/>
              </a:rPr>
              <a:t>Point</a:t>
            </a:r>
            <a:r>
              <a:rPr dirty="0" sz="2400" spc="-110" b="1" i="1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dirty="0" sz="2400" spc="-5" b="1" i="1">
                <a:solidFill>
                  <a:srgbClr val="6F2F9F"/>
                </a:solidFill>
                <a:latin typeface="Trebuchet MS"/>
                <a:cs typeface="Trebuchet MS"/>
              </a:rPr>
              <a:t>Charge.</a:t>
            </a:r>
            <a:endParaRPr sz="2400">
              <a:latin typeface="Trebuchet MS"/>
              <a:cs typeface="Trebuchet MS"/>
            </a:endParaRPr>
          </a:p>
          <a:p>
            <a:pPr marL="303530" indent="-291465">
              <a:lnSpc>
                <a:spcPct val="100000"/>
              </a:lnSpc>
              <a:spcBef>
                <a:spcPts val="2000"/>
              </a:spcBef>
              <a:buSzPct val="95833"/>
              <a:buAutoNum type="arabicPeriod"/>
              <a:tabLst>
                <a:tab pos="304165" algn="l"/>
              </a:tabLst>
            </a:pPr>
            <a:r>
              <a:rPr dirty="0" sz="2400" b="1">
                <a:latin typeface="Trebuchet MS"/>
                <a:cs typeface="Trebuchet MS"/>
              </a:rPr>
              <a:t>They </a:t>
            </a:r>
            <a:r>
              <a:rPr dirty="0" sz="2400" spc="-5" b="1">
                <a:latin typeface="Trebuchet MS"/>
                <a:cs typeface="Trebuchet MS"/>
              </a:rPr>
              <a:t>Should Be </a:t>
            </a:r>
            <a:r>
              <a:rPr dirty="0" sz="2400" spc="-5" b="1" i="1">
                <a:solidFill>
                  <a:srgbClr val="6F2F9F"/>
                </a:solidFill>
                <a:latin typeface="Trebuchet MS"/>
                <a:cs typeface="Trebuchet MS"/>
              </a:rPr>
              <a:t>Stationary </a:t>
            </a:r>
            <a:r>
              <a:rPr dirty="0" sz="2400" b="1">
                <a:latin typeface="Trebuchet MS"/>
                <a:cs typeface="Trebuchet MS"/>
              </a:rPr>
              <a:t>With Each</a:t>
            </a:r>
            <a:r>
              <a:rPr dirty="0" sz="2400" spc="-25" b="1">
                <a:latin typeface="Trebuchet MS"/>
                <a:cs typeface="Trebuchet MS"/>
              </a:rPr>
              <a:t> </a:t>
            </a:r>
            <a:r>
              <a:rPr dirty="0" sz="2400" spc="-55" b="1">
                <a:latin typeface="Trebuchet MS"/>
                <a:cs typeface="Trebuchet MS"/>
              </a:rPr>
              <a:t>Other.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6028" y="4058792"/>
            <a:ext cx="3175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0847" y="198494"/>
            <a:ext cx="5747385" cy="415925"/>
            <a:chOff x="1450847" y="198494"/>
            <a:chExt cx="5747385" cy="415925"/>
          </a:xfrm>
        </p:grpSpPr>
        <p:sp>
          <p:nvSpPr>
            <p:cNvPr id="3" name="object 3"/>
            <p:cNvSpPr/>
            <p:nvPr/>
          </p:nvSpPr>
          <p:spPr>
            <a:xfrm>
              <a:off x="1470645" y="198494"/>
              <a:ext cx="5695596" cy="3149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50847" y="499871"/>
              <a:ext cx="5747004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0339" y="98552"/>
            <a:ext cx="5693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70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COULOMB’S </a:t>
            </a:r>
            <a:r>
              <a:rPr dirty="0" u="heavy" sz="2800" spc="-5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LAW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IN </a:t>
            </a:r>
            <a:r>
              <a:rPr dirty="0" u="heavy" sz="2800" spc="-3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VECTOR</a:t>
            </a:r>
            <a:r>
              <a:rPr dirty="0" u="heavy" sz="2800" spc="-1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FORM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675640"/>
            <a:ext cx="5334000" cy="282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024" y="3630093"/>
            <a:ext cx="243208" cy="21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3443" y="3519296"/>
            <a:ext cx="3303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7525" algn="l"/>
              </a:tabLst>
            </a:pPr>
            <a:r>
              <a:rPr dirty="0" sz="2400" spc="-25" b="1">
                <a:latin typeface="Trebuchet MS"/>
                <a:cs typeface="Trebuchet MS"/>
              </a:rPr>
              <a:t>Force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on Q</a:t>
            </a:r>
            <a:r>
              <a:rPr dirty="0" sz="1200" b="1">
                <a:latin typeface="Trebuchet MS"/>
                <a:cs typeface="Trebuchet MS"/>
              </a:rPr>
              <a:t>1	</a:t>
            </a:r>
            <a:r>
              <a:rPr dirty="0" sz="2400" spc="-5" b="1">
                <a:latin typeface="Trebuchet MS"/>
                <a:cs typeface="Trebuchet MS"/>
              </a:rPr>
              <a:t>is </a:t>
            </a:r>
            <a:r>
              <a:rPr dirty="0" sz="2400" b="1">
                <a:latin typeface="Trebuchet MS"/>
                <a:cs typeface="Trebuchet MS"/>
              </a:rPr>
              <a:t>given</a:t>
            </a:r>
            <a:r>
              <a:rPr dirty="0" sz="2400" spc="-10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081" y="4211192"/>
            <a:ext cx="681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F</a:t>
            </a:r>
            <a:r>
              <a:rPr dirty="0" sz="1600" spc="-5" b="1">
                <a:latin typeface="Trebuchet MS"/>
                <a:cs typeface="Trebuchet MS"/>
              </a:rPr>
              <a:t>21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600" y="4180204"/>
            <a:ext cx="424180" cy="139065"/>
            <a:chOff x="609600" y="4180204"/>
            <a:chExt cx="424180" cy="139065"/>
          </a:xfrm>
        </p:grpSpPr>
        <p:sp>
          <p:nvSpPr>
            <p:cNvPr id="11" name="object 11"/>
            <p:cNvSpPr/>
            <p:nvPr/>
          </p:nvSpPr>
          <p:spPr>
            <a:xfrm>
              <a:off x="947445" y="418655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8636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600" y="4215510"/>
              <a:ext cx="424180" cy="103505"/>
            </a:xfrm>
            <a:custGeom>
              <a:avLst/>
              <a:gdLst/>
              <a:ahLst/>
              <a:cxnLst/>
              <a:rect l="l" t="t" r="r" b="b"/>
              <a:pathLst>
                <a:path w="424180" h="103504">
                  <a:moveTo>
                    <a:pt x="399020" y="51688"/>
                  </a:moveTo>
                  <a:lnTo>
                    <a:pt x="329145" y="92456"/>
                  </a:lnTo>
                  <a:lnTo>
                    <a:pt x="328129" y="96265"/>
                  </a:lnTo>
                  <a:lnTo>
                    <a:pt x="331660" y="102362"/>
                  </a:lnTo>
                  <a:lnTo>
                    <a:pt x="335546" y="103377"/>
                  </a:lnTo>
                  <a:lnTo>
                    <a:pt x="413291" y="58038"/>
                  </a:lnTo>
                  <a:lnTo>
                    <a:pt x="411581" y="58038"/>
                  </a:lnTo>
                  <a:lnTo>
                    <a:pt x="411581" y="57150"/>
                  </a:lnTo>
                  <a:lnTo>
                    <a:pt x="408381" y="57150"/>
                  </a:lnTo>
                  <a:lnTo>
                    <a:pt x="399020" y="51688"/>
                  </a:lnTo>
                  <a:close/>
                </a:path>
                <a:path w="424180" h="103504">
                  <a:moveTo>
                    <a:pt x="3881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88137" y="58038"/>
                  </a:lnTo>
                  <a:lnTo>
                    <a:pt x="399020" y="51688"/>
                  </a:lnTo>
                  <a:lnTo>
                    <a:pt x="388137" y="45338"/>
                  </a:lnTo>
                  <a:close/>
                </a:path>
                <a:path w="424180" h="103504">
                  <a:moveTo>
                    <a:pt x="413289" y="45338"/>
                  </a:moveTo>
                  <a:lnTo>
                    <a:pt x="411581" y="45338"/>
                  </a:lnTo>
                  <a:lnTo>
                    <a:pt x="411581" y="58038"/>
                  </a:lnTo>
                  <a:lnTo>
                    <a:pt x="413291" y="58038"/>
                  </a:lnTo>
                  <a:lnTo>
                    <a:pt x="424180" y="51688"/>
                  </a:lnTo>
                  <a:lnTo>
                    <a:pt x="413289" y="45338"/>
                  </a:lnTo>
                  <a:close/>
                </a:path>
                <a:path w="424180" h="103504">
                  <a:moveTo>
                    <a:pt x="408381" y="46227"/>
                  </a:moveTo>
                  <a:lnTo>
                    <a:pt x="399020" y="51688"/>
                  </a:lnTo>
                  <a:lnTo>
                    <a:pt x="408381" y="57150"/>
                  </a:lnTo>
                  <a:lnTo>
                    <a:pt x="408381" y="46227"/>
                  </a:lnTo>
                  <a:close/>
                </a:path>
                <a:path w="424180" h="103504">
                  <a:moveTo>
                    <a:pt x="411581" y="46227"/>
                  </a:moveTo>
                  <a:lnTo>
                    <a:pt x="408381" y="46227"/>
                  </a:lnTo>
                  <a:lnTo>
                    <a:pt x="408381" y="57150"/>
                  </a:lnTo>
                  <a:lnTo>
                    <a:pt x="411581" y="57150"/>
                  </a:lnTo>
                  <a:lnTo>
                    <a:pt x="411581" y="46227"/>
                  </a:lnTo>
                  <a:close/>
                </a:path>
                <a:path w="424180" h="103504">
                  <a:moveTo>
                    <a:pt x="335546" y="0"/>
                  </a:moveTo>
                  <a:lnTo>
                    <a:pt x="331660" y="1015"/>
                  </a:lnTo>
                  <a:lnTo>
                    <a:pt x="328129" y="7112"/>
                  </a:lnTo>
                  <a:lnTo>
                    <a:pt x="329145" y="10921"/>
                  </a:lnTo>
                  <a:lnTo>
                    <a:pt x="399020" y="51688"/>
                  </a:lnTo>
                  <a:lnTo>
                    <a:pt x="408381" y="46227"/>
                  </a:lnTo>
                  <a:lnTo>
                    <a:pt x="411581" y="46227"/>
                  </a:lnTo>
                  <a:lnTo>
                    <a:pt x="411581" y="45338"/>
                  </a:lnTo>
                  <a:lnTo>
                    <a:pt x="413289" y="45338"/>
                  </a:lnTo>
                  <a:lnTo>
                    <a:pt x="3355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38384" y="4340994"/>
            <a:ext cx="15748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65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811" y="3914911"/>
            <a:ext cx="845185" cy="104457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80"/>
              </a:spcBef>
              <a:tabLst>
                <a:tab pos="252095" algn="l"/>
                <a:tab pos="654050" algn="l"/>
              </a:tabLst>
            </a:pPr>
            <a:r>
              <a:rPr dirty="0" u="sng" sz="23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3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35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</a:t>
            </a:r>
            <a:endParaRPr sz="23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spcBef>
                <a:spcPts val="1195"/>
              </a:spcBef>
            </a:pPr>
            <a:r>
              <a:rPr dirty="0" sz="2350" spc="30" i="1">
                <a:latin typeface="Times New Roman"/>
                <a:cs typeface="Times New Roman"/>
              </a:rPr>
              <a:t>R</a:t>
            </a:r>
            <a:r>
              <a:rPr dirty="0" sz="2350" spc="-355" i="1">
                <a:latin typeface="Times New Roman"/>
                <a:cs typeface="Times New Roman"/>
              </a:rPr>
              <a:t> </a:t>
            </a:r>
            <a:r>
              <a:rPr dirty="0" sz="900" spc="40">
                <a:latin typeface="Times New Roman"/>
                <a:cs typeface="Times New Roman"/>
              </a:rPr>
              <a:t>12 </a:t>
            </a:r>
            <a:r>
              <a:rPr dirty="0" baseline="30732" sz="3525" spc="37">
                <a:latin typeface="Times New Roman"/>
                <a:cs typeface="Times New Roman"/>
              </a:rPr>
              <a:t>2</a:t>
            </a:r>
            <a:endParaRPr baseline="30732" sz="35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1119" y="4645927"/>
            <a:ext cx="17843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25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4341" y="4462122"/>
            <a:ext cx="17843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25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324" y="3877052"/>
            <a:ext cx="147637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30200" algn="l"/>
                <a:tab pos="806450" algn="l"/>
                <a:tab pos="1217930" algn="l"/>
              </a:tabLst>
            </a:pPr>
            <a:r>
              <a:rPr dirty="0" u="sng" baseline="-16548" sz="35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-16548" sz="352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-16548" sz="3525" spc="3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2350" spc="35" i="1">
                <a:latin typeface="Times New Roman"/>
                <a:cs typeface="Times New Roman"/>
              </a:rPr>
              <a:t>Q	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2264" y="4071873"/>
            <a:ext cx="3105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5910" sz="3525" spc="-540" i="1">
                <a:latin typeface="Times New Roman"/>
                <a:cs typeface="Times New Roman"/>
              </a:rPr>
              <a:t>r</a:t>
            </a:r>
            <a:r>
              <a:rPr dirty="0" sz="2800" spc="-360" b="1">
                <a:latin typeface="Trebuchet MS"/>
                <a:cs typeface="Trebuchet MS"/>
              </a:rPr>
              <a:t>^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3784" y="4412453"/>
            <a:ext cx="474790" cy="3714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575175" y="4139565"/>
            <a:ext cx="681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F</a:t>
            </a:r>
            <a:r>
              <a:rPr dirty="0" sz="1600" spc="-5" b="1">
                <a:latin typeface="Trebuchet MS"/>
                <a:cs typeface="Trebuchet MS"/>
              </a:rPr>
              <a:t>12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4313" y="4380266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 h="0">
                <a:moveTo>
                  <a:pt x="0" y="0"/>
                </a:moveTo>
                <a:lnTo>
                  <a:pt x="763431" y="0"/>
                </a:lnTo>
              </a:path>
            </a:pathLst>
          </a:custGeom>
          <a:ln w="5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38147" y="4156031"/>
            <a:ext cx="322580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15" i="1">
                <a:latin typeface="Times New Roman"/>
                <a:cs typeface="Times New Roman"/>
              </a:rPr>
              <a:t>r</a:t>
            </a:r>
            <a:r>
              <a:rPr dirty="0" sz="2350" spc="-300" i="1">
                <a:latin typeface="Times New Roman"/>
                <a:cs typeface="Times New Roman"/>
              </a:rPr>
              <a:t> </a:t>
            </a:r>
            <a:r>
              <a:rPr dirty="0" sz="900" spc="65">
                <a:latin typeface="Times New Roman"/>
                <a:cs typeface="Times New Roman"/>
              </a:rPr>
              <a:t>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5507" y="3915166"/>
            <a:ext cx="840740" cy="104457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80"/>
              </a:spcBef>
              <a:tabLst>
                <a:tab pos="250190" algn="l"/>
                <a:tab pos="649605" algn="l"/>
              </a:tabLst>
            </a:pPr>
            <a:r>
              <a:rPr dirty="0" u="sng" sz="23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3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35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</a:t>
            </a:r>
            <a:endParaRPr sz="23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195"/>
              </a:spcBef>
            </a:pPr>
            <a:r>
              <a:rPr dirty="0" sz="2350" spc="30" i="1">
                <a:latin typeface="Times New Roman"/>
                <a:cs typeface="Times New Roman"/>
              </a:rPr>
              <a:t>R</a:t>
            </a:r>
            <a:r>
              <a:rPr dirty="0" sz="2350" spc="-335" i="1">
                <a:latin typeface="Times New Roman"/>
                <a:cs typeface="Times New Roman"/>
              </a:rPr>
              <a:t> </a:t>
            </a:r>
            <a:r>
              <a:rPr dirty="0" sz="900" spc="40">
                <a:latin typeface="Times New Roman"/>
                <a:cs typeface="Times New Roman"/>
              </a:rPr>
              <a:t>21 </a:t>
            </a:r>
            <a:r>
              <a:rPr dirty="0" baseline="30732" sz="3525" spc="37">
                <a:latin typeface="Times New Roman"/>
                <a:cs typeface="Times New Roman"/>
              </a:rPr>
              <a:t>2</a:t>
            </a:r>
            <a:endParaRPr baseline="30732" sz="35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9382" y="4646181"/>
            <a:ext cx="17843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25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6227" y="4462376"/>
            <a:ext cx="17843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25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2367" y="3964422"/>
            <a:ext cx="17843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25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3940" y="3877305"/>
            <a:ext cx="605155" cy="3892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1475" algn="l"/>
              </a:tabLst>
            </a:pPr>
            <a:r>
              <a:rPr dirty="0" sz="2350" spc="35" i="1">
                <a:latin typeface="Times New Roman"/>
                <a:cs typeface="Times New Roman"/>
              </a:rPr>
              <a:t>Q</a:t>
            </a:r>
            <a:r>
              <a:rPr dirty="0" sz="2350" spc="35" i="1">
                <a:latin typeface="Times New Roman"/>
                <a:cs typeface="Times New Roman"/>
              </a:rPr>
              <a:t>	</a:t>
            </a:r>
            <a:r>
              <a:rPr dirty="0" sz="2350" spc="35" i="1">
                <a:latin typeface="Times New Roman"/>
                <a:cs typeface="Times New Roman"/>
              </a:rPr>
              <a:t>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44647" y="4412707"/>
            <a:ext cx="473183" cy="3714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076693" y="3995673"/>
            <a:ext cx="23367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rebuchet MS"/>
                <a:cs typeface="Trebuchet MS"/>
              </a:rPr>
              <a:t>^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2000" y="4139310"/>
            <a:ext cx="424180" cy="103505"/>
          </a:xfrm>
          <a:custGeom>
            <a:avLst/>
            <a:gdLst/>
            <a:ahLst/>
            <a:cxnLst/>
            <a:rect l="l" t="t" r="r" b="b"/>
            <a:pathLst>
              <a:path w="424179" h="103504">
                <a:moveTo>
                  <a:pt x="399070" y="51688"/>
                </a:moveTo>
                <a:lnTo>
                  <a:pt x="329184" y="92456"/>
                </a:lnTo>
                <a:lnTo>
                  <a:pt x="328167" y="96265"/>
                </a:lnTo>
                <a:lnTo>
                  <a:pt x="331724" y="102362"/>
                </a:lnTo>
                <a:lnTo>
                  <a:pt x="335534" y="103377"/>
                </a:lnTo>
                <a:lnTo>
                  <a:pt x="413289" y="58038"/>
                </a:lnTo>
                <a:lnTo>
                  <a:pt x="411607" y="58038"/>
                </a:lnTo>
                <a:lnTo>
                  <a:pt x="411607" y="57150"/>
                </a:lnTo>
                <a:lnTo>
                  <a:pt x="408432" y="57150"/>
                </a:lnTo>
                <a:lnTo>
                  <a:pt x="399070" y="51688"/>
                </a:lnTo>
                <a:close/>
              </a:path>
              <a:path w="424179" h="103504">
                <a:moveTo>
                  <a:pt x="38818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88184" y="58038"/>
                </a:lnTo>
                <a:lnTo>
                  <a:pt x="399070" y="51688"/>
                </a:lnTo>
                <a:lnTo>
                  <a:pt x="388184" y="45338"/>
                </a:lnTo>
                <a:close/>
              </a:path>
              <a:path w="424179" h="103504">
                <a:moveTo>
                  <a:pt x="413289" y="45338"/>
                </a:moveTo>
                <a:lnTo>
                  <a:pt x="411607" y="45338"/>
                </a:lnTo>
                <a:lnTo>
                  <a:pt x="411607" y="58038"/>
                </a:lnTo>
                <a:lnTo>
                  <a:pt x="413289" y="58038"/>
                </a:lnTo>
                <a:lnTo>
                  <a:pt x="424179" y="51688"/>
                </a:lnTo>
                <a:lnTo>
                  <a:pt x="413289" y="45338"/>
                </a:lnTo>
                <a:close/>
              </a:path>
              <a:path w="424179" h="103504">
                <a:moveTo>
                  <a:pt x="408432" y="46227"/>
                </a:moveTo>
                <a:lnTo>
                  <a:pt x="399070" y="51688"/>
                </a:lnTo>
                <a:lnTo>
                  <a:pt x="408432" y="57150"/>
                </a:lnTo>
                <a:lnTo>
                  <a:pt x="408432" y="46227"/>
                </a:lnTo>
                <a:close/>
              </a:path>
              <a:path w="424179" h="103504">
                <a:moveTo>
                  <a:pt x="411607" y="46227"/>
                </a:moveTo>
                <a:lnTo>
                  <a:pt x="408432" y="46227"/>
                </a:lnTo>
                <a:lnTo>
                  <a:pt x="408432" y="57150"/>
                </a:lnTo>
                <a:lnTo>
                  <a:pt x="411607" y="57150"/>
                </a:lnTo>
                <a:lnTo>
                  <a:pt x="411607" y="46227"/>
                </a:lnTo>
                <a:close/>
              </a:path>
              <a:path w="424179" h="103504">
                <a:moveTo>
                  <a:pt x="335534" y="0"/>
                </a:moveTo>
                <a:lnTo>
                  <a:pt x="331724" y="1015"/>
                </a:lnTo>
                <a:lnTo>
                  <a:pt x="328167" y="7112"/>
                </a:lnTo>
                <a:lnTo>
                  <a:pt x="329184" y="10921"/>
                </a:lnTo>
                <a:lnTo>
                  <a:pt x="399070" y="51688"/>
                </a:lnTo>
                <a:lnTo>
                  <a:pt x="408432" y="46227"/>
                </a:lnTo>
                <a:lnTo>
                  <a:pt x="411607" y="46227"/>
                </a:lnTo>
                <a:lnTo>
                  <a:pt x="411607" y="45338"/>
                </a:lnTo>
                <a:lnTo>
                  <a:pt x="413289" y="45338"/>
                </a:lnTo>
                <a:lnTo>
                  <a:pt x="335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4127601" y="3572641"/>
            <a:ext cx="520700" cy="1525270"/>
            <a:chOff x="4127601" y="3572641"/>
            <a:chExt cx="520700" cy="1525270"/>
          </a:xfrm>
        </p:grpSpPr>
        <p:sp>
          <p:nvSpPr>
            <p:cNvPr id="32" name="object 32"/>
            <p:cNvSpPr/>
            <p:nvPr/>
          </p:nvSpPr>
          <p:spPr>
            <a:xfrm>
              <a:off x="4127601" y="3572641"/>
              <a:ext cx="126796" cy="1524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90999" y="3591813"/>
              <a:ext cx="0" cy="1437640"/>
            </a:xfrm>
            <a:custGeom>
              <a:avLst/>
              <a:gdLst/>
              <a:ahLst/>
              <a:cxnLst/>
              <a:rect l="l" t="t" r="r" b="b"/>
              <a:pathLst>
                <a:path w="0" h="1437639">
                  <a:moveTo>
                    <a:pt x="0" y="0"/>
                  </a:moveTo>
                  <a:lnTo>
                    <a:pt x="0" y="1437386"/>
                  </a:lnTo>
                </a:path>
              </a:pathLst>
            </a:custGeom>
            <a:ln w="39999">
              <a:solidFill>
                <a:srgbClr val="D585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46879" y="3591864"/>
              <a:ext cx="401294" cy="3648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82795" y="3529660"/>
            <a:ext cx="325945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rebuchet MS"/>
                <a:cs typeface="Trebuchet MS"/>
              </a:rPr>
              <a:t>Force </a:t>
            </a:r>
            <a:r>
              <a:rPr dirty="0" sz="2400" b="1">
                <a:latin typeface="Trebuchet MS"/>
                <a:cs typeface="Trebuchet MS"/>
              </a:rPr>
              <a:t>on Q</a:t>
            </a:r>
            <a:r>
              <a:rPr dirty="0" sz="1200" b="1">
                <a:latin typeface="Trebuchet MS"/>
                <a:cs typeface="Trebuchet MS"/>
              </a:rPr>
              <a:t>2 </a:t>
            </a:r>
            <a:r>
              <a:rPr dirty="0" sz="2400" spc="-5" b="1">
                <a:latin typeface="Trebuchet MS"/>
                <a:cs typeface="Trebuchet MS"/>
              </a:rPr>
              <a:t>is given</a:t>
            </a:r>
            <a:r>
              <a:rPr dirty="0" sz="2400" spc="-8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8740" y="5342792"/>
            <a:ext cx="2139419" cy="366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1323" y="5475022"/>
            <a:ext cx="243208" cy="21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669794" y="5430723"/>
            <a:ext cx="2068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rebuchet MS"/>
                <a:cs typeface="Trebuchet MS"/>
              </a:rPr>
              <a:t>,We </a:t>
            </a:r>
            <a:r>
              <a:rPr dirty="0" sz="2400" b="1">
                <a:latin typeface="Trebuchet MS"/>
                <a:cs typeface="Trebuchet MS"/>
              </a:rPr>
              <a:t>Can</a:t>
            </a:r>
            <a:r>
              <a:rPr dirty="0" sz="2400" spc="-70" b="1">
                <a:latin typeface="Trebuchet MS"/>
                <a:cs typeface="Trebuchet MS"/>
              </a:rPr>
              <a:t> </a:t>
            </a:r>
            <a:r>
              <a:rPr dirty="0" sz="2400" spc="-15" b="1">
                <a:latin typeface="Trebuchet MS"/>
                <a:cs typeface="Trebuchet MS"/>
              </a:rPr>
              <a:t>Write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86921" y="5989785"/>
            <a:ext cx="694531" cy="4680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2924682" y="6075946"/>
            <a:ext cx="617855" cy="401320"/>
            <a:chOff x="2924682" y="6075946"/>
            <a:chExt cx="617855" cy="401320"/>
          </a:xfrm>
        </p:grpSpPr>
        <p:sp>
          <p:nvSpPr>
            <p:cNvPr id="41" name="object 41"/>
            <p:cNvSpPr/>
            <p:nvPr/>
          </p:nvSpPr>
          <p:spPr>
            <a:xfrm>
              <a:off x="3083554" y="6075946"/>
              <a:ext cx="458542" cy="4010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24682" y="6324600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 h="0">
                  <a:moveTo>
                    <a:pt x="0" y="0"/>
                  </a:moveTo>
                  <a:lnTo>
                    <a:pt x="1233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048" y="274694"/>
            <a:ext cx="7038340" cy="415925"/>
            <a:chOff x="765048" y="274694"/>
            <a:chExt cx="7038340" cy="415925"/>
          </a:xfrm>
        </p:grpSpPr>
        <p:sp>
          <p:nvSpPr>
            <p:cNvPr id="3" name="object 3"/>
            <p:cNvSpPr/>
            <p:nvPr/>
          </p:nvSpPr>
          <p:spPr>
            <a:xfrm>
              <a:off x="785000" y="274694"/>
              <a:ext cx="6986121" cy="3149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5048" y="576072"/>
              <a:ext cx="7037832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74752"/>
            <a:ext cx="6984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70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COULOMB’S </a:t>
            </a:r>
            <a:r>
              <a:rPr dirty="0" u="heavy" sz="2800" spc="-5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LAW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IN SUPERPOSITION</a:t>
            </a:r>
            <a:r>
              <a:rPr dirty="0" u="heavy" sz="2800" spc="10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800" spc="-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</a:rPr>
              <a:t>FORM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075" y="3202113"/>
            <a:ext cx="6067425" cy="1842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2940" y="5354523"/>
            <a:ext cx="482155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859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 i="1">
                <a:solidFill>
                  <a:srgbClr val="A29A36"/>
                </a:solidFill>
                <a:uFill>
                  <a:solidFill>
                    <a:srgbClr val="A29A36"/>
                  </a:solidFill>
                </a:uFill>
                <a:latin typeface="Trebuchet MS"/>
                <a:cs typeface="Trebuchet MS"/>
              </a:rPr>
              <a:t>Fig. Superposition</a:t>
            </a:r>
            <a:r>
              <a:rPr dirty="0" u="heavy" sz="2400" spc="-45" b="1" i="1">
                <a:solidFill>
                  <a:srgbClr val="A29A36"/>
                </a:solidFill>
                <a:uFill>
                  <a:solidFill>
                    <a:srgbClr val="A29A3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 b="1" i="1">
                <a:solidFill>
                  <a:srgbClr val="A29A36"/>
                </a:solidFill>
                <a:uFill>
                  <a:solidFill>
                    <a:srgbClr val="A29A36"/>
                  </a:solidFill>
                </a:uFill>
                <a:latin typeface="Trebuchet MS"/>
                <a:cs typeface="Trebuchet MS"/>
              </a:rPr>
              <a:t>Law</a:t>
            </a:r>
            <a:endParaRPr sz="2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955"/>
              </a:spcBef>
              <a:tabLst>
                <a:tab pos="2389505" algn="l"/>
              </a:tabLst>
            </a:pPr>
            <a:r>
              <a:rPr dirty="0" sz="2400" spc="-5" b="1">
                <a:latin typeface="Trebuchet MS"/>
                <a:cs typeface="Trebuchet MS"/>
              </a:rPr>
              <a:t>Net force</a:t>
            </a:r>
            <a:r>
              <a:rPr dirty="0" sz="2400" spc="-1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on</a:t>
            </a:r>
            <a:r>
              <a:rPr dirty="0" sz="2400" spc="5" b="1">
                <a:latin typeface="Trebuchet MS"/>
                <a:cs typeface="Trebuchet MS"/>
              </a:rPr>
              <a:t> </a:t>
            </a:r>
            <a:r>
              <a:rPr dirty="0" sz="2400" b="1" i="1">
                <a:latin typeface="Trebuchet MS"/>
                <a:cs typeface="Trebuchet MS"/>
              </a:rPr>
              <a:t>q:	</a:t>
            </a:r>
            <a:r>
              <a:rPr dirty="0" sz="2400" b="1">
                <a:latin typeface="Trebuchet MS"/>
                <a:cs typeface="Trebuchet MS"/>
              </a:rPr>
              <a:t>F = F</a:t>
            </a:r>
            <a:r>
              <a:rPr dirty="0" baseline="-20833" sz="2400" b="1">
                <a:latin typeface="Trebuchet MS"/>
                <a:cs typeface="Trebuchet MS"/>
              </a:rPr>
              <a:t>1 </a:t>
            </a:r>
            <a:r>
              <a:rPr dirty="0" sz="2400" b="1">
                <a:latin typeface="Trebuchet MS"/>
                <a:cs typeface="Trebuchet MS"/>
              </a:rPr>
              <a:t>+ F</a:t>
            </a:r>
            <a:r>
              <a:rPr dirty="0" baseline="-20833" sz="2400" b="1">
                <a:latin typeface="Trebuchet MS"/>
                <a:cs typeface="Trebuchet MS"/>
              </a:rPr>
              <a:t>2 </a:t>
            </a:r>
            <a:r>
              <a:rPr dirty="0" sz="2400" b="1">
                <a:latin typeface="Trebuchet MS"/>
                <a:cs typeface="Trebuchet MS"/>
              </a:rPr>
              <a:t>+</a:t>
            </a:r>
            <a:r>
              <a:rPr dirty="0" sz="2400" spc="-6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F</a:t>
            </a:r>
            <a:r>
              <a:rPr dirty="0" baseline="-20833" sz="2400" b="1">
                <a:latin typeface="Trebuchet MS"/>
                <a:cs typeface="Trebuchet MS"/>
              </a:rPr>
              <a:t>3</a:t>
            </a:r>
            <a:endParaRPr baseline="-20833"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123" y="6084622"/>
            <a:ext cx="243208" cy="21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9740" y="873633"/>
            <a:ext cx="7042784" cy="2163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rebuchet MS"/>
                <a:cs typeface="Trebuchet MS"/>
              </a:rPr>
              <a:t>Electric forces </a:t>
            </a:r>
            <a:r>
              <a:rPr dirty="0" sz="2400" b="1">
                <a:latin typeface="Trebuchet MS"/>
                <a:cs typeface="Trebuchet MS"/>
              </a:rPr>
              <a:t>follow </a:t>
            </a:r>
            <a:r>
              <a:rPr dirty="0" sz="2400" spc="-5" b="1">
                <a:latin typeface="Trebuchet MS"/>
                <a:cs typeface="Trebuchet MS"/>
              </a:rPr>
              <a:t>the </a:t>
            </a:r>
            <a:r>
              <a:rPr dirty="0" sz="2400" b="1">
                <a:latin typeface="Trebuchet MS"/>
                <a:cs typeface="Trebuchet MS"/>
              </a:rPr>
              <a:t>law of</a:t>
            </a:r>
            <a:r>
              <a:rPr dirty="0" sz="2400" spc="-4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superposition.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430"/>
              </a:spcBef>
            </a:pPr>
            <a:r>
              <a:rPr dirty="0" sz="2400" spc="-5" b="1">
                <a:latin typeface="Trebuchet MS"/>
                <a:cs typeface="Trebuchet MS"/>
              </a:rPr>
              <a:t>If more than </a:t>
            </a:r>
            <a:r>
              <a:rPr dirty="0" sz="2400" b="1">
                <a:latin typeface="Trebuchet MS"/>
                <a:cs typeface="Trebuchet MS"/>
              </a:rPr>
              <a:t>one </a:t>
            </a:r>
            <a:r>
              <a:rPr dirty="0" sz="2400" spc="-5" b="1">
                <a:latin typeface="Trebuchet MS"/>
                <a:cs typeface="Trebuchet MS"/>
              </a:rPr>
              <a:t>charge is </a:t>
            </a:r>
            <a:r>
              <a:rPr dirty="0" sz="2400" b="1">
                <a:latin typeface="Trebuchet MS"/>
                <a:cs typeface="Trebuchet MS"/>
              </a:rPr>
              <a:t>causing a </a:t>
            </a:r>
            <a:r>
              <a:rPr dirty="0" sz="2400" spc="-5" b="1">
                <a:latin typeface="Trebuchet MS"/>
                <a:cs typeface="Trebuchet MS"/>
              </a:rPr>
              <a:t>force </a:t>
            </a:r>
            <a:r>
              <a:rPr dirty="0" sz="2400" b="1">
                <a:latin typeface="Trebuchet MS"/>
                <a:cs typeface="Trebuchet MS"/>
              </a:rPr>
              <a:t>on  </a:t>
            </a:r>
            <a:r>
              <a:rPr dirty="0" sz="2400" spc="-5" b="1">
                <a:latin typeface="Trebuchet MS"/>
                <a:cs typeface="Trebuchet MS"/>
              </a:rPr>
              <a:t>object 1, then the net force acting </a:t>
            </a:r>
            <a:r>
              <a:rPr dirty="0" sz="2400" b="1">
                <a:latin typeface="Trebuchet MS"/>
                <a:cs typeface="Trebuchet MS"/>
              </a:rPr>
              <a:t>on </a:t>
            </a:r>
            <a:r>
              <a:rPr dirty="0" sz="2400" spc="-5" b="1">
                <a:latin typeface="Trebuchet MS"/>
                <a:cs typeface="Trebuchet MS"/>
              </a:rPr>
              <a:t>object </a:t>
            </a:r>
            <a:r>
              <a:rPr dirty="0" sz="2400" b="1">
                <a:latin typeface="Trebuchet MS"/>
                <a:cs typeface="Trebuchet MS"/>
              </a:rPr>
              <a:t>1 </a:t>
            </a:r>
            <a:r>
              <a:rPr dirty="0" sz="2400" spc="-5" b="1">
                <a:latin typeface="Trebuchet MS"/>
                <a:cs typeface="Trebuchet MS"/>
              </a:rPr>
              <a:t>is  just the </a:t>
            </a:r>
            <a:r>
              <a:rPr dirty="0" sz="2400" b="1">
                <a:latin typeface="Trebuchet MS"/>
                <a:cs typeface="Trebuchet MS"/>
              </a:rPr>
              <a:t>sum </a:t>
            </a:r>
            <a:r>
              <a:rPr dirty="0" sz="2400" spc="-5" b="1">
                <a:latin typeface="Trebuchet MS"/>
                <a:cs typeface="Trebuchet MS"/>
              </a:rPr>
              <a:t>of </a:t>
            </a:r>
            <a:r>
              <a:rPr dirty="0" sz="2400" b="1">
                <a:latin typeface="Trebuchet MS"/>
                <a:cs typeface="Trebuchet MS"/>
              </a:rPr>
              <a:t>all </a:t>
            </a:r>
            <a:r>
              <a:rPr dirty="0" sz="2400" spc="-5" b="1">
                <a:latin typeface="Trebuchet MS"/>
                <a:cs typeface="Trebuchet MS"/>
              </a:rPr>
              <a:t>the </a:t>
            </a:r>
            <a:r>
              <a:rPr dirty="0" sz="2400" b="1">
                <a:latin typeface="Trebuchet MS"/>
                <a:cs typeface="Trebuchet MS"/>
              </a:rPr>
              <a:t>individual </a:t>
            </a:r>
            <a:r>
              <a:rPr dirty="0" sz="2400" spc="-5" b="1">
                <a:latin typeface="Trebuchet MS"/>
                <a:cs typeface="Trebuchet MS"/>
              </a:rPr>
              <a:t>forces acting </a:t>
            </a:r>
            <a:r>
              <a:rPr dirty="0" sz="2400" b="1">
                <a:latin typeface="Trebuchet MS"/>
                <a:cs typeface="Trebuchet MS"/>
              </a:rPr>
              <a:t>on  </a:t>
            </a:r>
            <a:r>
              <a:rPr dirty="0" sz="2400" spc="-5" b="1">
                <a:latin typeface="Trebuchet MS"/>
                <a:cs typeface="Trebuchet MS"/>
              </a:rPr>
              <a:t>1.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1" y="919530"/>
            <a:ext cx="401294" cy="3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201" y="1630730"/>
            <a:ext cx="401294" cy="3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7342" y="1847088"/>
            <a:ext cx="3447415" cy="374650"/>
            <a:chOff x="3117342" y="1847088"/>
            <a:chExt cx="3447415" cy="374650"/>
          </a:xfrm>
        </p:grpSpPr>
        <p:sp>
          <p:nvSpPr>
            <p:cNvPr id="3" name="object 3"/>
            <p:cNvSpPr/>
            <p:nvPr/>
          </p:nvSpPr>
          <p:spPr>
            <a:xfrm>
              <a:off x="3118231" y="1847977"/>
              <a:ext cx="3446145" cy="373380"/>
            </a:xfrm>
            <a:custGeom>
              <a:avLst/>
              <a:gdLst/>
              <a:ahLst/>
              <a:cxnLst/>
              <a:rect l="l" t="t" r="r" b="b"/>
              <a:pathLst>
                <a:path w="3446145" h="373380">
                  <a:moveTo>
                    <a:pt x="2781046" y="62102"/>
                  </a:moveTo>
                  <a:lnTo>
                    <a:pt x="2716657" y="62102"/>
                  </a:lnTo>
                  <a:lnTo>
                    <a:pt x="2716657" y="367919"/>
                  </a:lnTo>
                  <a:lnTo>
                    <a:pt x="2781046" y="367919"/>
                  </a:lnTo>
                  <a:lnTo>
                    <a:pt x="2781046" y="62102"/>
                  </a:lnTo>
                  <a:close/>
                </a:path>
                <a:path w="3446145" h="373380">
                  <a:moveTo>
                    <a:pt x="3032633" y="0"/>
                  </a:moveTo>
                  <a:lnTo>
                    <a:pt x="3004311" y="0"/>
                  </a:lnTo>
                  <a:lnTo>
                    <a:pt x="2859659" y="367919"/>
                  </a:lnTo>
                  <a:lnTo>
                    <a:pt x="2931286" y="367919"/>
                  </a:lnTo>
                  <a:lnTo>
                    <a:pt x="2956560" y="294259"/>
                  </a:lnTo>
                  <a:lnTo>
                    <a:pt x="3149341" y="294259"/>
                  </a:lnTo>
                  <a:lnTo>
                    <a:pt x="3129797" y="244983"/>
                  </a:lnTo>
                  <a:lnTo>
                    <a:pt x="2974847" y="244983"/>
                  </a:lnTo>
                  <a:lnTo>
                    <a:pt x="3018409" y="110998"/>
                  </a:lnTo>
                  <a:lnTo>
                    <a:pt x="3076656" y="110998"/>
                  </a:lnTo>
                  <a:lnTo>
                    <a:pt x="3032633" y="0"/>
                  </a:lnTo>
                  <a:close/>
                </a:path>
                <a:path w="3446145" h="373380">
                  <a:moveTo>
                    <a:pt x="3149341" y="294259"/>
                  </a:moveTo>
                  <a:lnTo>
                    <a:pt x="3080893" y="294259"/>
                  </a:lnTo>
                  <a:lnTo>
                    <a:pt x="3107435" y="367919"/>
                  </a:lnTo>
                  <a:lnTo>
                    <a:pt x="3178556" y="367919"/>
                  </a:lnTo>
                  <a:lnTo>
                    <a:pt x="3149341" y="294259"/>
                  </a:lnTo>
                  <a:close/>
                </a:path>
                <a:path w="3446145" h="373380">
                  <a:moveTo>
                    <a:pt x="3076656" y="110998"/>
                  </a:moveTo>
                  <a:lnTo>
                    <a:pt x="3018409" y="110998"/>
                  </a:lnTo>
                  <a:lnTo>
                    <a:pt x="3062097" y="244983"/>
                  </a:lnTo>
                  <a:lnTo>
                    <a:pt x="3129797" y="244983"/>
                  </a:lnTo>
                  <a:lnTo>
                    <a:pt x="3076656" y="110998"/>
                  </a:lnTo>
                  <a:close/>
                </a:path>
                <a:path w="3446145" h="373380">
                  <a:moveTo>
                    <a:pt x="2901822" y="4952"/>
                  </a:moveTo>
                  <a:lnTo>
                    <a:pt x="2601214" y="4952"/>
                  </a:lnTo>
                  <a:lnTo>
                    <a:pt x="2601214" y="62102"/>
                  </a:lnTo>
                  <a:lnTo>
                    <a:pt x="2901822" y="62102"/>
                  </a:lnTo>
                  <a:lnTo>
                    <a:pt x="2901822" y="4952"/>
                  </a:lnTo>
                  <a:close/>
                </a:path>
                <a:path w="3446145" h="373380">
                  <a:moveTo>
                    <a:pt x="668146" y="2412"/>
                  </a:moveTo>
                  <a:lnTo>
                    <a:pt x="659362" y="2579"/>
                  </a:lnTo>
                  <a:lnTo>
                    <a:pt x="592835" y="5080"/>
                  </a:lnTo>
                  <a:lnTo>
                    <a:pt x="592835" y="367919"/>
                  </a:lnTo>
                  <a:lnTo>
                    <a:pt x="657224" y="367919"/>
                  </a:lnTo>
                  <a:lnTo>
                    <a:pt x="657224" y="234314"/>
                  </a:lnTo>
                  <a:lnTo>
                    <a:pt x="705292" y="234314"/>
                  </a:lnTo>
                  <a:lnTo>
                    <a:pt x="739440" y="231095"/>
                  </a:lnTo>
                  <a:lnTo>
                    <a:pt x="780656" y="216106"/>
                  </a:lnTo>
                  <a:lnTo>
                    <a:pt x="810089" y="191131"/>
                  </a:lnTo>
                  <a:lnTo>
                    <a:pt x="816310" y="178815"/>
                  </a:lnTo>
                  <a:lnTo>
                    <a:pt x="683006" y="178815"/>
                  </a:lnTo>
                  <a:lnTo>
                    <a:pt x="677834" y="178718"/>
                  </a:lnTo>
                  <a:lnTo>
                    <a:pt x="671830" y="178419"/>
                  </a:lnTo>
                  <a:lnTo>
                    <a:pt x="664968" y="177905"/>
                  </a:lnTo>
                  <a:lnTo>
                    <a:pt x="657224" y="177164"/>
                  </a:lnTo>
                  <a:lnTo>
                    <a:pt x="657224" y="60833"/>
                  </a:lnTo>
                  <a:lnTo>
                    <a:pt x="663447" y="60071"/>
                  </a:lnTo>
                  <a:lnTo>
                    <a:pt x="670052" y="59689"/>
                  </a:lnTo>
                  <a:lnTo>
                    <a:pt x="821772" y="59689"/>
                  </a:lnTo>
                  <a:lnTo>
                    <a:pt x="811285" y="43850"/>
                  </a:lnTo>
                  <a:lnTo>
                    <a:pt x="793877" y="28828"/>
                  </a:lnTo>
                  <a:lnTo>
                    <a:pt x="771088" y="17254"/>
                  </a:lnTo>
                  <a:lnTo>
                    <a:pt x="742537" y="9001"/>
                  </a:lnTo>
                  <a:lnTo>
                    <a:pt x="708223" y="4058"/>
                  </a:lnTo>
                  <a:lnTo>
                    <a:pt x="668146" y="2412"/>
                  </a:lnTo>
                  <a:close/>
                </a:path>
                <a:path w="3446145" h="373380">
                  <a:moveTo>
                    <a:pt x="705292" y="234314"/>
                  </a:moveTo>
                  <a:lnTo>
                    <a:pt x="657224" y="234314"/>
                  </a:lnTo>
                  <a:lnTo>
                    <a:pt x="665914" y="235075"/>
                  </a:lnTo>
                  <a:lnTo>
                    <a:pt x="673687" y="235632"/>
                  </a:lnTo>
                  <a:lnTo>
                    <a:pt x="680531" y="235975"/>
                  </a:lnTo>
                  <a:lnTo>
                    <a:pt x="686434" y="236093"/>
                  </a:lnTo>
                  <a:lnTo>
                    <a:pt x="705292" y="234314"/>
                  </a:lnTo>
                  <a:close/>
                </a:path>
                <a:path w="3446145" h="373380">
                  <a:moveTo>
                    <a:pt x="821772" y="59689"/>
                  </a:moveTo>
                  <a:lnTo>
                    <a:pt x="676782" y="59689"/>
                  </a:lnTo>
                  <a:lnTo>
                    <a:pt x="716547" y="63216"/>
                  </a:lnTo>
                  <a:lnTo>
                    <a:pt x="744966" y="73802"/>
                  </a:lnTo>
                  <a:lnTo>
                    <a:pt x="762025" y="91461"/>
                  </a:lnTo>
                  <a:lnTo>
                    <a:pt x="767715" y="116205"/>
                  </a:lnTo>
                  <a:lnTo>
                    <a:pt x="766450" y="131633"/>
                  </a:lnTo>
                  <a:lnTo>
                    <a:pt x="735726" y="170564"/>
                  </a:lnTo>
                  <a:lnTo>
                    <a:pt x="683006" y="178815"/>
                  </a:lnTo>
                  <a:lnTo>
                    <a:pt x="816310" y="178815"/>
                  </a:lnTo>
                  <a:lnTo>
                    <a:pt x="827744" y="156178"/>
                  </a:lnTo>
                  <a:lnTo>
                    <a:pt x="833628" y="111251"/>
                  </a:lnTo>
                  <a:lnTo>
                    <a:pt x="831149" y="85086"/>
                  </a:lnTo>
                  <a:lnTo>
                    <a:pt x="823706" y="62611"/>
                  </a:lnTo>
                  <a:lnTo>
                    <a:pt x="821772" y="59689"/>
                  </a:lnTo>
                  <a:close/>
                </a:path>
                <a:path w="3446145" h="373380">
                  <a:moveTo>
                    <a:pt x="1278635" y="1143"/>
                  </a:moveTo>
                  <a:lnTo>
                    <a:pt x="1266608" y="1262"/>
                  </a:lnTo>
                  <a:lnTo>
                    <a:pt x="1252807" y="1619"/>
                  </a:lnTo>
                  <a:lnTo>
                    <a:pt x="1182669" y="4833"/>
                  </a:lnTo>
                  <a:lnTo>
                    <a:pt x="1178052" y="4952"/>
                  </a:lnTo>
                  <a:lnTo>
                    <a:pt x="1178052" y="367919"/>
                  </a:lnTo>
                  <a:lnTo>
                    <a:pt x="1244854" y="367919"/>
                  </a:lnTo>
                  <a:lnTo>
                    <a:pt x="1244854" y="216281"/>
                  </a:lnTo>
                  <a:lnTo>
                    <a:pt x="1357587" y="216281"/>
                  </a:lnTo>
                  <a:lnTo>
                    <a:pt x="1349756" y="204343"/>
                  </a:lnTo>
                  <a:lnTo>
                    <a:pt x="1363614" y="197937"/>
                  </a:lnTo>
                  <a:lnTo>
                    <a:pt x="1376235" y="189579"/>
                  </a:lnTo>
                  <a:lnTo>
                    <a:pt x="1387617" y="179268"/>
                  </a:lnTo>
                  <a:lnTo>
                    <a:pt x="1397761" y="167005"/>
                  </a:lnTo>
                  <a:lnTo>
                    <a:pt x="1400090" y="163195"/>
                  </a:lnTo>
                  <a:lnTo>
                    <a:pt x="1272158" y="163195"/>
                  </a:lnTo>
                  <a:lnTo>
                    <a:pt x="1266946" y="163101"/>
                  </a:lnTo>
                  <a:lnTo>
                    <a:pt x="1260649" y="162829"/>
                  </a:lnTo>
                  <a:lnTo>
                    <a:pt x="1253281" y="162391"/>
                  </a:lnTo>
                  <a:lnTo>
                    <a:pt x="1244854" y="161798"/>
                  </a:lnTo>
                  <a:lnTo>
                    <a:pt x="1244854" y="60833"/>
                  </a:lnTo>
                  <a:lnTo>
                    <a:pt x="1252473" y="59944"/>
                  </a:lnTo>
                  <a:lnTo>
                    <a:pt x="1259713" y="59436"/>
                  </a:lnTo>
                  <a:lnTo>
                    <a:pt x="1406800" y="59436"/>
                  </a:lnTo>
                  <a:lnTo>
                    <a:pt x="1382363" y="27908"/>
                  </a:lnTo>
                  <a:lnTo>
                    <a:pt x="1339143" y="7834"/>
                  </a:lnTo>
                  <a:lnTo>
                    <a:pt x="1278635" y="1143"/>
                  </a:lnTo>
                  <a:close/>
                </a:path>
                <a:path w="3446145" h="373380">
                  <a:moveTo>
                    <a:pt x="1357587" y="216281"/>
                  </a:moveTo>
                  <a:lnTo>
                    <a:pt x="1244854" y="216281"/>
                  </a:lnTo>
                  <a:lnTo>
                    <a:pt x="1268253" y="217455"/>
                  </a:lnTo>
                  <a:lnTo>
                    <a:pt x="1285747" y="218059"/>
                  </a:lnTo>
                  <a:lnTo>
                    <a:pt x="1382648" y="367919"/>
                  </a:lnTo>
                  <a:lnTo>
                    <a:pt x="1457070" y="367919"/>
                  </a:lnTo>
                  <a:lnTo>
                    <a:pt x="1357587" y="216281"/>
                  </a:lnTo>
                  <a:close/>
                </a:path>
                <a:path w="3446145" h="373380">
                  <a:moveTo>
                    <a:pt x="1406800" y="59436"/>
                  </a:moveTo>
                  <a:lnTo>
                    <a:pt x="1266697" y="59436"/>
                  </a:lnTo>
                  <a:lnTo>
                    <a:pt x="1286795" y="60102"/>
                  </a:lnTo>
                  <a:lnTo>
                    <a:pt x="1304035" y="62103"/>
                  </a:lnTo>
                  <a:lnTo>
                    <a:pt x="1344977" y="84772"/>
                  </a:lnTo>
                  <a:lnTo>
                    <a:pt x="1350009" y="107442"/>
                  </a:lnTo>
                  <a:lnTo>
                    <a:pt x="1348841" y="122584"/>
                  </a:lnTo>
                  <a:lnTo>
                    <a:pt x="1320522" y="156819"/>
                  </a:lnTo>
                  <a:lnTo>
                    <a:pt x="1272158" y="163195"/>
                  </a:lnTo>
                  <a:lnTo>
                    <a:pt x="1400090" y="163195"/>
                  </a:lnTo>
                  <a:lnTo>
                    <a:pt x="1406116" y="153334"/>
                  </a:lnTo>
                  <a:lnTo>
                    <a:pt x="1412112" y="138985"/>
                  </a:lnTo>
                  <a:lnTo>
                    <a:pt x="1415728" y="123946"/>
                  </a:lnTo>
                  <a:lnTo>
                    <a:pt x="1416939" y="108203"/>
                  </a:lnTo>
                  <a:lnTo>
                    <a:pt x="1408295" y="61364"/>
                  </a:lnTo>
                  <a:lnTo>
                    <a:pt x="1406800" y="59436"/>
                  </a:lnTo>
                  <a:close/>
                </a:path>
                <a:path w="3446145" h="373380">
                  <a:moveTo>
                    <a:pt x="3281553" y="4952"/>
                  </a:moveTo>
                  <a:lnTo>
                    <a:pt x="3217164" y="4952"/>
                  </a:lnTo>
                  <a:lnTo>
                    <a:pt x="3217164" y="367919"/>
                  </a:lnTo>
                  <a:lnTo>
                    <a:pt x="3445637" y="367919"/>
                  </a:lnTo>
                  <a:lnTo>
                    <a:pt x="3445637" y="310642"/>
                  </a:lnTo>
                  <a:lnTo>
                    <a:pt x="3281553" y="310642"/>
                  </a:lnTo>
                  <a:lnTo>
                    <a:pt x="3281553" y="4952"/>
                  </a:lnTo>
                  <a:close/>
                </a:path>
                <a:path w="3446145" h="373380">
                  <a:moveTo>
                    <a:pt x="2434285" y="143128"/>
                  </a:moveTo>
                  <a:lnTo>
                    <a:pt x="2356993" y="143128"/>
                  </a:lnTo>
                  <a:lnTo>
                    <a:pt x="2533269" y="372872"/>
                  </a:lnTo>
                  <a:lnTo>
                    <a:pt x="2559431" y="372872"/>
                  </a:lnTo>
                  <a:lnTo>
                    <a:pt x="2559431" y="223900"/>
                  </a:lnTo>
                  <a:lnTo>
                    <a:pt x="2497582" y="223900"/>
                  </a:lnTo>
                  <a:lnTo>
                    <a:pt x="2434285" y="143128"/>
                  </a:lnTo>
                  <a:close/>
                </a:path>
                <a:path w="3446145" h="373380">
                  <a:moveTo>
                    <a:pt x="2326005" y="4952"/>
                  </a:moveTo>
                  <a:lnTo>
                    <a:pt x="2295144" y="4952"/>
                  </a:lnTo>
                  <a:lnTo>
                    <a:pt x="2295144" y="368173"/>
                  </a:lnTo>
                  <a:lnTo>
                    <a:pt x="2356993" y="368173"/>
                  </a:lnTo>
                  <a:lnTo>
                    <a:pt x="2356993" y="143128"/>
                  </a:lnTo>
                  <a:lnTo>
                    <a:pt x="2434285" y="143128"/>
                  </a:lnTo>
                  <a:lnTo>
                    <a:pt x="2326005" y="4952"/>
                  </a:lnTo>
                  <a:close/>
                </a:path>
                <a:path w="3446145" h="373380">
                  <a:moveTo>
                    <a:pt x="2559431" y="4952"/>
                  </a:moveTo>
                  <a:lnTo>
                    <a:pt x="2497582" y="4952"/>
                  </a:lnTo>
                  <a:lnTo>
                    <a:pt x="2497582" y="223900"/>
                  </a:lnTo>
                  <a:lnTo>
                    <a:pt x="2559431" y="223900"/>
                  </a:lnTo>
                  <a:lnTo>
                    <a:pt x="2559431" y="4952"/>
                  </a:lnTo>
                  <a:close/>
                </a:path>
                <a:path w="3446145" h="373380">
                  <a:moveTo>
                    <a:pt x="2238756" y="4952"/>
                  </a:moveTo>
                  <a:lnTo>
                    <a:pt x="2007108" y="4952"/>
                  </a:lnTo>
                  <a:lnTo>
                    <a:pt x="2007108" y="367919"/>
                  </a:lnTo>
                  <a:lnTo>
                    <a:pt x="2235961" y="367919"/>
                  </a:lnTo>
                  <a:lnTo>
                    <a:pt x="2235961" y="310642"/>
                  </a:lnTo>
                  <a:lnTo>
                    <a:pt x="2071496" y="310642"/>
                  </a:lnTo>
                  <a:lnTo>
                    <a:pt x="2071496" y="201930"/>
                  </a:lnTo>
                  <a:lnTo>
                    <a:pt x="2191385" y="201930"/>
                  </a:lnTo>
                  <a:lnTo>
                    <a:pt x="2191385" y="147193"/>
                  </a:lnTo>
                  <a:lnTo>
                    <a:pt x="2071496" y="147193"/>
                  </a:lnTo>
                  <a:lnTo>
                    <a:pt x="2071496" y="62102"/>
                  </a:lnTo>
                  <a:lnTo>
                    <a:pt x="2238756" y="62102"/>
                  </a:lnTo>
                  <a:lnTo>
                    <a:pt x="2238756" y="4952"/>
                  </a:lnTo>
                  <a:close/>
                </a:path>
                <a:path w="3446145" h="373380">
                  <a:moveTo>
                    <a:pt x="1757991" y="172465"/>
                  </a:moveTo>
                  <a:lnTo>
                    <a:pt x="1698244" y="172465"/>
                  </a:lnTo>
                  <a:lnTo>
                    <a:pt x="1771395" y="372872"/>
                  </a:lnTo>
                  <a:lnTo>
                    <a:pt x="1794383" y="372872"/>
                  </a:lnTo>
                  <a:lnTo>
                    <a:pt x="1839442" y="249427"/>
                  </a:lnTo>
                  <a:lnTo>
                    <a:pt x="1782698" y="249427"/>
                  </a:lnTo>
                  <a:lnTo>
                    <a:pt x="1757991" y="172465"/>
                  </a:lnTo>
                  <a:close/>
                </a:path>
                <a:path w="3446145" h="373380">
                  <a:moveTo>
                    <a:pt x="1704213" y="4952"/>
                  </a:moveTo>
                  <a:lnTo>
                    <a:pt x="1670049" y="4952"/>
                  </a:lnTo>
                  <a:lnTo>
                    <a:pt x="1596897" y="368173"/>
                  </a:lnTo>
                  <a:lnTo>
                    <a:pt x="1659128" y="368173"/>
                  </a:lnTo>
                  <a:lnTo>
                    <a:pt x="1698244" y="172465"/>
                  </a:lnTo>
                  <a:lnTo>
                    <a:pt x="1757991" y="172465"/>
                  </a:lnTo>
                  <a:lnTo>
                    <a:pt x="1704213" y="4952"/>
                  </a:lnTo>
                  <a:close/>
                </a:path>
                <a:path w="3446145" h="373380">
                  <a:moveTo>
                    <a:pt x="1927648" y="172465"/>
                  </a:moveTo>
                  <a:lnTo>
                    <a:pt x="1867534" y="172465"/>
                  </a:lnTo>
                  <a:lnTo>
                    <a:pt x="1905127" y="368173"/>
                  </a:lnTo>
                  <a:lnTo>
                    <a:pt x="1967610" y="368173"/>
                  </a:lnTo>
                  <a:lnTo>
                    <a:pt x="1927648" y="172465"/>
                  </a:lnTo>
                  <a:close/>
                </a:path>
                <a:path w="3446145" h="373380">
                  <a:moveTo>
                    <a:pt x="1893443" y="4952"/>
                  </a:moveTo>
                  <a:lnTo>
                    <a:pt x="1859533" y="4952"/>
                  </a:lnTo>
                  <a:lnTo>
                    <a:pt x="1782698" y="249427"/>
                  </a:lnTo>
                  <a:lnTo>
                    <a:pt x="1839442" y="249427"/>
                  </a:lnTo>
                  <a:lnTo>
                    <a:pt x="1867534" y="172465"/>
                  </a:lnTo>
                  <a:lnTo>
                    <a:pt x="1927648" y="172465"/>
                  </a:lnTo>
                  <a:lnTo>
                    <a:pt x="1893443" y="4952"/>
                  </a:lnTo>
                  <a:close/>
                </a:path>
                <a:path w="3446145" h="373380">
                  <a:moveTo>
                    <a:pt x="1553083" y="4952"/>
                  </a:moveTo>
                  <a:lnTo>
                    <a:pt x="1488567" y="4952"/>
                  </a:lnTo>
                  <a:lnTo>
                    <a:pt x="1488567" y="367919"/>
                  </a:lnTo>
                  <a:lnTo>
                    <a:pt x="1553083" y="367919"/>
                  </a:lnTo>
                  <a:lnTo>
                    <a:pt x="1553083" y="4952"/>
                  </a:lnTo>
                  <a:close/>
                </a:path>
                <a:path w="3446145" h="373380">
                  <a:moveTo>
                    <a:pt x="1121664" y="4952"/>
                  </a:moveTo>
                  <a:lnTo>
                    <a:pt x="890016" y="4952"/>
                  </a:lnTo>
                  <a:lnTo>
                    <a:pt x="890016" y="367919"/>
                  </a:lnTo>
                  <a:lnTo>
                    <a:pt x="1118870" y="367919"/>
                  </a:lnTo>
                  <a:lnTo>
                    <a:pt x="1118870" y="310642"/>
                  </a:lnTo>
                  <a:lnTo>
                    <a:pt x="954405" y="310642"/>
                  </a:lnTo>
                  <a:lnTo>
                    <a:pt x="954405" y="201930"/>
                  </a:lnTo>
                  <a:lnTo>
                    <a:pt x="1074293" y="201930"/>
                  </a:lnTo>
                  <a:lnTo>
                    <a:pt x="1074293" y="147193"/>
                  </a:lnTo>
                  <a:lnTo>
                    <a:pt x="954405" y="147193"/>
                  </a:lnTo>
                  <a:lnTo>
                    <a:pt x="954405" y="62102"/>
                  </a:lnTo>
                  <a:lnTo>
                    <a:pt x="1121664" y="62102"/>
                  </a:lnTo>
                  <a:lnTo>
                    <a:pt x="1121664" y="4952"/>
                  </a:lnTo>
                  <a:close/>
                </a:path>
                <a:path w="3446145" h="373380">
                  <a:moveTo>
                    <a:pt x="231647" y="4952"/>
                  </a:moveTo>
                  <a:lnTo>
                    <a:pt x="0" y="4952"/>
                  </a:lnTo>
                  <a:lnTo>
                    <a:pt x="0" y="367919"/>
                  </a:lnTo>
                  <a:lnTo>
                    <a:pt x="228854" y="367919"/>
                  </a:lnTo>
                  <a:lnTo>
                    <a:pt x="228854" y="310642"/>
                  </a:lnTo>
                  <a:lnTo>
                    <a:pt x="64388" y="310642"/>
                  </a:lnTo>
                  <a:lnTo>
                    <a:pt x="64388" y="201930"/>
                  </a:lnTo>
                  <a:lnTo>
                    <a:pt x="184277" y="201930"/>
                  </a:lnTo>
                  <a:lnTo>
                    <a:pt x="184277" y="147193"/>
                  </a:lnTo>
                  <a:lnTo>
                    <a:pt x="64388" y="147193"/>
                  </a:lnTo>
                  <a:lnTo>
                    <a:pt x="64388" y="62102"/>
                  </a:lnTo>
                  <a:lnTo>
                    <a:pt x="231647" y="62102"/>
                  </a:lnTo>
                  <a:lnTo>
                    <a:pt x="231647" y="4952"/>
                  </a:lnTo>
                  <a:close/>
                </a:path>
                <a:path w="3446145" h="373380">
                  <a:moveTo>
                    <a:pt x="260731" y="4699"/>
                  </a:moveTo>
                  <a:lnTo>
                    <a:pt x="360806" y="179832"/>
                  </a:lnTo>
                  <a:lnTo>
                    <a:pt x="252094" y="367919"/>
                  </a:lnTo>
                  <a:lnTo>
                    <a:pt x="319151" y="367919"/>
                  </a:lnTo>
                  <a:lnTo>
                    <a:pt x="398526" y="237362"/>
                  </a:lnTo>
                  <a:lnTo>
                    <a:pt x="470153" y="237362"/>
                  </a:lnTo>
                  <a:lnTo>
                    <a:pt x="433705" y="180848"/>
                  </a:lnTo>
                  <a:lnTo>
                    <a:pt x="468558" y="127508"/>
                  </a:lnTo>
                  <a:lnTo>
                    <a:pt x="400177" y="127508"/>
                  </a:lnTo>
                  <a:lnTo>
                    <a:pt x="326644" y="4952"/>
                  </a:lnTo>
                  <a:lnTo>
                    <a:pt x="260731" y="4699"/>
                  </a:lnTo>
                  <a:close/>
                </a:path>
                <a:path w="3446145" h="373380">
                  <a:moveTo>
                    <a:pt x="470153" y="237362"/>
                  </a:moveTo>
                  <a:lnTo>
                    <a:pt x="398526" y="237362"/>
                  </a:lnTo>
                  <a:lnTo>
                    <a:pt x="484251" y="367919"/>
                  </a:lnTo>
                  <a:lnTo>
                    <a:pt x="554355" y="367919"/>
                  </a:lnTo>
                  <a:lnTo>
                    <a:pt x="470153" y="237362"/>
                  </a:lnTo>
                  <a:close/>
                </a:path>
                <a:path w="3446145" h="373380">
                  <a:moveTo>
                    <a:pt x="548640" y="4952"/>
                  </a:moveTo>
                  <a:lnTo>
                    <a:pt x="481330" y="4952"/>
                  </a:lnTo>
                  <a:lnTo>
                    <a:pt x="400177" y="127508"/>
                  </a:lnTo>
                  <a:lnTo>
                    <a:pt x="468558" y="127508"/>
                  </a:lnTo>
                  <a:lnTo>
                    <a:pt x="548640" y="495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3079" y="1958975"/>
              <a:ext cx="87630" cy="133985"/>
            </a:xfrm>
            <a:custGeom>
              <a:avLst/>
              <a:gdLst/>
              <a:ahLst/>
              <a:cxnLst/>
              <a:rect l="l" t="t" r="r" b="b"/>
              <a:pathLst>
                <a:path w="87629" h="133985">
                  <a:moveTo>
                    <a:pt x="43561" y="0"/>
                  </a:moveTo>
                  <a:lnTo>
                    <a:pt x="0" y="133985"/>
                  </a:lnTo>
                  <a:lnTo>
                    <a:pt x="87249" y="133985"/>
                  </a:lnTo>
                  <a:lnTo>
                    <a:pt x="43561" y="0"/>
                  </a:lnTo>
                  <a:close/>
                </a:path>
              </a:pathLst>
            </a:custGeom>
            <a:ln w="3175">
              <a:solidFill>
                <a:srgbClr val="B41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74567" y="1906778"/>
              <a:ext cx="112268" cy="120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62196" y="1906524"/>
              <a:ext cx="106933" cy="1055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18231" y="1847977"/>
              <a:ext cx="3446145" cy="373380"/>
            </a:xfrm>
            <a:custGeom>
              <a:avLst/>
              <a:gdLst/>
              <a:ahLst/>
              <a:cxnLst/>
              <a:rect l="l" t="t" r="r" b="b"/>
              <a:pathLst>
                <a:path w="3446145" h="373380">
                  <a:moveTo>
                    <a:pt x="3217164" y="4952"/>
                  </a:moveTo>
                  <a:lnTo>
                    <a:pt x="3281553" y="4952"/>
                  </a:lnTo>
                  <a:lnTo>
                    <a:pt x="3281553" y="310642"/>
                  </a:lnTo>
                  <a:lnTo>
                    <a:pt x="3445637" y="310642"/>
                  </a:lnTo>
                  <a:lnTo>
                    <a:pt x="3445637" y="367919"/>
                  </a:lnTo>
                  <a:lnTo>
                    <a:pt x="3217164" y="367919"/>
                  </a:lnTo>
                  <a:lnTo>
                    <a:pt x="3217164" y="4952"/>
                  </a:lnTo>
                  <a:close/>
                </a:path>
                <a:path w="3446145" h="373380">
                  <a:moveTo>
                    <a:pt x="2601214" y="4952"/>
                  </a:moveTo>
                  <a:lnTo>
                    <a:pt x="2901822" y="4952"/>
                  </a:lnTo>
                  <a:lnTo>
                    <a:pt x="2901822" y="62102"/>
                  </a:lnTo>
                  <a:lnTo>
                    <a:pt x="2781046" y="62102"/>
                  </a:lnTo>
                  <a:lnTo>
                    <a:pt x="2781046" y="367919"/>
                  </a:lnTo>
                  <a:lnTo>
                    <a:pt x="2716657" y="367919"/>
                  </a:lnTo>
                  <a:lnTo>
                    <a:pt x="2716657" y="62102"/>
                  </a:lnTo>
                  <a:lnTo>
                    <a:pt x="2601214" y="62102"/>
                  </a:lnTo>
                  <a:lnTo>
                    <a:pt x="2601214" y="4952"/>
                  </a:lnTo>
                  <a:close/>
                </a:path>
                <a:path w="3446145" h="373380">
                  <a:moveTo>
                    <a:pt x="2295144" y="4952"/>
                  </a:moveTo>
                  <a:lnTo>
                    <a:pt x="2326005" y="4952"/>
                  </a:lnTo>
                  <a:lnTo>
                    <a:pt x="2497582" y="223900"/>
                  </a:lnTo>
                  <a:lnTo>
                    <a:pt x="2497582" y="4952"/>
                  </a:lnTo>
                  <a:lnTo>
                    <a:pt x="2559431" y="4952"/>
                  </a:lnTo>
                  <a:lnTo>
                    <a:pt x="2559431" y="372872"/>
                  </a:lnTo>
                  <a:lnTo>
                    <a:pt x="2533269" y="372872"/>
                  </a:lnTo>
                  <a:lnTo>
                    <a:pt x="2356993" y="143128"/>
                  </a:lnTo>
                  <a:lnTo>
                    <a:pt x="2356993" y="368173"/>
                  </a:lnTo>
                  <a:lnTo>
                    <a:pt x="2295144" y="368173"/>
                  </a:lnTo>
                  <a:lnTo>
                    <a:pt x="2295144" y="4952"/>
                  </a:lnTo>
                  <a:close/>
                </a:path>
                <a:path w="3446145" h="373380">
                  <a:moveTo>
                    <a:pt x="2007108" y="4952"/>
                  </a:moveTo>
                  <a:lnTo>
                    <a:pt x="2238756" y="4952"/>
                  </a:lnTo>
                  <a:lnTo>
                    <a:pt x="2238756" y="62102"/>
                  </a:lnTo>
                  <a:lnTo>
                    <a:pt x="2071496" y="62102"/>
                  </a:lnTo>
                  <a:lnTo>
                    <a:pt x="2071496" y="147193"/>
                  </a:lnTo>
                  <a:lnTo>
                    <a:pt x="2191385" y="147193"/>
                  </a:lnTo>
                  <a:lnTo>
                    <a:pt x="2191385" y="201930"/>
                  </a:lnTo>
                  <a:lnTo>
                    <a:pt x="2071496" y="201930"/>
                  </a:lnTo>
                  <a:lnTo>
                    <a:pt x="2071496" y="310642"/>
                  </a:lnTo>
                  <a:lnTo>
                    <a:pt x="2235961" y="310642"/>
                  </a:lnTo>
                  <a:lnTo>
                    <a:pt x="2235961" y="367919"/>
                  </a:lnTo>
                  <a:lnTo>
                    <a:pt x="2007108" y="367919"/>
                  </a:lnTo>
                  <a:lnTo>
                    <a:pt x="2007108" y="4952"/>
                  </a:lnTo>
                  <a:close/>
                </a:path>
                <a:path w="3446145" h="373380">
                  <a:moveTo>
                    <a:pt x="1670049" y="4952"/>
                  </a:moveTo>
                  <a:lnTo>
                    <a:pt x="1704213" y="4952"/>
                  </a:lnTo>
                  <a:lnTo>
                    <a:pt x="1782698" y="249427"/>
                  </a:lnTo>
                  <a:lnTo>
                    <a:pt x="1859533" y="4952"/>
                  </a:lnTo>
                  <a:lnTo>
                    <a:pt x="1893443" y="4952"/>
                  </a:lnTo>
                  <a:lnTo>
                    <a:pt x="1967610" y="368173"/>
                  </a:lnTo>
                  <a:lnTo>
                    <a:pt x="1905127" y="368173"/>
                  </a:lnTo>
                  <a:lnTo>
                    <a:pt x="1867534" y="172465"/>
                  </a:lnTo>
                  <a:lnTo>
                    <a:pt x="1794383" y="372872"/>
                  </a:lnTo>
                  <a:lnTo>
                    <a:pt x="1771395" y="372872"/>
                  </a:lnTo>
                  <a:lnTo>
                    <a:pt x="1698244" y="172465"/>
                  </a:lnTo>
                  <a:lnTo>
                    <a:pt x="1659128" y="368173"/>
                  </a:lnTo>
                  <a:lnTo>
                    <a:pt x="1596897" y="368173"/>
                  </a:lnTo>
                  <a:lnTo>
                    <a:pt x="1670049" y="4952"/>
                  </a:lnTo>
                  <a:close/>
                </a:path>
                <a:path w="3446145" h="373380">
                  <a:moveTo>
                    <a:pt x="1488567" y="4952"/>
                  </a:moveTo>
                  <a:lnTo>
                    <a:pt x="1553083" y="4952"/>
                  </a:lnTo>
                  <a:lnTo>
                    <a:pt x="1553083" y="367919"/>
                  </a:lnTo>
                  <a:lnTo>
                    <a:pt x="1488567" y="367919"/>
                  </a:lnTo>
                  <a:lnTo>
                    <a:pt x="1488567" y="4952"/>
                  </a:lnTo>
                  <a:close/>
                </a:path>
                <a:path w="3446145" h="373380">
                  <a:moveTo>
                    <a:pt x="890016" y="4952"/>
                  </a:moveTo>
                  <a:lnTo>
                    <a:pt x="1121664" y="4952"/>
                  </a:lnTo>
                  <a:lnTo>
                    <a:pt x="1121664" y="62102"/>
                  </a:lnTo>
                  <a:lnTo>
                    <a:pt x="954405" y="62102"/>
                  </a:lnTo>
                  <a:lnTo>
                    <a:pt x="954405" y="147193"/>
                  </a:lnTo>
                  <a:lnTo>
                    <a:pt x="1074293" y="147193"/>
                  </a:lnTo>
                  <a:lnTo>
                    <a:pt x="1074293" y="201930"/>
                  </a:lnTo>
                  <a:lnTo>
                    <a:pt x="954405" y="201930"/>
                  </a:lnTo>
                  <a:lnTo>
                    <a:pt x="954405" y="310642"/>
                  </a:lnTo>
                  <a:lnTo>
                    <a:pt x="1118870" y="310642"/>
                  </a:lnTo>
                  <a:lnTo>
                    <a:pt x="1118870" y="367919"/>
                  </a:lnTo>
                  <a:lnTo>
                    <a:pt x="890016" y="367919"/>
                  </a:lnTo>
                  <a:lnTo>
                    <a:pt x="890016" y="4952"/>
                  </a:lnTo>
                  <a:close/>
                </a:path>
                <a:path w="3446145" h="373380">
                  <a:moveTo>
                    <a:pt x="0" y="4952"/>
                  </a:moveTo>
                  <a:lnTo>
                    <a:pt x="231647" y="4952"/>
                  </a:lnTo>
                  <a:lnTo>
                    <a:pt x="231647" y="62102"/>
                  </a:lnTo>
                  <a:lnTo>
                    <a:pt x="64388" y="62102"/>
                  </a:lnTo>
                  <a:lnTo>
                    <a:pt x="64388" y="147193"/>
                  </a:lnTo>
                  <a:lnTo>
                    <a:pt x="184277" y="147193"/>
                  </a:lnTo>
                  <a:lnTo>
                    <a:pt x="184277" y="201930"/>
                  </a:lnTo>
                  <a:lnTo>
                    <a:pt x="64388" y="201930"/>
                  </a:lnTo>
                  <a:lnTo>
                    <a:pt x="64388" y="310642"/>
                  </a:lnTo>
                  <a:lnTo>
                    <a:pt x="228854" y="310642"/>
                  </a:lnTo>
                  <a:lnTo>
                    <a:pt x="228854" y="367919"/>
                  </a:lnTo>
                  <a:lnTo>
                    <a:pt x="0" y="367919"/>
                  </a:lnTo>
                  <a:lnTo>
                    <a:pt x="0" y="4952"/>
                  </a:lnTo>
                  <a:close/>
                </a:path>
                <a:path w="3446145" h="373380">
                  <a:moveTo>
                    <a:pt x="260731" y="4699"/>
                  </a:moveTo>
                  <a:lnTo>
                    <a:pt x="326644" y="4952"/>
                  </a:lnTo>
                  <a:lnTo>
                    <a:pt x="400177" y="127508"/>
                  </a:lnTo>
                  <a:lnTo>
                    <a:pt x="481330" y="4952"/>
                  </a:lnTo>
                  <a:lnTo>
                    <a:pt x="548640" y="4952"/>
                  </a:lnTo>
                  <a:lnTo>
                    <a:pt x="433705" y="180848"/>
                  </a:lnTo>
                  <a:lnTo>
                    <a:pt x="554355" y="367919"/>
                  </a:lnTo>
                  <a:lnTo>
                    <a:pt x="484251" y="367919"/>
                  </a:lnTo>
                  <a:lnTo>
                    <a:pt x="398526" y="237362"/>
                  </a:lnTo>
                  <a:lnTo>
                    <a:pt x="319151" y="367919"/>
                  </a:lnTo>
                  <a:lnTo>
                    <a:pt x="252094" y="367919"/>
                  </a:lnTo>
                  <a:lnTo>
                    <a:pt x="360806" y="179832"/>
                  </a:lnTo>
                  <a:lnTo>
                    <a:pt x="260731" y="4699"/>
                  </a:lnTo>
                  <a:close/>
                </a:path>
                <a:path w="3446145" h="373380">
                  <a:moveTo>
                    <a:pt x="668146" y="2412"/>
                  </a:moveTo>
                  <a:lnTo>
                    <a:pt x="708223" y="4058"/>
                  </a:lnTo>
                  <a:lnTo>
                    <a:pt x="771088" y="17254"/>
                  </a:lnTo>
                  <a:lnTo>
                    <a:pt x="811285" y="43850"/>
                  </a:lnTo>
                  <a:lnTo>
                    <a:pt x="831149" y="85086"/>
                  </a:lnTo>
                  <a:lnTo>
                    <a:pt x="833628" y="111251"/>
                  </a:lnTo>
                  <a:lnTo>
                    <a:pt x="827744" y="156178"/>
                  </a:lnTo>
                  <a:lnTo>
                    <a:pt x="810089" y="191131"/>
                  </a:lnTo>
                  <a:lnTo>
                    <a:pt x="780656" y="216106"/>
                  </a:lnTo>
                  <a:lnTo>
                    <a:pt x="739440" y="231095"/>
                  </a:lnTo>
                  <a:lnTo>
                    <a:pt x="686434" y="236093"/>
                  </a:lnTo>
                  <a:lnTo>
                    <a:pt x="680531" y="235975"/>
                  </a:lnTo>
                  <a:lnTo>
                    <a:pt x="673687" y="235632"/>
                  </a:lnTo>
                  <a:lnTo>
                    <a:pt x="665914" y="235075"/>
                  </a:lnTo>
                  <a:lnTo>
                    <a:pt x="657224" y="234314"/>
                  </a:lnTo>
                  <a:lnTo>
                    <a:pt x="657224" y="367919"/>
                  </a:lnTo>
                  <a:lnTo>
                    <a:pt x="592835" y="367919"/>
                  </a:lnTo>
                  <a:lnTo>
                    <a:pt x="592835" y="5080"/>
                  </a:lnTo>
                  <a:lnTo>
                    <a:pt x="621694" y="3913"/>
                  </a:lnTo>
                  <a:lnTo>
                    <a:pt x="643874" y="3079"/>
                  </a:lnTo>
                  <a:lnTo>
                    <a:pt x="659362" y="2579"/>
                  </a:lnTo>
                  <a:lnTo>
                    <a:pt x="668146" y="2412"/>
                  </a:lnTo>
                  <a:close/>
                </a:path>
                <a:path w="3446145" h="373380">
                  <a:moveTo>
                    <a:pt x="1278635" y="1143"/>
                  </a:moveTo>
                  <a:lnTo>
                    <a:pt x="1339143" y="7834"/>
                  </a:lnTo>
                  <a:lnTo>
                    <a:pt x="1382363" y="27908"/>
                  </a:lnTo>
                  <a:lnTo>
                    <a:pt x="1408295" y="61364"/>
                  </a:lnTo>
                  <a:lnTo>
                    <a:pt x="1416939" y="108203"/>
                  </a:lnTo>
                  <a:lnTo>
                    <a:pt x="1415728" y="123946"/>
                  </a:lnTo>
                  <a:lnTo>
                    <a:pt x="1397761" y="167005"/>
                  </a:lnTo>
                  <a:lnTo>
                    <a:pt x="1363614" y="197937"/>
                  </a:lnTo>
                  <a:lnTo>
                    <a:pt x="1349756" y="204343"/>
                  </a:lnTo>
                  <a:lnTo>
                    <a:pt x="1457070" y="367919"/>
                  </a:lnTo>
                  <a:lnTo>
                    <a:pt x="1382648" y="367919"/>
                  </a:lnTo>
                  <a:lnTo>
                    <a:pt x="1285747" y="218059"/>
                  </a:lnTo>
                  <a:lnTo>
                    <a:pt x="1277750" y="217816"/>
                  </a:lnTo>
                  <a:lnTo>
                    <a:pt x="1268253" y="217455"/>
                  </a:lnTo>
                  <a:lnTo>
                    <a:pt x="1257280" y="216951"/>
                  </a:lnTo>
                  <a:lnTo>
                    <a:pt x="1244854" y="216281"/>
                  </a:lnTo>
                  <a:lnTo>
                    <a:pt x="1244854" y="367919"/>
                  </a:lnTo>
                  <a:lnTo>
                    <a:pt x="1178052" y="367919"/>
                  </a:lnTo>
                  <a:lnTo>
                    <a:pt x="1178052" y="4952"/>
                  </a:lnTo>
                  <a:lnTo>
                    <a:pt x="1182669" y="4833"/>
                  </a:lnTo>
                  <a:lnTo>
                    <a:pt x="1191180" y="4476"/>
                  </a:lnTo>
                  <a:lnTo>
                    <a:pt x="1203573" y="3881"/>
                  </a:lnTo>
                  <a:lnTo>
                    <a:pt x="1219834" y="3048"/>
                  </a:lnTo>
                  <a:lnTo>
                    <a:pt x="1237220" y="2214"/>
                  </a:lnTo>
                  <a:lnTo>
                    <a:pt x="1252807" y="1619"/>
                  </a:lnTo>
                  <a:lnTo>
                    <a:pt x="1266608" y="1262"/>
                  </a:lnTo>
                  <a:lnTo>
                    <a:pt x="1278635" y="1143"/>
                  </a:lnTo>
                  <a:close/>
                </a:path>
                <a:path w="3446145" h="373380">
                  <a:moveTo>
                    <a:pt x="3004311" y="0"/>
                  </a:moveTo>
                  <a:lnTo>
                    <a:pt x="3032633" y="0"/>
                  </a:lnTo>
                  <a:lnTo>
                    <a:pt x="3178556" y="367919"/>
                  </a:lnTo>
                  <a:lnTo>
                    <a:pt x="3107435" y="367919"/>
                  </a:lnTo>
                  <a:lnTo>
                    <a:pt x="3080893" y="294259"/>
                  </a:lnTo>
                  <a:lnTo>
                    <a:pt x="2956560" y="294259"/>
                  </a:lnTo>
                  <a:lnTo>
                    <a:pt x="2931286" y="367919"/>
                  </a:lnTo>
                  <a:lnTo>
                    <a:pt x="2859659" y="367919"/>
                  </a:lnTo>
                  <a:lnTo>
                    <a:pt x="3004311" y="0"/>
                  </a:lnTo>
                  <a:close/>
                </a:path>
              </a:pathLst>
            </a:custGeom>
            <a:ln w="3175">
              <a:solidFill>
                <a:srgbClr val="B41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136264" y="2455164"/>
            <a:ext cx="3187065" cy="377825"/>
            <a:chOff x="3136264" y="2455164"/>
            <a:chExt cx="3187065" cy="377825"/>
          </a:xfrm>
        </p:grpSpPr>
        <p:sp>
          <p:nvSpPr>
            <p:cNvPr id="9" name="object 9"/>
            <p:cNvSpPr/>
            <p:nvPr/>
          </p:nvSpPr>
          <p:spPr>
            <a:xfrm>
              <a:off x="3137153" y="2456053"/>
              <a:ext cx="3185160" cy="375920"/>
            </a:xfrm>
            <a:custGeom>
              <a:avLst/>
              <a:gdLst/>
              <a:ahLst/>
              <a:cxnLst/>
              <a:rect l="l" t="t" r="r" b="b"/>
              <a:pathLst>
                <a:path w="3185160" h="375919">
                  <a:moveTo>
                    <a:pt x="1975866" y="1524"/>
                  </a:moveTo>
                  <a:lnTo>
                    <a:pt x="1947545" y="1524"/>
                  </a:lnTo>
                  <a:lnTo>
                    <a:pt x="1802892" y="369443"/>
                  </a:lnTo>
                  <a:lnTo>
                    <a:pt x="1874520" y="369443"/>
                  </a:lnTo>
                  <a:lnTo>
                    <a:pt x="1899793" y="295783"/>
                  </a:lnTo>
                  <a:lnTo>
                    <a:pt x="2092574" y="295783"/>
                  </a:lnTo>
                  <a:lnTo>
                    <a:pt x="2073030" y="246507"/>
                  </a:lnTo>
                  <a:lnTo>
                    <a:pt x="1918081" y="246507"/>
                  </a:lnTo>
                  <a:lnTo>
                    <a:pt x="1961642" y="112522"/>
                  </a:lnTo>
                  <a:lnTo>
                    <a:pt x="2019889" y="112522"/>
                  </a:lnTo>
                  <a:lnTo>
                    <a:pt x="1975866" y="1524"/>
                  </a:lnTo>
                  <a:close/>
                </a:path>
                <a:path w="3185160" h="375919">
                  <a:moveTo>
                    <a:pt x="2092574" y="295783"/>
                  </a:moveTo>
                  <a:lnTo>
                    <a:pt x="2024125" y="295783"/>
                  </a:lnTo>
                  <a:lnTo>
                    <a:pt x="2050669" y="369443"/>
                  </a:lnTo>
                  <a:lnTo>
                    <a:pt x="2121788" y="369443"/>
                  </a:lnTo>
                  <a:lnTo>
                    <a:pt x="2092574" y="295783"/>
                  </a:lnTo>
                  <a:close/>
                </a:path>
                <a:path w="3185160" h="375919">
                  <a:moveTo>
                    <a:pt x="2259203" y="63626"/>
                  </a:moveTo>
                  <a:lnTo>
                    <a:pt x="2194813" y="63626"/>
                  </a:lnTo>
                  <a:lnTo>
                    <a:pt x="2194813" y="369443"/>
                  </a:lnTo>
                  <a:lnTo>
                    <a:pt x="2259203" y="369443"/>
                  </a:lnTo>
                  <a:lnTo>
                    <a:pt x="2259203" y="63626"/>
                  </a:lnTo>
                  <a:close/>
                </a:path>
                <a:path w="3185160" h="375919">
                  <a:moveTo>
                    <a:pt x="2019889" y="112522"/>
                  </a:moveTo>
                  <a:lnTo>
                    <a:pt x="1961642" y="112522"/>
                  </a:lnTo>
                  <a:lnTo>
                    <a:pt x="2005330" y="246507"/>
                  </a:lnTo>
                  <a:lnTo>
                    <a:pt x="2073030" y="246507"/>
                  </a:lnTo>
                  <a:lnTo>
                    <a:pt x="2019889" y="112522"/>
                  </a:lnTo>
                  <a:close/>
                </a:path>
                <a:path w="3185160" h="375919">
                  <a:moveTo>
                    <a:pt x="2379980" y="6476"/>
                  </a:moveTo>
                  <a:lnTo>
                    <a:pt x="2079370" y="6476"/>
                  </a:lnTo>
                  <a:lnTo>
                    <a:pt x="2079370" y="63626"/>
                  </a:lnTo>
                  <a:lnTo>
                    <a:pt x="2379980" y="63626"/>
                  </a:lnTo>
                  <a:lnTo>
                    <a:pt x="2379980" y="6476"/>
                  </a:lnTo>
                  <a:close/>
                </a:path>
                <a:path w="3185160" h="375919">
                  <a:moveTo>
                    <a:pt x="740029" y="2667"/>
                  </a:moveTo>
                  <a:lnTo>
                    <a:pt x="728001" y="2786"/>
                  </a:lnTo>
                  <a:lnTo>
                    <a:pt x="714200" y="3143"/>
                  </a:lnTo>
                  <a:lnTo>
                    <a:pt x="644062" y="6357"/>
                  </a:lnTo>
                  <a:lnTo>
                    <a:pt x="639444" y="6476"/>
                  </a:lnTo>
                  <a:lnTo>
                    <a:pt x="639444" y="369443"/>
                  </a:lnTo>
                  <a:lnTo>
                    <a:pt x="706246" y="369443"/>
                  </a:lnTo>
                  <a:lnTo>
                    <a:pt x="706246" y="217805"/>
                  </a:lnTo>
                  <a:lnTo>
                    <a:pt x="818980" y="217805"/>
                  </a:lnTo>
                  <a:lnTo>
                    <a:pt x="811148" y="205867"/>
                  </a:lnTo>
                  <a:lnTo>
                    <a:pt x="825007" y="199461"/>
                  </a:lnTo>
                  <a:lnTo>
                    <a:pt x="837628" y="191103"/>
                  </a:lnTo>
                  <a:lnTo>
                    <a:pt x="849010" y="180792"/>
                  </a:lnTo>
                  <a:lnTo>
                    <a:pt x="859155" y="168529"/>
                  </a:lnTo>
                  <a:lnTo>
                    <a:pt x="861483" y="164719"/>
                  </a:lnTo>
                  <a:lnTo>
                    <a:pt x="733551" y="164719"/>
                  </a:lnTo>
                  <a:lnTo>
                    <a:pt x="728339" y="164625"/>
                  </a:lnTo>
                  <a:lnTo>
                    <a:pt x="722042" y="164353"/>
                  </a:lnTo>
                  <a:lnTo>
                    <a:pt x="714674" y="163915"/>
                  </a:lnTo>
                  <a:lnTo>
                    <a:pt x="706246" y="163322"/>
                  </a:lnTo>
                  <a:lnTo>
                    <a:pt x="706246" y="62357"/>
                  </a:lnTo>
                  <a:lnTo>
                    <a:pt x="713867" y="61468"/>
                  </a:lnTo>
                  <a:lnTo>
                    <a:pt x="721106" y="60960"/>
                  </a:lnTo>
                  <a:lnTo>
                    <a:pt x="868193" y="60960"/>
                  </a:lnTo>
                  <a:lnTo>
                    <a:pt x="843756" y="29432"/>
                  </a:lnTo>
                  <a:lnTo>
                    <a:pt x="800536" y="9358"/>
                  </a:lnTo>
                  <a:lnTo>
                    <a:pt x="740029" y="2667"/>
                  </a:lnTo>
                  <a:close/>
                </a:path>
                <a:path w="3185160" h="375919">
                  <a:moveTo>
                    <a:pt x="818980" y="217805"/>
                  </a:moveTo>
                  <a:lnTo>
                    <a:pt x="706246" y="217805"/>
                  </a:lnTo>
                  <a:lnTo>
                    <a:pt x="729646" y="218979"/>
                  </a:lnTo>
                  <a:lnTo>
                    <a:pt x="747141" y="219583"/>
                  </a:lnTo>
                  <a:lnTo>
                    <a:pt x="844042" y="369443"/>
                  </a:lnTo>
                  <a:lnTo>
                    <a:pt x="918463" y="369443"/>
                  </a:lnTo>
                  <a:lnTo>
                    <a:pt x="818980" y="217805"/>
                  </a:lnTo>
                  <a:close/>
                </a:path>
                <a:path w="3185160" h="375919">
                  <a:moveTo>
                    <a:pt x="868193" y="60960"/>
                  </a:moveTo>
                  <a:lnTo>
                    <a:pt x="728091" y="60960"/>
                  </a:lnTo>
                  <a:lnTo>
                    <a:pt x="748188" y="61626"/>
                  </a:lnTo>
                  <a:lnTo>
                    <a:pt x="765429" y="63627"/>
                  </a:lnTo>
                  <a:lnTo>
                    <a:pt x="806370" y="86296"/>
                  </a:lnTo>
                  <a:lnTo>
                    <a:pt x="811403" y="108966"/>
                  </a:lnTo>
                  <a:lnTo>
                    <a:pt x="810234" y="124108"/>
                  </a:lnTo>
                  <a:lnTo>
                    <a:pt x="781915" y="158343"/>
                  </a:lnTo>
                  <a:lnTo>
                    <a:pt x="733551" y="164719"/>
                  </a:lnTo>
                  <a:lnTo>
                    <a:pt x="861483" y="164719"/>
                  </a:lnTo>
                  <a:lnTo>
                    <a:pt x="867509" y="154858"/>
                  </a:lnTo>
                  <a:lnTo>
                    <a:pt x="873506" y="140509"/>
                  </a:lnTo>
                  <a:lnTo>
                    <a:pt x="877121" y="125470"/>
                  </a:lnTo>
                  <a:lnTo>
                    <a:pt x="878332" y="109727"/>
                  </a:lnTo>
                  <a:lnTo>
                    <a:pt x="869688" y="62888"/>
                  </a:lnTo>
                  <a:lnTo>
                    <a:pt x="868193" y="60960"/>
                  </a:lnTo>
                  <a:close/>
                </a:path>
                <a:path w="3185160" h="375919">
                  <a:moveTo>
                    <a:pt x="2702941" y="0"/>
                  </a:moveTo>
                  <a:lnTo>
                    <a:pt x="2639028" y="13414"/>
                  </a:lnTo>
                  <a:lnTo>
                    <a:pt x="2589403" y="53594"/>
                  </a:lnTo>
                  <a:lnTo>
                    <a:pt x="2557510" y="113236"/>
                  </a:lnTo>
                  <a:lnTo>
                    <a:pt x="2546858" y="184785"/>
                  </a:lnTo>
                  <a:lnTo>
                    <a:pt x="2549288" y="226814"/>
                  </a:lnTo>
                  <a:lnTo>
                    <a:pt x="2568771" y="296727"/>
                  </a:lnTo>
                  <a:lnTo>
                    <a:pt x="2607494" y="346948"/>
                  </a:lnTo>
                  <a:lnTo>
                    <a:pt x="2663553" y="372475"/>
                  </a:lnTo>
                  <a:lnTo>
                    <a:pt x="2697987" y="375666"/>
                  </a:lnTo>
                  <a:lnTo>
                    <a:pt x="2735518" y="372431"/>
                  </a:lnTo>
                  <a:lnTo>
                    <a:pt x="2768488" y="362743"/>
                  </a:lnTo>
                  <a:lnTo>
                    <a:pt x="2796911" y="346626"/>
                  </a:lnTo>
                  <a:lnTo>
                    <a:pt x="2820797" y="324104"/>
                  </a:lnTo>
                  <a:lnTo>
                    <a:pt x="2824652" y="318388"/>
                  </a:lnTo>
                  <a:lnTo>
                    <a:pt x="2697987" y="318388"/>
                  </a:lnTo>
                  <a:lnTo>
                    <a:pt x="2678650" y="316200"/>
                  </a:lnTo>
                  <a:lnTo>
                    <a:pt x="2635376" y="283463"/>
                  </a:lnTo>
                  <a:lnTo>
                    <a:pt x="2619152" y="241363"/>
                  </a:lnTo>
                  <a:lnTo>
                    <a:pt x="2613786" y="184785"/>
                  </a:lnTo>
                  <a:lnTo>
                    <a:pt x="2615217" y="157043"/>
                  </a:lnTo>
                  <a:lnTo>
                    <a:pt x="2626699" y="110561"/>
                  </a:lnTo>
                  <a:lnTo>
                    <a:pt x="2649559" y="76672"/>
                  </a:lnTo>
                  <a:lnTo>
                    <a:pt x="2702941" y="57276"/>
                  </a:lnTo>
                  <a:lnTo>
                    <a:pt x="2828632" y="57276"/>
                  </a:lnTo>
                  <a:lnTo>
                    <a:pt x="2822701" y="48513"/>
                  </a:lnTo>
                  <a:lnTo>
                    <a:pt x="2799649" y="27271"/>
                  </a:lnTo>
                  <a:lnTo>
                    <a:pt x="2772013" y="12112"/>
                  </a:lnTo>
                  <a:lnTo>
                    <a:pt x="2739780" y="3026"/>
                  </a:lnTo>
                  <a:lnTo>
                    <a:pt x="2702941" y="0"/>
                  </a:lnTo>
                  <a:close/>
                </a:path>
                <a:path w="3185160" h="375919">
                  <a:moveTo>
                    <a:pt x="2828632" y="57276"/>
                  </a:moveTo>
                  <a:lnTo>
                    <a:pt x="2702941" y="57276"/>
                  </a:lnTo>
                  <a:lnTo>
                    <a:pt x="2744186" y="65234"/>
                  </a:lnTo>
                  <a:lnTo>
                    <a:pt x="2773632" y="89122"/>
                  </a:lnTo>
                  <a:lnTo>
                    <a:pt x="2791291" y="128964"/>
                  </a:lnTo>
                  <a:lnTo>
                    <a:pt x="2797174" y="184785"/>
                  </a:lnTo>
                  <a:lnTo>
                    <a:pt x="2795581" y="215431"/>
                  </a:lnTo>
                  <a:lnTo>
                    <a:pt x="2782869" y="265152"/>
                  </a:lnTo>
                  <a:lnTo>
                    <a:pt x="2757602" y="299154"/>
                  </a:lnTo>
                  <a:lnTo>
                    <a:pt x="2720732" y="316247"/>
                  </a:lnTo>
                  <a:lnTo>
                    <a:pt x="2697987" y="318388"/>
                  </a:lnTo>
                  <a:lnTo>
                    <a:pt x="2824652" y="318388"/>
                  </a:lnTo>
                  <a:lnTo>
                    <a:pt x="2839725" y="296048"/>
                  </a:lnTo>
                  <a:lnTo>
                    <a:pt x="2853261" y="263493"/>
                  </a:lnTo>
                  <a:lnTo>
                    <a:pt x="2861391" y="226413"/>
                  </a:lnTo>
                  <a:lnTo>
                    <a:pt x="2864104" y="184785"/>
                  </a:lnTo>
                  <a:lnTo>
                    <a:pt x="2861510" y="143400"/>
                  </a:lnTo>
                  <a:lnTo>
                    <a:pt x="2853737" y="106886"/>
                  </a:lnTo>
                  <a:lnTo>
                    <a:pt x="2840797" y="75253"/>
                  </a:lnTo>
                  <a:lnTo>
                    <a:pt x="2828632" y="57276"/>
                  </a:lnTo>
                  <a:close/>
                </a:path>
                <a:path w="3185160" h="375919">
                  <a:moveTo>
                    <a:pt x="3060014" y="144652"/>
                  </a:moveTo>
                  <a:lnTo>
                    <a:pt x="2982722" y="144652"/>
                  </a:lnTo>
                  <a:lnTo>
                    <a:pt x="3158997" y="374396"/>
                  </a:lnTo>
                  <a:lnTo>
                    <a:pt x="3185160" y="374396"/>
                  </a:lnTo>
                  <a:lnTo>
                    <a:pt x="3185160" y="225425"/>
                  </a:lnTo>
                  <a:lnTo>
                    <a:pt x="3123310" y="225425"/>
                  </a:lnTo>
                  <a:lnTo>
                    <a:pt x="3060014" y="144652"/>
                  </a:lnTo>
                  <a:close/>
                </a:path>
                <a:path w="3185160" h="375919">
                  <a:moveTo>
                    <a:pt x="2951734" y="6476"/>
                  </a:moveTo>
                  <a:lnTo>
                    <a:pt x="2920872" y="6476"/>
                  </a:lnTo>
                  <a:lnTo>
                    <a:pt x="2920872" y="369697"/>
                  </a:lnTo>
                  <a:lnTo>
                    <a:pt x="2982722" y="369697"/>
                  </a:lnTo>
                  <a:lnTo>
                    <a:pt x="2982722" y="144652"/>
                  </a:lnTo>
                  <a:lnTo>
                    <a:pt x="3060014" y="144652"/>
                  </a:lnTo>
                  <a:lnTo>
                    <a:pt x="2951734" y="6476"/>
                  </a:lnTo>
                  <a:close/>
                </a:path>
                <a:path w="3185160" h="375919">
                  <a:moveTo>
                    <a:pt x="3185160" y="6476"/>
                  </a:moveTo>
                  <a:lnTo>
                    <a:pt x="3123310" y="6476"/>
                  </a:lnTo>
                  <a:lnTo>
                    <a:pt x="3123310" y="225425"/>
                  </a:lnTo>
                  <a:lnTo>
                    <a:pt x="3185160" y="225425"/>
                  </a:lnTo>
                  <a:lnTo>
                    <a:pt x="3185160" y="6476"/>
                  </a:lnTo>
                  <a:close/>
                </a:path>
                <a:path w="3185160" h="375919">
                  <a:moveTo>
                    <a:pt x="2488184" y="6476"/>
                  </a:moveTo>
                  <a:lnTo>
                    <a:pt x="2423668" y="6476"/>
                  </a:lnTo>
                  <a:lnTo>
                    <a:pt x="2423668" y="369443"/>
                  </a:lnTo>
                  <a:lnTo>
                    <a:pt x="2488184" y="369443"/>
                  </a:lnTo>
                  <a:lnTo>
                    <a:pt x="2488184" y="6476"/>
                  </a:lnTo>
                  <a:close/>
                </a:path>
                <a:path w="3185160" h="375919">
                  <a:moveTo>
                    <a:pt x="1451863" y="6476"/>
                  </a:moveTo>
                  <a:lnTo>
                    <a:pt x="1387347" y="6476"/>
                  </a:lnTo>
                  <a:lnTo>
                    <a:pt x="1387347" y="369443"/>
                  </a:lnTo>
                  <a:lnTo>
                    <a:pt x="1451863" y="369443"/>
                  </a:lnTo>
                  <a:lnTo>
                    <a:pt x="1451863" y="6476"/>
                  </a:lnTo>
                  <a:close/>
                </a:path>
                <a:path w="3185160" h="375919">
                  <a:moveTo>
                    <a:pt x="1329562" y="6476"/>
                  </a:moveTo>
                  <a:lnTo>
                    <a:pt x="1090548" y="6476"/>
                  </a:lnTo>
                  <a:lnTo>
                    <a:pt x="1090548" y="369443"/>
                  </a:lnTo>
                  <a:lnTo>
                    <a:pt x="1154937" y="369443"/>
                  </a:lnTo>
                  <a:lnTo>
                    <a:pt x="1154937" y="203454"/>
                  </a:lnTo>
                  <a:lnTo>
                    <a:pt x="1282572" y="203454"/>
                  </a:lnTo>
                  <a:lnTo>
                    <a:pt x="1282572" y="148717"/>
                  </a:lnTo>
                  <a:lnTo>
                    <a:pt x="1154937" y="148717"/>
                  </a:lnTo>
                  <a:lnTo>
                    <a:pt x="1154937" y="63626"/>
                  </a:lnTo>
                  <a:lnTo>
                    <a:pt x="1329562" y="63626"/>
                  </a:lnTo>
                  <a:lnTo>
                    <a:pt x="1329562" y="6476"/>
                  </a:lnTo>
                  <a:close/>
                </a:path>
                <a:path w="3185160" h="375919">
                  <a:moveTo>
                    <a:pt x="1014475" y="6476"/>
                  </a:moveTo>
                  <a:lnTo>
                    <a:pt x="949959" y="6476"/>
                  </a:lnTo>
                  <a:lnTo>
                    <a:pt x="949959" y="369443"/>
                  </a:lnTo>
                  <a:lnTo>
                    <a:pt x="1014475" y="369443"/>
                  </a:lnTo>
                  <a:lnTo>
                    <a:pt x="1014475" y="6476"/>
                  </a:lnTo>
                  <a:close/>
                </a:path>
                <a:path w="3185160" h="375919">
                  <a:moveTo>
                    <a:pt x="583057" y="6476"/>
                  </a:moveTo>
                  <a:lnTo>
                    <a:pt x="351408" y="6476"/>
                  </a:lnTo>
                  <a:lnTo>
                    <a:pt x="351408" y="369443"/>
                  </a:lnTo>
                  <a:lnTo>
                    <a:pt x="580262" y="369443"/>
                  </a:lnTo>
                  <a:lnTo>
                    <a:pt x="580262" y="312166"/>
                  </a:lnTo>
                  <a:lnTo>
                    <a:pt x="415797" y="312166"/>
                  </a:lnTo>
                  <a:lnTo>
                    <a:pt x="415797" y="203454"/>
                  </a:lnTo>
                  <a:lnTo>
                    <a:pt x="535685" y="203454"/>
                  </a:lnTo>
                  <a:lnTo>
                    <a:pt x="535685" y="148717"/>
                  </a:lnTo>
                  <a:lnTo>
                    <a:pt x="415797" y="148717"/>
                  </a:lnTo>
                  <a:lnTo>
                    <a:pt x="415797" y="63626"/>
                  </a:lnTo>
                  <a:lnTo>
                    <a:pt x="583057" y="63626"/>
                  </a:lnTo>
                  <a:lnTo>
                    <a:pt x="583057" y="6476"/>
                  </a:lnTo>
                  <a:close/>
                </a:path>
                <a:path w="3185160" h="375919">
                  <a:moveTo>
                    <a:pt x="70865" y="6476"/>
                  </a:moveTo>
                  <a:lnTo>
                    <a:pt x="0" y="6476"/>
                  </a:lnTo>
                  <a:lnTo>
                    <a:pt x="135762" y="374396"/>
                  </a:lnTo>
                  <a:lnTo>
                    <a:pt x="171195" y="374396"/>
                  </a:lnTo>
                  <a:lnTo>
                    <a:pt x="218456" y="251713"/>
                  </a:lnTo>
                  <a:lnTo>
                    <a:pt x="154812" y="251713"/>
                  </a:lnTo>
                  <a:lnTo>
                    <a:pt x="70865" y="6476"/>
                  </a:lnTo>
                  <a:close/>
                </a:path>
                <a:path w="3185160" h="375919">
                  <a:moveTo>
                    <a:pt x="312928" y="6476"/>
                  </a:moveTo>
                  <a:lnTo>
                    <a:pt x="243585" y="6476"/>
                  </a:lnTo>
                  <a:lnTo>
                    <a:pt x="154812" y="251713"/>
                  </a:lnTo>
                  <a:lnTo>
                    <a:pt x="218456" y="251713"/>
                  </a:lnTo>
                  <a:lnTo>
                    <a:pt x="312928" y="6476"/>
                  </a:lnTo>
                  <a:close/>
                </a:path>
                <a:path w="3185160" h="375919">
                  <a:moveTo>
                    <a:pt x="1676781" y="254"/>
                  </a:moveTo>
                  <a:lnTo>
                    <a:pt x="1610502" y="13779"/>
                  </a:lnTo>
                  <a:lnTo>
                    <a:pt x="1557273" y="54356"/>
                  </a:lnTo>
                  <a:lnTo>
                    <a:pt x="1522237" y="115109"/>
                  </a:lnTo>
                  <a:lnTo>
                    <a:pt x="1510537" y="189102"/>
                  </a:lnTo>
                  <a:lnTo>
                    <a:pt x="1513179" y="230062"/>
                  </a:lnTo>
                  <a:lnTo>
                    <a:pt x="1534273" y="298313"/>
                  </a:lnTo>
                  <a:lnTo>
                    <a:pt x="1575871" y="347483"/>
                  </a:lnTo>
                  <a:lnTo>
                    <a:pt x="1634926" y="372526"/>
                  </a:lnTo>
                  <a:lnTo>
                    <a:pt x="1670811" y="375666"/>
                  </a:lnTo>
                  <a:lnTo>
                    <a:pt x="1706604" y="373046"/>
                  </a:lnTo>
                  <a:lnTo>
                    <a:pt x="1737788" y="365188"/>
                  </a:lnTo>
                  <a:lnTo>
                    <a:pt x="1764377" y="352091"/>
                  </a:lnTo>
                  <a:lnTo>
                    <a:pt x="1786382" y="333756"/>
                  </a:lnTo>
                  <a:lnTo>
                    <a:pt x="1777536" y="318388"/>
                  </a:lnTo>
                  <a:lnTo>
                    <a:pt x="1676019" y="318388"/>
                  </a:lnTo>
                  <a:lnTo>
                    <a:pt x="1654754" y="316247"/>
                  </a:lnTo>
                  <a:lnTo>
                    <a:pt x="1618940" y="299154"/>
                  </a:lnTo>
                  <a:lnTo>
                    <a:pt x="1592576" y="265600"/>
                  </a:lnTo>
                  <a:lnTo>
                    <a:pt x="1579137" y="219396"/>
                  </a:lnTo>
                  <a:lnTo>
                    <a:pt x="1577467" y="191770"/>
                  </a:lnTo>
                  <a:lnTo>
                    <a:pt x="1579276" y="163905"/>
                  </a:lnTo>
                  <a:lnTo>
                    <a:pt x="1593754" y="115796"/>
                  </a:lnTo>
                  <a:lnTo>
                    <a:pt x="1621924" y="78835"/>
                  </a:lnTo>
                  <a:lnTo>
                    <a:pt x="1659072" y="59785"/>
                  </a:lnTo>
                  <a:lnTo>
                    <a:pt x="1680718" y="57404"/>
                  </a:lnTo>
                  <a:lnTo>
                    <a:pt x="1760956" y="57404"/>
                  </a:lnTo>
                  <a:lnTo>
                    <a:pt x="1776730" y="25781"/>
                  </a:lnTo>
                  <a:lnTo>
                    <a:pt x="1756415" y="14612"/>
                  </a:lnTo>
                  <a:lnTo>
                    <a:pt x="1732994" y="6635"/>
                  </a:lnTo>
                  <a:lnTo>
                    <a:pt x="1706453" y="1849"/>
                  </a:lnTo>
                  <a:lnTo>
                    <a:pt x="1676781" y="254"/>
                  </a:lnTo>
                  <a:close/>
                </a:path>
                <a:path w="3185160" h="375919">
                  <a:moveTo>
                    <a:pt x="1756409" y="281686"/>
                  </a:moveTo>
                  <a:lnTo>
                    <a:pt x="1740473" y="297761"/>
                  </a:lnTo>
                  <a:lnTo>
                    <a:pt x="1721786" y="309229"/>
                  </a:lnTo>
                  <a:lnTo>
                    <a:pt x="1700313" y="316101"/>
                  </a:lnTo>
                  <a:lnTo>
                    <a:pt x="1676019" y="318388"/>
                  </a:lnTo>
                  <a:lnTo>
                    <a:pt x="1777536" y="318388"/>
                  </a:lnTo>
                  <a:lnTo>
                    <a:pt x="1756409" y="281686"/>
                  </a:lnTo>
                  <a:close/>
                </a:path>
                <a:path w="3185160" h="375919">
                  <a:moveTo>
                    <a:pt x="1760956" y="57404"/>
                  </a:moveTo>
                  <a:lnTo>
                    <a:pt x="1680718" y="57404"/>
                  </a:lnTo>
                  <a:lnTo>
                    <a:pt x="1703056" y="58759"/>
                  </a:lnTo>
                  <a:lnTo>
                    <a:pt x="1722072" y="62817"/>
                  </a:lnTo>
                  <a:lnTo>
                    <a:pt x="1737778" y="69566"/>
                  </a:lnTo>
                  <a:lnTo>
                    <a:pt x="1750186" y="78994"/>
                  </a:lnTo>
                  <a:lnTo>
                    <a:pt x="1760956" y="5740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55235" y="2568575"/>
              <a:ext cx="87630" cy="133985"/>
            </a:xfrm>
            <a:custGeom>
              <a:avLst/>
              <a:gdLst/>
              <a:ahLst/>
              <a:cxnLst/>
              <a:rect l="l" t="t" r="r" b="b"/>
              <a:pathLst>
                <a:path w="87629" h="133985">
                  <a:moveTo>
                    <a:pt x="43561" y="0"/>
                  </a:moveTo>
                  <a:lnTo>
                    <a:pt x="0" y="133985"/>
                  </a:lnTo>
                  <a:lnTo>
                    <a:pt x="87249" y="133985"/>
                  </a:lnTo>
                  <a:lnTo>
                    <a:pt x="43561" y="0"/>
                  </a:lnTo>
                  <a:close/>
                </a:path>
              </a:pathLst>
            </a:custGeom>
            <a:ln w="3175">
              <a:solidFill>
                <a:srgbClr val="B41A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42511" y="2516124"/>
              <a:ext cx="106934" cy="1055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37153" y="2456053"/>
              <a:ext cx="3185160" cy="375920"/>
            </a:xfrm>
            <a:custGeom>
              <a:avLst/>
              <a:gdLst/>
              <a:ahLst/>
              <a:cxnLst/>
              <a:rect l="l" t="t" r="r" b="b"/>
              <a:pathLst>
                <a:path w="3185160" h="375919">
                  <a:moveTo>
                    <a:pt x="2702941" y="57276"/>
                  </a:moveTo>
                  <a:lnTo>
                    <a:pt x="2664856" y="65881"/>
                  </a:lnTo>
                  <a:lnTo>
                    <a:pt x="2636773" y="91821"/>
                  </a:lnTo>
                  <a:lnTo>
                    <a:pt x="2619517" y="132302"/>
                  </a:lnTo>
                  <a:lnTo>
                    <a:pt x="2613786" y="184785"/>
                  </a:lnTo>
                  <a:lnTo>
                    <a:pt x="2615124" y="214884"/>
                  </a:lnTo>
                  <a:lnTo>
                    <a:pt x="2625895" y="264223"/>
                  </a:lnTo>
                  <a:lnTo>
                    <a:pt x="2647356" y="298725"/>
                  </a:lnTo>
                  <a:lnTo>
                    <a:pt x="2697987" y="318388"/>
                  </a:lnTo>
                  <a:lnTo>
                    <a:pt x="2720732" y="316247"/>
                  </a:lnTo>
                  <a:lnTo>
                    <a:pt x="2757602" y="299154"/>
                  </a:lnTo>
                  <a:lnTo>
                    <a:pt x="2782869" y="265152"/>
                  </a:lnTo>
                  <a:lnTo>
                    <a:pt x="2795581" y="215431"/>
                  </a:lnTo>
                  <a:lnTo>
                    <a:pt x="2797174" y="184785"/>
                  </a:lnTo>
                  <a:lnTo>
                    <a:pt x="2791291" y="128964"/>
                  </a:lnTo>
                  <a:lnTo>
                    <a:pt x="2773632" y="89122"/>
                  </a:lnTo>
                  <a:lnTo>
                    <a:pt x="2744186" y="65234"/>
                  </a:lnTo>
                  <a:lnTo>
                    <a:pt x="2702941" y="57276"/>
                  </a:lnTo>
                  <a:close/>
                </a:path>
                <a:path w="3185160" h="375919">
                  <a:moveTo>
                    <a:pt x="2920872" y="6476"/>
                  </a:moveTo>
                  <a:lnTo>
                    <a:pt x="2951734" y="6476"/>
                  </a:lnTo>
                  <a:lnTo>
                    <a:pt x="3123310" y="225425"/>
                  </a:lnTo>
                  <a:lnTo>
                    <a:pt x="3123310" y="6476"/>
                  </a:lnTo>
                  <a:lnTo>
                    <a:pt x="3185160" y="6476"/>
                  </a:lnTo>
                  <a:lnTo>
                    <a:pt x="3185160" y="374396"/>
                  </a:lnTo>
                  <a:lnTo>
                    <a:pt x="3158997" y="374396"/>
                  </a:lnTo>
                  <a:lnTo>
                    <a:pt x="2982722" y="144652"/>
                  </a:lnTo>
                  <a:lnTo>
                    <a:pt x="2982722" y="369697"/>
                  </a:lnTo>
                  <a:lnTo>
                    <a:pt x="2920872" y="369697"/>
                  </a:lnTo>
                  <a:lnTo>
                    <a:pt x="2920872" y="6476"/>
                  </a:lnTo>
                  <a:close/>
                </a:path>
                <a:path w="3185160" h="375919">
                  <a:moveTo>
                    <a:pt x="2423668" y="6476"/>
                  </a:moveTo>
                  <a:lnTo>
                    <a:pt x="2488184" y="6476"/>
                  </a:lnTo>
                  <a:lnTo>
                    <a:pt x="2488184" y="369443"/>
                  </a:lnTo>
                  <a:lnTo>
                    <a:pt x="2423668" y="369443"/>
                  </a:lnTo>
                  <a:lnTo>
                    <a:pt x="2423668" y="6476"/>
                  </a:lnTo>
                  <a:close/>
                </a:path>
                <a:path w="3185160" h="375919">
                  <a:moveTo>
                    <a:pt x="2079370" y="6476"/>
                  </a:moveTo>
                  <a:lnTo>
                    <a:pt x="2379980" y="6476"/>
                  </a:lnTo>
                  <a:lnTo>
                    <a:pt x="2379980" y="63626"/>
                  </a:lnTo>
                  <a:lnTo>
                    <a:pt x="2259203" y="63626"/>
                  </a:lnTo>
                  <a:lnTo>
                    <a:pt x="2259203" y="369443"/>
                  </a:lnTo>
                  <a:lnTo>
                    <a:pt x="2194813" y="369443"/>
                  </a:lnTo>
                  <a:lnTo>
                    <a:pt x="2194813" y="63626"/>
                  </a:lnTo>
                  <a:lnTo>
                    <a:pt x="2079370" y="63626"/>
                  </a:lnTo>
                  <a:lnTo>
                    <a:pt x="2079370" y="6476"/>
                  </a:lnTo>
                  <a:close/>
                </a:path>
                <a:path w="3185160" h="375919">
                  <a:moveTo>
                    <a:pt x="1387347" y="6476"/>
                  </a:moveTo>
                  <a:lnTo>
                    <a:pt x="1451863" y="6476"/>
                  </a:lnTo>
                  <a:lnTo>
                    <a:pt x="1451863" y="369443"/>
                  </a:lnTo>
                  <a:lnTo>
                    <a:pt x="1387347" y="369443"/>
                  </a:lnTo>
                  <a:lnTo>
                    <a:pt x="1387347" y="6476"/>
                  </a:lnTo>
                  <a:close/>
                </a:path>
                <a:path w="3185160" h="375919">
                  <a:moveTo>
                    <a:pt x="1090548" y="6476"/>
                  </a:moveTo>
                  <a:lnTo>
                    <a:pt x="1329562" y="6476"/>
                  </a:lnTo>
                  <a:lnTo>
                    <a:pt x="1329562" y="63626"/>
                  </a:lnTo>
                  <a:lnTo>
                    <a:pt x="1154937" y="63626"/>
                  </a:lnTo>
                  <a:lnTo>
                    <a:pt x="1154937" y="148717"/>
                  </a:lnTo>
                  <a:lnTo>
                    <a:pt x="1282572" y="148717"/>
                  </a:lnTo>
                  <a:lnTo>
                    <a:pt x="1282572" y="203454"/>
                  </a:lnTo>
                  <a:lnTo>
                    <a:pt x="1154937" y="203454"/>
                  </a:lnTo>
                  <a:lnTo>
                    <a:pt x="1154937" y="369443"/>
                  </a:lnTo>
                  <a:lnTo>
                    <a:pt x="1090548" y="369443"/>
                  </a:lnTo>
                  <a:lnTo>
                    <a:pt x="1090548" y="6476"/>
                  </a:lnTo>
                  <a:close/>
                </a:path>
                <a:path w="3185160" h="375919">
                  <a:moveTo>
                    <a:pt x="949959" y="6476"/>
                  </a:moveTo>
                  <a:lnTo>
                    <a:pt x="1014475" y="6476"/>
                  </a:lnTo>
                  <a:lnTo>
                    <a:pt x="1014475" y="369443"/>
                  </a:lnTo>
                  <a:lnTo>
                    <a:pt x="949959" y="369443"/>
                  </a:lnTo>
                  <a:lnTo>
                    <a:pt x="949959" y="6476"/>
                  </a:lnTo>
                  <a:close/>
                </a:path>
                <a:path w="3185160" h="375919">
                  <a:moveTo>
                    <a:pt x="351408" y="6476"/>
                  </a:moveTo>
                  <a:lnTo>
                    <a:pt x="583057" y="6476"/>
                  </a:lnTo>
                  <a:lnTo>
                    <a:pt x="583057" y="63626"/>
                  </a:lnTo>
                  <a:lnTo>
                    <a:pt x="415797" y="63626"/>
                  </a:lnTo>
                  <a:lnTo>
                    <a:pt x="415797" y="148717"/>
                  </a:lnTo>
                  <a:lnTo>
                    <a:pt x="535685" y="148717"/>
                  </a:lnTo>
                  <a:lnTo>
                    <a:pt x="535685" y="203454"/>
                  </a:lnTo>
                  <a:lnTo>
                    <a:pt x="415797" y="203454"/>
                  </a:lnTo>
                  <a:lnTo>
                    <a:pt x="415797" y="312166"/>
                  </a:lnTo>
                  <a:lnTo>
                    <a:pt x="580262" y="312166"/>
                  </a:lnTo>
                  <a:lnTo>
                    <a:pt x="580262" y="369443"/>
                  </a:lnTo>
                  <a:lnTo>
                    <a:pt x="351408" y="369443"/>
                  </a:lnTo>
                  <a:lnTo>
                    <a:pt x="351408" y="6476"/>
                  </a:lnTo>
                  <a:close/>
                </a:path>
                <a:path w="3185160" h="375919">
                  <a:moveTo>
                    <a:pt x="0" y="6476"/>
                  </a:moveTo>
                  <a:lnTo>
                    <a:pt x="70865" y="6476"/>
                  </a:lnTo>
                  <a:lnTo>
                    <a:pt x="154812" y="251713"/>
                  </a:lnTo>
                  <a:lnTo>
                    <a:pt x="243585" y="6476"/>
                  </a:lnTo>
                  <a:lnTo>
                    <a:pt x="312928" y="6476"/>
                  </a:lnTo>
                  <a:lnTo>
                    <a:pt x="171195" y="374396"/>
                  </a:lnTo>
                  <a:lnTo>
                    <a:pt x="135762" y="374396"/>
                  </a:lnTo>
                  <a:lnTo>
                    <a:pt x="0" y="6476"/>
                  </a:lnTo>
                  <a:close/>
                </a:path>
                <a:path w="3185160" h="375919">
                  <a:moveTo>
                    <a:pt x="740029" y="2667"/>
                  </a:moveTo>
                  <a:lnTo>
                    <a:pt x="800536" y="9358"/>
                  </a:lnTo>
                  <a:lnTo>
                    <a:pt x="843756" y="29432"/>
                  </a:lnTo>
                  <a:lnTo>
                    <a:pt x="869688" y="62888"/>
                  </a:lnTo>
                  <a:lnTo>
                    <a:pt x="878332" y="109727"/>
                  </a:lnTo>
                  <a:lnTo>
                    <a:pt x="877121" y="125470"/>
                  </a:lnTo>
                  <a:lnTo>
                    <a:pt x="859155" y="168529"/>
                  </a:lnTo>
                  <a:lnTo>
                    <a:pt x="825007" y="199461"/>
                  </a:lnTo>
                  <a:lnTo>
                    <a:pt x="811148" y="205867"/>
                  </a:lnTo>
                  <a:lnTo>
                    <a:pt x="918463" y="369443"/>
                  </a:lnTo>
                  <a:lnTo>
                    <a:pt x="844042" y="369443"/>
                  </a:lnTo>
                  <a:lnTo>
                    <a:pt x="747141" y="219583"/>
                  </a:lnTo>
                  <a:lnTo>
                    <a:pt x="739143" y="219340"/>
                  </a:lnTo>
                  <a:lnTo>
                    <a:pt x="729646" y="218979"/>
                  </a:lnTo>
                  <a:lnTo>
                    <a:pt x="718673" y="218475"/>
                  </a:lnTo>
                  <a:lnTo>
                    <a:pt x="706246" y="217805"/>
                  </a:lnTo>
                  <a:lnTo>
                    <a:pt x="706246" y="369443"/>
                  </a:lnTo>
                  <a:lnTo>
                    <a:pt x="639444" y="369443"/>
                  </a:lnTo>
                  <a:lnTo>
                    <a:pt x="639444" y="6476"/>
                  </a:lnTo>
                  <a:lnTo>
                    <a:pt x="644062" y="6357"/>
                  </a:lnTo>
                  <a:lnTo>
                    <a:pt x="652573" y="6000"/>
                  </a:lnTo>
                  <a:lnTo>
                    <a:pt x="664966" y="5405"/>
                  </a:lnTo>
                  <a:lnTo>
                    <a:pt x="681228" y="4572"/>
                  </a:lnTo>
                  <a:lnTo>
                    <a:pt x="698613" y="3738"/>
                  </a:lnTo>
                  <a:lnTo>
                    <a:pt x="714200" y="3143"/>
                  </a:lnTo>
                  <a:lnTo>
                    <a:pt x="728001" y="2786"/>
                  </a:lnTo>
                  <a:lnTo>
                    <a:pt x="740029" y="2667"/>
                  </a:lnTo>
                  <a:close/>
                </a:path>
                <a:path w="3185160" h="375919">
                  <a:moveTo>
                    <a:pt x="1947545" y="1524"/>
                  </a:moveTo>
                  <a:lnTo>
                    <a:pt x="1975866" y="1524"/>
                  </a:lnTo>
                  <a:lnTo>
                    <a:pt x="2121788" y="369443"/>
                  </a:lnTo>
                  <a:lnTo>
                    <a:pt x="2050669" y="369443"/>
                  </a:lnTo>
                  <a:lnTo>
                    <a:pt x="2024125" y="295783"/>
                  </a:lnTo>
                  <a:lnTo>
                    <a:pt x="1899793" y="295783"/>
                  </a:lnTo>
                  <a:lnTo>
                    <a:pt x="1874520" y="369443"/>
                  </a:lnTo>
                  <a:lnTo>
                    <a:pt x="1802892" y="369443"/>
                  </a:lnTo>
                  <a:lnTo>
                    <a:pt x="1947545" y="1524"/>
                  </a:lnTo>
                  <a:close/>
                </a:path>
                <a:path w="3185160" h="375919">
                  <a:moveTo>
                    <a:pt x="1676781" y="254"/>
                  </a:moveTo>
                  <a:lnTo>
                    <a:pt x="1706453" y="1849"/>
                  </a:lnTo>
                  <a:lnTo>
                    <a:pt x="1732994" y="6635"/>
                  </a:lnTo>
                  <a:lnTo>
                    <a:pt x="1756415" y="14612"/>
                  </a:lnTo>
                  <a:lnTo>
                    <a:pt x="1776730" y="25781"/>
                  </a:lnTo>
                  <a:lnTo>
                    <a:pt x="1750186" y="78994"/>
                  </a:lnTo>
                  <a:lnTo>
                    <a:pt x="1737778" y="69566"/>
                  </a:lnTo>
                  <a:lnTo>
                    <a:pt x="1722072" y="62817"/>
                  </a:lnTo>
                  <a:lnTo>
                    <a:pt x="1703056" y="58759"/>
                  </a:lnTo>
                  <a:lnTo>
                    <a:pt x="1680718" y="57404"/>
                  </a:lnTo>
                  <a:lnTo>
                    <a:pt x="1659072" y="59785"/>
                  </a:lnTo>
                  <a:lnTo>
                    <a:pt x="1621924" y="78835"/>
                  </a:lnTo>
                  <a:lnTo>
                    <a:pt x="1593754" y="115796"/>
                  </a:lnTo>
                  <a:lnTo>
                    <a:pt x="1579276" y="163905"/>
                  </a:lnTo>
                  <a:lnTo>
                    <a:pt x="1577467" y="191770"/>
                  </a:lnTo>
                  <a:lnTo>
                    <a:pt x="1579137" y="219396"/>
                  </a:lnTo>
                  <a:lnTo>
                    <a:pt x="1592576" y="265600"/>
                  </a:lnTo>
                  <a:lnTo>
                    <a:pt x="1618940" y="299154"/>
                  </a:lnTo>
                  <a:lnTo>
                    <a:pt x="1654754" y="316247"/>
                  </a:lnTo>
                  <a:lnTo>
                    <a:pt x="1676019" y="318388"/>
                  </a:lnTo>
                  <a:lnTo>
                    <a:pt x="1700313" y="316101"/>
                  </a:lnTo>
                  <a:lnTo>
                    <a:pt x="1721786" y="309229"/>
                  </a:lnTo>
                  <a:lnTo>
                    <a:pt x="1740473" y="297761"/>
                  </a:lnTo>
                  <a:lnTo>
                    <a:pt x="1756409" y="281686"/>
                  </a:lnTo>
                  <a:lnTo>
                    <a:pt x="1786382" y="333756"/>
                  </a:lnTo>
                  <a:lnTo>
                    <a:pt x="1764377" y="352091"/>
                  </a:lnTo>
                  <a:lnTo>
                    <a:pt x="1737788" y="365188"/>
                  </a:lnTo>
                  <a:lnTo>
                    <a:pt x="1706604" y="373046"/>
                  </a:lnTo>
                  <a:lnTo>
                    <a:pt x="1670811" y="375666"/>
                  </a:lnTo>
                  <a:lnTo>
                    <a:pt x="1634926" y="372526"/>
                  </a:lnTo>
                  <a:lnTo>
                    <a:pt x="1575871" y="347483"/>
                  </a:lnTo>
                  <a:lnTo>
                    <a:pt x="1534273" y="298313"/>
                  </a:lnTo>
                  <a:lnTo>
                    <a:pt x="1513179" y="230062"/>
                  </a:lnTo>
                  <a:lnTo>
                    <a:pt x="1510537" y="189102"/>
                  </a:lnTo>
                  <a:lnTo>
                    <a:pt x="1513464" y="150457"/>
                  </a:lnTo>
                  <a:lnTo>
                    <a:pt x="1536844" y="83071"/>
                  </a:lnTo>
                  <a:lnTo>
                    <a:pt x="1582251" y="30686"/>
                  </a:lnTo>
                  <a:lnTo>
                    <a:pt x="1642016" y="3635"/>
                  </a:lnTo>
                  <a:lnTo>
                    <a:pt x="1676781" y="254"/>
                  </a:lnTo>
                  <a:close/>
                </a:path>
                <a:path w="3185160" h="375919">
                  <a:moveTo>
                    <a:pt x="2702941" y="0"/>
                  </a:moveTo>
                  <a:lnTo>
                    <a:pt x="2772013" y="12112"/>
                  </a:lnTo>
                  <a:lnTo>
                    <a:pt x="2822701" y="48513"/>
                  </a:lnTo>
                  <a:lnTo>
                    <a:pt x="2853737" y="106886"/>
                  </a:lnTo>
                  <a:lnTo>
                    <a:pt x="2864104" y="184785"/>
                  </a:lnTo>
                  <a:lnTo>
                    <a:pt x="2861391" y="226413"/>
                  </a:lnTo>
                  <a:lnTo>
                    <a:pt x="2839725" y="296048"/>
                  </a:lnTo>
                  <a:lnTo>
                    <a:pt x="2796911" y="346626"/>
                  </a:lnTo>
                  <a:lnTo>
                    <a:pt x="2735518" y="372431"/>
                  </a:lnTo>
                  <a:lnTo>
                    <a:pt x="2697987" y="375666"/>
                  </a:lnTo>
                  <a:lnTo>
                    <a:pt x="2663553" y="372475"/>
                  </a:lnTo>
                  <a:lnTo>
                    <a:pt x="2607494" y="346948"/>
                  </a:lnTo>
                  <a:lnTo>
                    <a:pt x="2568771" y="296727"/>
                  </a:lnTo>
                  <a:lnTo>
                    <a:pt x="2549288" y="226814"/>
                  </a:lnTo>
                  <a:lnTo>
                    <a:pt x="2546858" y="184785"/>
                  </a:lnTo>
                  <a:lnTo>
                    <a:pt x="2549523" y="147516"/>
                  </a:lnTo>
                  <a:lnTo>
                    <a:pt x="2570807" y="81932"/>
                  </a:lnTo>
                  <a:lnTo>
                    <a:pt x="2612429" y="30164"/>
                  </a:lnTo>
                  <a:lnTo>
                    <a:pt x="2669198" y="3355"/>
                  </a:lnTo>
                  <a:lnTo>
                    <a:pt x="2702941" y="0"/>
                  </a:lnTo>
                  <a:close/>
                </a:path>
              </a:pathLst>
            </a:custGeom>
            <a:ln w="3175">
              <a:solidFill>
                <a:srgbClr val="B41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441063" y="3064764"/>
            <a:ext cx="615315" cy="377825"/>
            <a:chOff x="4441063" y="3064764"/>
            <a:chExt cx="615315" cy="377825"/>
          </a:xfrm>
        </p:grpSpPr>
        <p:sp>
          <p:nvSpPr>
            <p:cNvPr id="14" name="object 14"/>
            <p:cNvSpPr/>
            <p:nvPr/>
          </p:nvSpPr>
          <p:spPr>
            <a:xfrm>
              <a:off x="4441952" y="3065653"/>
              <a:ext cx="613410" cy="375920"/>
            </a:xfrm>
            <a:custGeom>
              <a:avLst/>
              <a:gdLst/>
              <a:ahLst/>
              <a:cxnLst/>
              <a:rect l="l" t="t" r="r" b="b"/>
              <a:pathLst>
                <a:path w="613410" h="375920">
                  <a:moveTo>
                    <a:pt x="156083" y="0"/>
                  </a:moveTo>
                  <a:lnTo>
                    <a:pt x="92170" y="13414"/>
                  </a:lnTo>
                  <a:lnTo>
                    <a:pt x="42545" y="53594"/>
                  </a:lnTo>
                  <a:lnTo>
                    <a:pt x="10652" y="113236"/>
                  </a:lnTo>
                  <a:lnTo>
                    <a:pt x="0" y="184785"/>
                  </a:lnTo>
                  <a:lnTo>
                    <a:pt x="2430" y="226814"/>
                  </a:lnTo>
                  <a:lnTo>
                    <a:pt x="21913" y="296727"/>
                  </a:lnTo>
                  <a:lnTo>
                    <a:pt x="60636" y="346948"/>
                  </a:lnTo>
                  <a:lnTo>
                    <a:pt x="116695" y="372475"/>
                  </a:lnTo>
                  <a:lnTo>
                    <a:pt x="151130" y="375666"/>
                  </a:lnTo>
                  <a:lnTo>
                    <a:pt x="188660" y="372431"/>
                  </a:lnTo>
                  <a:lnTo>
                    <a:pt x="221630" y="362743"/>
                  </a:lnTo>
                  <a:lnTo>
                    <a:pt x="250053" y="346626"/>
                  </a:lnTo>
                  <a:lnTo>
                    <a:pt x="273938" y="324104"/>
                  </a:lnTo>
                  <a:lnTo>
                    <a:pt x="277794" y="318388"/>
                  </a:lnTo>
                  <a:lnTo>
                    <a:pt x="151130" y="318388"/>
                  </a:lnTo>
                  <a:lnTo>
                    <a:pt x="131792" y="316200"/>
                  </a:lnTo>
                  <a:lnTo>
                    <a:pt x="88519" y="283463"/>
                  </a:lnTo>
                  <a:lnTo>
                    <a:pt x="72294" y="241363"/>
                  </a:lnTo>
                  <a:lnTo>
                    <a:pt x="66928" y="184785"/>
                  </a:lnTo>
                  <a:lnTo>
                    <a:pt x="68359" y="157043"/>
                  </a:lnTo>
                  <a:lnTo>
                    <a:pt x="79841" y="110561"/>
                  </a:lnTo>
                  <a:lnTo>
                    <a:pt x="102701" y="76672"/>
                  </a:lnTo>
                  <a:lnTo>
                    <a:pt x="156083" y="57276"/>
                  </a:lnTo>
                  <a:lnTo>
                    <a:pt x="281774" y="57276"/>
                  </a:lnTo>
                  <a:lnTo>
                    <a:pt x="275844" y="48513"/>
                  </a:lnTo>
                  <a:lnTo>
                    <a:pt x="252791" y="27271"/>
                  </a:lnTo>
                  <a:lnTo>
                    <a:pt x="225155" y="12112"/>
                  </a:lnTo>
                  <a:lnTo>
                    <a:pt x="192922" y="3026"/>
                  </a:lnTo>
                  <a:lnTo>
                    <a:pt x="156083" y="0"/>
                  </a:lnTo>
                  <a:close/>
                </a:path>
                <a:path w="613410" h="375920">
                  <a:moveTo>
                    <a:pt x="281774" y="57276"/>
                  </a:moveTo>
                  <a:lnTo>
                    <a:pt x="156083" y="57276"/>
                  </a:lnTo>
                  <a:lnTo>
                    <a:pt x="197328" y="65234"/>
                  </a:lnTo>
                  <a:lnTo>
                    <a:pt x="226774" y="89122"/>
                  </a:lnTo>
                  <a:lnTo>
                    <a:pt x="244433" y="128964"/>
                  </a:lnTo>
                  <a:lnTo>
                    <a:pt x="250317" y="184785"/>
                  </a:lnTo>
                  <a:lnTo>
                    <a:pt x="248723" y="215431"/>
                  </a:lnTo>
                  <a:lnTo>
                    <a:pt x="236011" y="265152"/>
                  </a:lnTo>
                  <a:lnTo>
                    <a:pt x="210744" y="299154"/>
                  </a:lnTo>
                  <a:lnTo>
                    <a:pt x="173874" y="316247"/>
                  </a:lnTo>
                  <a:lnTo>
                    <a:pt x="151130" y="318388"/>
                  </a:lnTo>
                  <a:lnTo>
                    <a:pt x="277794" y="318388"/>
                  </a:lnTo>
                  <a:lnTo>
                    <a:pt x="292867" y="296048"/>
                  </a:lnTo>
                  <a:lnTo>
                    <a:pt x="306403" y="263493"/>
                  </a:lnTo>
                  <a:lnTo>
                    <a:pt x="314533" y="226413"/>
                  </a:lnTo>
                  <a:lnTo>
                    <a:pt x="317246" y="184785"/>
                  </a:lnTo>
                  <a:lnTo>
                    <a:pt x="314652" y="143400"/>
                  </a:lnTo>
                  <a:lnTo>
                    <a:pt x="306879" y="106886"/>
                  </a:lnTo>
                  <a:lnTo>
                    <a:pt x="293939" y="75253"/>
                  </a:lnTo>
                  <a:lnTo>
                    <a:pt x="281774" y="57276"/>
                  </a:lnTo>
                  <a:close/>
                </a:path>
                <a:path w="613410" h="375920">
                  <a:moveTo>
                    <a:pt x="613028" y="6476"/>
                  </a:moveTo>
                  <a:lnTo>
                    <a:pt x="374014" y="6476"/>
                  </a:lnTo>
                  <a:lnTo>
                    <a:pt x="374014" y="369443"/>
                  </a:lnTo>
                  <a:lnTo>
                    <a:pt x="438403" y="369443"/>
                  </a:lnTo>
                  <a:lnTo>
                    <a:pt x="438403" y="203454"/>
                  </a:lnTo>
                  <a:lnTo>
                    <a:pt x="566038" y="203454"/>
                  </a:lnTo>
                  <a:lnTo>
                    <a:pt x="566038" y="148717"/>
                  </a:lnTo>
                  <a:lnTo>
                    <a:pt x="438403" y="148717"/>
                  </a:lnTo>
                  <a:lnTo>
                    <a:pt x="438403" y="63626"/>
                  </a:lnTo>
                  <a:lnTo>
                    <a:pt x="613028" y="63626"/>
                  </a:lnTo>
                  <a:lnTo>
                    <a:pt x="613028" y="647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41952" y="3065653"/>
              <a:ext cx="613410" cy="375920"/>
            </a:xfrm>
            <a:custGeom>
              <a:avLst/>
              <a:gdLst/>
              <a:ahLst/>
              <a:cxnLst/>
              <a:rect l="l" t="t" r="r" b="b"/>
              <a:pathLst>
                <a:path w="613410" h="375920">
                  <a:moveTo>
                    <a:pt x="156083" y="57276"/>
                  </a:moveTo>
                  <a:lnTo>
                    <a:pt x="117998" y="65881"/>
                  </a:lnTo>
                  <a:lnTo>
                    <a:pt x="89915" y="91821"/>
                  </a:lnTo>
                  <a:lnTo>
                    <a:pt x="72659" y="132302"/>
                  </a:lnTo>
                  <a:lnTo>
                    <a:pt x="66928" y="184785"/>
                  </a:lnTo>
                  <a:lnTo>
                    <a:pt x="68266" y="214884"/>
                  </a:lnTo>
                  <a:lnTo>
                    <a:pt x="79037" y="264223"/>
                  </a:lnTo>
                  <a:lnTo>
                    <a:pt x="100498" y="298725"/>
                  </a:lnTo>
                  <a:lnTo>
                    <a:pt x="151130" y="318388"/>
                  </a:lnTo>
                  <a:lnTo>
                    <a:pt x="173874" y="316247"/>
                  </a:lnTo>
                  <a:lnTo>
                    <a:pt x="210744" y="299154"/>
                  </a:lnTo>
                  <a:lnTo>
                    <a:pt x="236011" y="265152"/>
                  </a:lnTo>
                  <a:lnTo>
                    <a:pt x="248723" y="215431"/>
                  </a:lnTo>
                  <a:lnTo>
                    <a:pt x="250317" y="184785"/>
                  </a:lnTo>
                  <a:lnTo>
                    <a:pt x="244433" y="128964"/>
                  </a:lnTo>
                  <a:lnTo>
                    <a:pt x="226774" y="89122"/>
                  </a:lnTo>
                  <a:lnTo>
                    <a:pt x="197328" y="65234"/>
                  </a:lnTo>
                  <a:lnTo>
                    <a:pt x="156083" y="57276"/>
                  </a:lnTo>
                  <a:close/>
                </a:path>
                <a:path w="613410" h="375920">
                  <a:moveTo>
                    <a:pt x="374014" y="6476"/>
                  </a:moveTo>
                  <a:lnTo>
                    <a:pt x="613028" y="6476"/>
                  </a:lnTo>
                  <a:lnTo>
                    <a:pt x="613028" y="63626"/>
                  </a:lnTo>
                  <a:lnTo>
                    <a:pt x="438403" y="63626"/>
                  </a:lnTo>
                  <a:lnTo>
                    <a:pt x="438403" y="148717"/>
                  </a:lnTo>
                  <a:lnTo>
                    <a:pt x="566038" y="148717"/>
                  </a:lnTo>
                  <a:lnTo>
                    <a:pt x="566038" y="203454"/>
                  </a:lnTo>
                  <a:lnTo>
                    <a:pt x="438403" y="203454"/>
                  </a:lnTo>
                  <a:lnTo>
                    <a:pt x="438403" y="369443"/>
                  </a:lnTo>
                  <a:lnTo>
                    <a:pt x="374014" y="369443"/>
                  </a:lnTo>
                  <a:lnTo>
                    <a:pt x="374014" y="6476"/>
                  </a:lnTo>
                  <a:close/>
                </a:path>
                <a:path w="613410" h="375920">
                  <a:moveTo>
                    <a:pt x="156083" y="0"/>
                  </a:moveTo>
                  <a:lnTo>
                    <a:pt x="225155" y="12112"/>
                  </a:lnTo>
                  <a:lnTo>
                    <a:pt x="275844" y="48513"/>
                  </a:lnTo>
                  <a:lnTo>
                    <a:pt x="306879" y="106886"/>
                  </a:lnTo>
                  <a:lnTo>
                    <a:pt x="317246" y="184785"/>
                  </a:lnTo>
                  <a:lnTo>
                    <a:pt x="314533" y="226413"/>
                  </a:lnTo>
                  <a:lnTo>
                    <a:pt x="292867" y="296048"/>
                  </a:lnTo>
                  <a:lnTo>
                    <a:pt x="250053" y="346626"/>
                  </a:lnTo>
                  <a:lnTo>
                    <a:pt x="188660" y="372431"/>
                  </a:lnTo>
                  <a:lnTo>
                    <a:pt x="151130" y="375666"/>
                  </a:lnTo>
                  <a:lnTo>
                    <a:pt x="116695" y="372475"/>
                  </a:lnTo>
                  <a:lnTo>
                    <a:pt x="60636" y="346948"/>
                  </a:lnTo>
                  <a:lnTo>
                    <a:pt x="21913" y="296727"/>
                  </a:lnTo>
                  <a:lnTo>
                    <a:pt x="2430" y="226814"/>
                  </a:lnTo>
                  <a:lnTo>
                    <a:pt x="0" y="184785"/>
                  </a:lnTo>
                  <a:lnTo>
                    <a:pt x="2665" y="147516"/>
                  </a:lnTo>
                  <a:lnTo>
                    <a:pt x="23949" y="81932"/>
                  </a:lnTo>
                  <a:lnTo>
                    <a:pt x="65571" y="30164"/>
                  </a:lnTo>
                  <a:lnTo>
                    <a:pt x="122340" y="3355"/>
                  </a:lnTo>
                  <a:lnTo>
                    <a:pt x="156083" y="0"/>
                  </a:lnTo>
                  <a:close/>
                </a:path>
              </a:pathLst>
            </a:custGeom>
            <a:ln w="3175">
              <a:solidFill>
                <a:srgbClr val="B41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378834" y="3669665"/>
            <a:ext cx="2736215" cy="382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350258" y="4285488"/>
            <a:ext cx="986790" cy="374650"/>
            <a:chOff x="4350258" y="4285488"/>
            <a:chExt cx="986790" cy="374650"/>
          </a:xfrm>
        </p:grpSpPr>
        <p:sp>
          <p:nvSpPr>
            <p:cNvPr id="18" name="object 18"/>
            <p:cNvSpPr/>
            <p:nvPr/>
          </p:nvSpPr>
          <p:spPr>
            <a:xfrm>
              <a:off x="4351147" y="4286377"/>
              <a:ext cx="984885" cy="373380"/>
            </a:xfrm>
            <a:custGeom>
              <a:avLst/>
              <a:gdLst/>
              <a:ahLst/>
              <a:cxnLst/>
              <a:rect l="l" t="t" r="r" b="b"/>
              <a:pathLst>
                <a:path w="984885" h="373379">
                  <a:moveTo>
                    <a:pt x="605663" y="4953"/>
                  </a:moveTo>
                  <a:lnTo>
                    <a:pt x="538606" y="4953"/>
                  </a:lnTo>
                  <a:lnTo>
                    <a:pt x="657732" y="372872"/>
                  </a:lnTo>
                  <a:lnTo>
                    <a:pt x="684276" y="372872"/>
                  </a:lnTo>
                  <a:lnTo>
                    <a:pt x="734428" y="223900"/>
                  </a:lnTo>
                  <a:lnTo>
                    <a:pt x="673862" y="223900"/>
                  </a:lnTo>
                  <a:lnTo>
                    <a:pt x="605663" y="4953"/>
                  </a:lnTo>
                  <a:close/>
                </a:path>
                <a:path w="984885" h="373379">
                  <a:moveTo>
                    <a:pt x="822539" y="143891"/>
                  </a:moveTo>
                  <a:lnTo>
                    <a:pt x="761364" y="143891"/>
                  </a:lnTo>
                  <a:lnTo>
                    <a:pt x="840613" y="372872"/>
                  </a:lnTo>
                  <a:lnTo>
                    <a:pt x="867155" y="372872"/>
                  </a:lnTo>
                  <a:lnTo>
                    <a:pt x="914721" y="223900"/>
                  </a:lnTo>
                  <a:lnTo>
                    <a:pt x="849502" y="223900"/>
                  </a:lnTo>
                  <a:lnTo>
                    <a:pt x="822539" y="143891"/>
                  </a:lnTo>
                  <a:close/>
                </a:path>
                <a:path w="984885" h="373379">
                  <a:moveTo>
                    <a:pt x="417449" y="0"/>
                  </a:moveTo>
                  <a:lnTo>
                    <a:pt x="389127" y="0"/>
                  </a:lnTo>
                  <a:lnTo>
                    <a:pt x="244475" y="367919"/>
                  </a:lnTo>
                  <a:lnTo>
                    <a:pt x="316102" y="367919"/>
                  </a:lnTo>
                  <a:lnTo>
                    <a:pt x="341375" y="294259"/>
                  </a:lnTo>
                  <a:lnTo>
                    <a:pt x="534157" y="294259"/>
                  </a:lnTo>
                  <a:lnTo>
                    <a:pt x="514613" y="244983"/>
                  </a:lnTo>
                  <a:lnTo>
                    <a:pt x="359663" y="244983"/>
                  </a:lnTo>
                  <a:lnTo>
                    <a:pt x="403225" y="110998"/>
                  </a:lnTo>
                  <a:lnTo>
                    <a:pt x="461472" y="110998"/>
                  </a:lnTo>
                  <a:lnTo>
                    <a:pt x="417449" y="0"/>
                  </a:lnTo>
                  <a:close/>
                </a:path>
                <a:path w="984885" h="373379">
                  <a:moveTo>
                    <a:pt x="534157" y="294259"/>
                  </a:moveTo>
                  <a:lnTo>
                    <a:pt x="465708" y="294259"/>
                  </a:lnTo>
                  <a:lnTo>
                    <a:pt x="492251" y="367919"/>
                  </a:lnTo>
                  <a:lnTo>
                    <a:pt x="563372" y="367919"/>
                  </a:lnTo>
                  <a:lnTo>
                    <a:pt x="534157" y="294259"/>
                  </a:lnTo>
                  <a:close/>
                </a:path>
                <a:path w="984885" h="373379">
                  <a:moveTo>
                    <a:pt x="461472" y="110998"/>
                  </a:moveTo>
                  <a:lnTo>
                    <a:pt x="403225" y="110998"/>
                  </a:lnTo>
                  <a:lnTo>
                    <a:pt x="446913" y="244983"/>
                  </a:lnTo>
                  <a:lnTo>
                    <a:pt x="514613" y="244983"/>
                  </a:lnTo>
                  <a:lnTo>
                    <a:pt x="461472" y="110998"/>
                  </a:lnTo>
                  <a:close/>
                </a:path>
                <a:path w="984885" h="373379">
                  <a:moveTo>
                    <a:pt x="775715" y="4953"/>
                  </a:moveTo>
                  <a:lnTo>
                    <a:pt x="747522" y="4953"/>
                  </a:lnTo>
                  <a:lnTo>
                    <a:pt x="673862" y="223900"/>
                  </a:lnTo>
                  <a:lnTo>
                    <a:pt x="734428" y="223900"/>
                  </a:lnTo>
                  <a:lnTo>
                    <a:pt x="761364" y="143891"/>
                  </a:lnTo>
                  <a:lnTo>
                    <a:pt x="822539" y="143891"/>
                  </a:lnTo>
                  <a:lnTo>
                    <a:pt x="775715" y="4953"/>
                  </a:lnTo>
                  <a:close/>
                </a:path>
                <a:path w="984885" h="373379">
                  <a:moveTo>
                    <a:pt x="984630" y="4953"/>
                  </a:moveTo>
                  <a:lnTo>
                    <a:pt x="917448" y="4953"/>
                  </a:lnTo>
                  <a:lnTo>
                    <a:pt x="849502" y="223900"/>
                  </a:lnTo>
                  <a:lnTo>
                    <a:pt x="914721" y="223900"/>
                  </a:lnTo>
                  <a:lnTo>
                    <a:pt x="984630" y="4953"/>
                  </a:lnTo>
                  <a:close/>
                </a:path>
                <a:path w="984885" h="373379">
                  <a:moveTo>
                    <a:pt x="64388" y="4953"/>
                  </a:moveTo>
                  <a:lnTo>
                    <a:pt x="0" y="4953"/>
                  </a:lnTo>
                  <a:lnTo>
                    <a:pt x="0" y="367919"/>
                  </a:lnTo>
                  <a:lnTo>
                    <a:pt x="228473" y="367919"/>
                  </a:lnTo>
                  <a:lnTo>
                    <a:pt x="228473" y="310642"/>
                  </a:lnTo>
                  <a:lnTo>
                    <a:pt x="64388" y="310642"/>
                  </a:lnTo>
                  <a:lnTo>
                    <a:pt x="64388" y="495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51147" y="4286377"/>
              <a:ext cx="984885" cy="373380"/>
            </a:xfrm>
            <a:custGeom>
              <a:avLst/>
              <a:gdLst/>
              <a:ahLst/>
              <a:cxnLst/>
              <a:rect l="l" t="t" r="r" b="b"/>
              <a:pathLst>
                <a:path w="984885" h="373379">
                  <a:moveTo>
                    <a:pt x="403225" y="110998"/>
                  </a:moveTo>
                  <a:lnTo>
                    <a:pt x="359663" y="244983"/>
                  </a:lnTo>
                  <a:lnTo>
                    <a:pt x="446913" y="244983"/>
                  </a:lnTo>
                  <a:lnTo>
                    <a:pt x="403225" y="110998"/>
                  </a:lnTo>
                  <a:close/>
                </a:path>
                <a:path w="984885" h="373379">
                  <a:moveTo>
                    <a:pt x="538606" y="4953"/>
                  </a:moveTo>
                  <a:lnTo>
                    <a:pt x="605663" y="4953"/>
                  </a:lnTo>
                  <a:lnTo>
                    <a:pt x="673862" y="223900"/>
                  </a:lnTo>
                  <a:lnTo>
                    <a:pt x="747522" y="4953"/>
                  </a:lnTo>
                  <a:lnTo>
                    <a:pt x="775715" y="4953"/>
                  </a:lnTo>
                  <a:lnTo>
                    <a:pt x="849502" y="223900"/>
                  </a:lnTo>
                  <a:lnTo>
                    <a:pt x="917448" y="4953"/>
                  </a:lnTo>
                  <a:lnTo>
                    <a:pt x="984630" y="4953"/>
                  </a:lnTo>
                  <a:lnTo>
                    <a:pt x="867155" y="372872"/>
                  </a:lnTo>
                  <a:lnTo>
                    <a:pt x="840613" y="372872"/>
                  </a:lnTo>
                  <a:lnTo>
                    <a:pt x="761364" y="143891"/>
                  </a:lnTo>
                  <a:lnTo>
                    <a:pt x="684276" y="372872"/>
                  </a:lnTo>
                  <a:lnTo>
                    <a:pt x="657732" y="372872"/>
                  </a:lnTo>
                  <a:lnTo>
                    <a:pt x="538606" y="4953"/>
                  </a:lnTo>
                  <a:close/>
                </a:path>
                <a:path w="984885" h="373379">
                  <a:moveTo>
                    <a:pt x="0" y="4953"/>
                  </a:moveTo>
                  <a:lnTo>
                    <a:pt x="64388" y="4953"/>
                  </a:lnTo>
                  <a:lnTo>
                    <a:pt x="64388" y="310642"/>
                  </a:lnTo>
                  <a:lnTo>
                    <a:pt x="228473" y="310642"/>
                  </a:lnTo>
                  <a:lnTo>
                    <a:pt x="228473" y="367919"/>
                  </a:lnTo>
                  <a:lnTo>
                    <a:pt x="0" y="367919"/>
                  </a:lnTo>
                  <a:lnTo>
                    <a:pt x="0" y="4953"/>
                  </a:lnTo>
                  <a:close/>
                </a:path>
                <a:path w="984885" h="373379">
                  <a:moveTo>
                    <a:pt x="389127" y="0"/>
                  </a:moveTo>
                  <a:lnTo>
                    <a:pt x="417449" y="0"/>
                  </a:lnTo>
                  <a:lnTo>
                    <a:pt x="563372" y="367919"/>
                  </a:lnTo>
                  <a:lnTo>
                    <a:pt x="492251" y="367919"/>
                  </a:lnTo>
                  <a:lnTo>
                    <a:pt x="465708" y="294259"/>
                  </a:lnTo>
                  <a:lnTo>
                    <a:pt x="341375" y="294259"/>
                  </a:lnTo>
                  <a:lnTo>
                    <a:pt x="316102" y="367919"/>
                  </a:lnTo>
                  <a:lnTo>
                    <a:pt x="244475" y="367919"/>
                  </a:lnTo>
                  <a:lnTo>
                    <a:pt x="389127" y="0"/>
                  </a:lnTo>
                  <a:close/>
                </a:path>
              </a:pathLst>
            </a:custGeom>
            <a:ln w="3175">
              <a:solidFill>
                <a:srgbClr val="B41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2775204" y="1568196"/>
            <a:ext cx="4250690" cy="3203575"/>
            <a:chOff x="2775204" y="1568196"/>
            <a:chExt cx="4250690" cy="3203575"/>
          </a:xfrm>
        </p:grpSpPr>
        <p:sp>
          <p:nvSpPr>
            <p:cNvPr id="21" name="object 21"/>
            <p:cNvSpPr/>
            <p:nvPr/>
          </p:nvSpPr>
          <p:spPr>
            <a:xfrm>
              <a:off x="2775204" y="1568196"/>
              <a:ext cx="4250436" cy="7650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30068" y="2177796"/>
              <a:ext cx="3991355" cy="765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16324" y="2787396"/>
              <a:ext cx="1417320" cy="7650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54096" y="3396996"/>
              <a:ext cx="3541776" cy="7650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008120" y="4006596"/>
              <a:ext cx="1635252" cy="765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0" y="5029200"/>
            <a:ext cx="2048256" cy="17556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90800" y="4800600"/>
            <a:ext cx="1824279" cy="1988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7000" y="0"/>
            <a:ext cx="1752600" cy="171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52696" y="4940736"/>
            <a:ext cx="1508234" cy="18393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0"/>
            <a:ext cx="2133600" cy="174030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746508" y="3219450"/>
            <a:ext cx="1317604" cy="1828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76800" y="0"/>
            <a:ext cx="1905000" cy="1676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7315200" y="0"/>
            <a:ext cx="1828800" cy="3429000"/>
            <a:chOff x="7315200" y="0"/>
            <a:chExt cx="1828800" cy="3429000"/>
          </a:xfrm>
        </p:grpSpPr>
        <p:sp>
          <p:nvSpPr>
            <p:cNvPr id="34" name="object 34"/>
            <p:cNvSpPr/>
            <p:nvPr/>
          </p:nvSpPr>
          <p:spPr>
            <a:xfrm>
              <a:off x="7315200" y="0"/>
              <a:ext cx="1828799" cy="1676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15200" y="1600200"/>
              <a:ext cx="1828800" cy="18288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/>
          <p:nvPr/>
        </p:nvSpPr>
        <p:spPr>
          <a:xfrm>
            <a:off x="152400" y="3200400"/>
            <a:ext cx="1905000" cy="1676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9000" y="4876798"/>
            <a:ext cx="1904999" cy="1955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714500"/>
            <a:ext cx="1905000" cy="1485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1900" y="5905500"/>
            <a:ext cx="1562099" cy="952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994" y="186944"/>
            <a:ext cx="3025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35" b="1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rebuchet MS"/>
                <a:cs typeface="Trebuchet MS"/>
              </a:rPr>
              <a:t>APPLICATIONS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23" y="1039293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123" y="1969822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626" y="3164433"/>
            <a:ext cx="486874" cy="126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78407" y="3246882"/>
            <a:ext cx="4241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Trebuchet MS"/>
                <a:cs typeface="Trebuchet MS"/>
              </a:rPr>
              <a:t>Q</a:t>
            </a:r>
            <a:r>
              <a:rPr dirty="0" sz="1600" spc="-5" b="1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60801" y="2266578"/>
            <a:ext cx="127000" cy="1840230"/>
            <a:chOff x="3060801" y="2266578"/>
            <a:chExt cx="127000" cy="1840230"/>
          </a:xfrm>
        </p:grpSpPr>
        <p:sp>
          <p:nvSpPr>
            <p:cNvPr id="9" name="object 9"/>
            <p:cNvSpPr/>
            <p:nvPr/>
          </p:nvSpPr>
          <p:spPr>
            <a:xfrm>
              <a:off x="3060801" y="2266578"/>
              <a:ext cx="126796" cy="18402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24199" y="2285999"/>
              <a:ext cx="0" cy="1752600"/>
            </a:xfrm>
            <a:custGeom>
              <a:avLst/>
              <a:gdLst/>
              <a:ahLst/>
              <a:cxnLst/>
              <a:rect l="l" t="t" r="r" b="b"/>
              <a:pathLst>
                <a:path w="0" h="1752600">
                  <a:moveTo>
                    <a:pt x="0" y="0"/>
                  </a:moveTo>
                  <a:lnTo>
                    <a:pt x="0" y="1752600"/>
                  </a:lnTo>
                </a:path>
              </a:pathLst>
            </a:custGeom>
            <a:ln w="39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55193" y="938529"/>
            <a:ext cx="7085965" cy="183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547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latin typeface="Trebuchet MS"/>
                <a:cs typeface="Trebuchet MS"/>
              </a:rPr>
              <a:t>To </a:t>
            </a:r>
            <a:r>
              <a:rPr dirty="0" sz="2400" spc="-5" b="1">
                <a:latin typeface="Trebuchet MS"/>
                <a:cs typeface="Trebuchet MS"/>
              </a:rPr>
              <a:t>calculate </a:t>
            </a:r>
            <a:r>
              <a:rPr dirty="0" sz="2400" spc="-15" b="1">
                <a:latin typeface="Trebuchet MS"/>
                <a:cs typeface="Trebuchet MS"/>
              </a:rPr>
              <a:t>Force(F) </a:t>
            </a:r>
            <a:r>
              <a:rPr dirty="0" sz="2400" spc="-5" b="1">
                <a:latin typeface="Trebuchet MS"/>
                <a:cs typeface="Trebuchet MS"/>
              </a:rPr>
              <a:t>Or Distance(R) between  two</a:t>
            </a:r>
            <a:r>
              <a:rPr dirty="0" sz="2400" spc="-2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charges.</a:t>
            </a:r>
            <a:endParaRPr sz="2400">
              <a:latin typeface="Trebuchet MS"/>
              <a:cs typeface="Trebuchet MS"/>
            </a:endParaRPr>
          </a:p>
          <a:p>
            <a:pPr marL="160020">
              <a:lnSpc>
                <a:spcPct val="100000"/>
              </a:lnSpc>
              <a:spcBef>
                <a:spcPts val="1405"/>
              </a:spcBef>
            </a:pPr>
            <a:r>
              <a:rPr dirty="0" sz="2400" spc="-160" b="1">
                <a:latin typeface="Trebuchet MS"/>
                <a:cs typeface="Trebuchet MS"/>
              </a:rPr>
              <a:t>To </a:t>
            </a:r>
            <a:r>
              <a:rPr dirty="0" sz="2400" spc="-5" b="1">
                <a:latin typeface="Trebuchet MS"/>
                <a:cs typeface="Trebuchet MS"/>
              </a:rPr>
              <a:t>calculate electric</a:t>
            </a:r>
            <a:r>
              <a:rPr dirty="0" sz="2400" spc="13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field</a:t>
            </a:r>
            <a:endParaRPr sz="2400">
              <a:latin typeface="Trebuchet MS"/>
              <a:cs typeface="Trebuchet MS"/>
            </a:endParaRPr>
          </a:p>
          <a:p>
            <a:pPr marL="3013075">
              <a:lnSpc>
                <a:spcPct val="100000"/>
              </a:lnSpc>
              <a:spcBef>
                <a:spcPts val="865"/>
              </a:spcBef>
            </a:pPr>
            <a:r>
              <a:rPr dirty="0" sz="2800" spc="-5" b="1">
                <a:latin typeface="Liberation Sans Narrow"/>
                <a:cs typeface="Liberation Sans Narrow"/>
              </a:rPr>
              <a:t>E </a:t>
            </a:r>
            <a:r>
              <a:rPr dirty="0" sz="2800" spc="-10" b="1">
                <a:latin typeface="Liberation Sans Narrow"/>
                <a:cs typeface="Liberation Sans Narrow"/>
              </a:rPr>
              <a:t>is </a:t>
            </a:r>
            <a:r>
              <a:rPr dirty="0" sz="2800" b="1">
                <a:latin typeface="Liberation Sans Narrow"/>
                <a:cs typeface="Liberation Sans Narrow"/>
              </a:rPr>
              <a:t>the </a:t>
            </a:r>
            <a:r>
              <a:rPr dirty="0" sz="2800" spc="-10" b="1">
                <a:latin typeface="Liberation Sans Narrow"/>
                <a:cs typeface="Liberation Sans Narrow"/>
              </a:rPr>
              <a:t>electric </a:t>
            </a:r>
            <a:r>
              <a:rPr dirty="0" sz="2800" spc="-5" b="1">
                <a:latin typeface="Liberation Sans Narrow"/>
                <a:cs typeface="Liberation Sans Narrow"/>
              </a:rPr>
              <a:t>field</a:t>
            </a:r>
            <a:r>
              <a:rPr dirty="0" sz="2800" spc="-45" b="1">
                <a:latin typeface="Liberation Sans Narrow"/>
                <a:cs typeface="Liberation Sans Narrow"/>
              </a:rPr>
              <a:t> </a:t>
            </a:r>
            <a:r>
              <a:rPr dirty="0" sz="2800" spc="-5" b="1">
                <a:latin typeface="Liberation Sans Narrow"/>
                <a:cs typeface="Liberation Sans Narrow"/>
              </a:rPr>
              <a:t>strength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539" y="2636901"/>
            <a:ext cx="1998345" cy="74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63245">
              <a:lnSpc>
                <a:spcPts val="2825"/>
              </a:lnSpc>
              <a:spcBef>
                <a:spcPts val="105"/>
              </a:spcBef>
            </a:pPr>
            <a:r>
              <a:rPr dirty="0" u="heavy" sz="3200" spc="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ts val="2825"/>
              </a:lnSpc>
              <a:tabLst>
                <a:tab pos="1104900" algn="l"/>
              </a:tabLst>
            </a:pPr>
            <a:r>
              <a:rPr dirty="0" baseline="-17361" sz="4800" b="1">
                <a:latin typeface="Trebuchet MS"/>
                <a:cs typeface="Trebuchet MS"/>
              </a:rPr>
              <a:t>E=	</a:t>
            </a:r>
            <a:r>
              <a:rPr dirty="0" sz="2800" spc="-5" b="1">
                <a:latin typeface="Trebuchet MS"/>
                <a:cs typeface="Trebuchet MS"/>
              </a:rPr>
              <a:t>(N/C)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5975" y="2965195"/>
            <a:ext cx="3712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dirty="0" sz="2800" spc="-5" b="1">
                <a:latin typeface="Liberation Sans Narrow"/>
                <a:cs typeface="Liberation Sans Narrow"/>
              </a:rPr>
              <a:t>F	is the </a:t>
            </a:r>
            <a:r>
              <a:rPr dirty="0" sz="2800" spc="-10" b="1">
                <a:latin typeface="Liberation Sans Narrow"/>
                <a:cs typeface="Liberation Sans Narrow"/>
              </a:rPr>
              <a:t>electrostatic</a:t>
            </a:r>
            <a:r>
              <a:rPr dirty="0" sz="2800" spc="-35" b="1">
                <a:latin typeface="Liberation Sans Narrow"/>
                <a:cs typeface="Liberation Sans Narrow"/>
              </a:rPr>
              <a:t> </a:t>
            </a:r>
            <a:r>
              <a:rPr dirty="0" sz="2800" spc="-5" b="1">
                <a:latin typeface="Liberation Sans Narrow"/>
                <a:cs typeface="Liberation Sans Narrow"/>
              </a:rPr>
              <a:t>force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5975" y="3068600"/>
            <a:ext cx="4685030" cy="988694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915"/>
              </a:spcBef>
            </a:pPr>
            <a:r>
              <a:rPr dirty="0" sz="1850" spc="10" b="1">
                <a:latin typeface="Liberation Sans Narrow"/>
                <a:cs typeface="Liberation Sans Narrow"/>
              </a:rPr>
              <a:t>e</a:t>
            </a:r>
            <a:endParaRPr sz="185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800" spc="-5" b="1">
                <a:latin typeface="Liberation Sans Narrow"/>
                <a:cs typeface="Liberation Sans Narrow"/>
              </a:rPr>
              <a:t>Q</a:t>
            </a:r>
            <a:r>
              <a:rPr dirty="0" sz="1600" spc="-5" b="1">
                <a:latin typeface="Liberation Sans Narrow"/>
                <a:cs typeface="Liberation Sans Narrow"/>
              </a:rPr>
              <a:t>T </a:t>
            </a:r>
            <a:r>
              <a:rPr dirty="0" sz="2800" spc="-5" b="1">
                <a:latin typeface="Liberation Sans Narrow"/>
                <a:cs typeface="Liberation Sans Narrow"/>
              </a:rPr>
              <a:t>is the </a:t>
            </a:r>
            <a:r>
              <a:rPr dirty="0" sz="2800" spc="-50" b="1">
                <a:latin typeface="Liberation Sans Narrow"/>
                <a:cs typeface="Liberation Sans Narrow"/>
              </a:rPr>
              <a:t>Test </a:t>
            </a:r>
            <a:r>
              <a:rPr dirty="0" sz="2800" spc="-10" b="1">
                <a:latin typeface="Liberation Sans Narrow"/>
                <a:cs typeface="Liberation Sans Narrow"/>
              </a:rPr>
              <a:t>charge </a:t>
            </a:r>
            <a:r>
              <a:rPr dirty="0" sz="2800" spc="-5" b="1">
                <a:latin typeface="Liberation Sans Narrow"/>
                <a:cs typeface="Liberation Sans Narrow"/>
              </a:rPr>
              <a:t>in</a:t>
            </a:r>
            <a:r>
              <a:rPr dirty="0" sz="2800" spc="-45" b="1">
                <a:latin typeface="Liberation Sans Narrow"/>
                <a:cs typeface="Liberation Sans Narrow"/>
              </a:rPr>
              <a:t> </a:t>
            </a:r>
            <a:r>
              <a:rPr dirty="0" sz="2800" spc="-10" b="1">
                <a:latin typeface="Liberation Sans Narrow"/>
                <a:cs typeface="Liberation Sans Narrow"/>
              </a:rPr>
              <a:t>coulombs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4299026"/>
            <a:ext cx="6631305" cy="231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 b="1">
                <a:latin typeface="Trebuchet MS"/>
                <a:cs typeface="Trebuchet MS"/>
              </a:rPr>
              <a:t>To </a:t>
            </a:r>
            <a:r>
              <a:rPr dirty="0" sz="2400" spc="-5" b="1">
                <a:latin typeface="Trebuchet MS"/>
                <a:cs typeface="Trebuchet MS"/>
              </a:rPr>
              <a:t>calculate </a:t>
            </a:r>
            <a:r>
              <a:rPr dirty="0" sz="2400" spc="-25" b="1">
                <a:latin typeface="Trebuchet MS"/>
                <a:cs typeface="Trebuchet MS"/>
              </a:rPr>
              <a:t>Force </a:t>
            </a:r>
            <a:r>
              <a:rPr dirty="0" sz="2400" b="1">
                <a:latin typeface="Trebuchet MS"/>
                <a:cs typeface="Trebuchet MS"/>
              </a:rPr>
              <a:t>on one point </a:t>
            </a:r>
            <a:r>
              <a:rPr dirty="0" sz="2400" spc="-5" b="1">
                <a:latin typeface="Trebuchet MS"/>
                <a:cs typeface="Trebuchet MS"/>
              </a:rPr>
              <a:t>due to</a:t>
            </a:r>
            <a:r>
              <a:rPr dirty="0" sz="2400" spc="145" b="1">
                <a:latin typeface="Trebuchet MS"/>
                <a:cs typeface="Trebuchet MS"/>
              </a:rPr>
              <a:t> </a:t>
            </a:r>
            <a:r>
              <a:rPr dirty="0" sz="2400" spc="-15" b="1">
                <a:latin typeface="Trebuchet MS"/>
                <a:cs typeface="Trebuchet MS"/>
              </a:rPr>
              <a:t>several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rebuchet MS"/>
                <a:cs typeface="Trebuchet MS"/>
              </a:rPr>
              <a:t>Points(Superposition</a:t>
            </a:r>
            <a:r>
              <a:rPr dirty="0" sz="2400" spc="-50" b="1">
                <a:latin typeface="Trebuchet MS"/>
                <a:cs typeface="Trebuchet MS"/>
              </a:rPr>
              <a:t> </a:t>
            </a:r>
            <a:r>
              <a:rPr dirty="0" sz="2400" spc="-5" b="1">
                <a:latin typeface="Trebuchet MS"/>
                <a:cs typeface="Trebuchet MS"/>
              </a:rPr>
              <a:t>Theorem)</a:t>
            </a:r>
            <a:endParaRPr sz="2400">
              <a:latin typeface="Trebuchet MS"/>
              <a:cs typeface="Trebuchet MS"/>
            </a:endParaRPr>
          </a:p>
          <a:p>
            <a:pPr marL="2263775">
              <a:lnSpc>
                <a:spcPct val="100000"/>
              </a:lnSpc>
              <a:spcBef>
                <a:spcPts val="1060"/>
              </a:spcBef>
            </a:pPr>
            <a:r>
              <a:rPr dirty="0" u="heavy" sz="3600" spc="-55" b="1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rebuchet MS"/>
                <a:cs typeface="Trebuchet MS"/>
              </a:rPr>
              <a:t>DISADVANTAGE</a:t>
            </a:r>
            <a:endParaRPr sz="3600">
              <a:latin typeface="Trebuchet MS"/>
              <a:cs typeface="Trebuchet MS"/>
            </a:endParaRPr>
          </a:p>
          <a:p>
            <a:pPr marL="59055" marR="1466850">
              <a:lnSpc>
                <a:spcPct val="100000"/>
              </a:lnSpc>
              <a:spcBef>
                <a:spcPts val="2080"/>
              </a:spcBef>
            </a:pPr>
            <a:r>
              <a:rPr dirty="0" sz="2000" spc="-15" b="1">
                <a:latin typeface="Trebuchet MS"/>
                <a:cs typeface="Trebuchet MS"/>
              </a:rPr>
              <a:t>We </a:t>
            </a:r>
            <a:r>
              <a:rPr dirty="0" sz="2000" spc="-5" b="1">
                <a:latin typeface="Trebuchet MS"/>
                <a:cs typeface="Trebuchet MS"/>
              </a:rPr>
              <a:t>can’t </a:t>
            </a:r>
            <a:r>
              <a:rPr dirty="0" sz="2000" b="1">
                <a:latin typeface="Trebuchet MS"/>
                <a:cs typeface="Trebuchet MS"/>
              </a:rPr>
              <a:t>apply </a:t>
            </a:r>
            <a:r>
              <a:rPr dirty="0" sz="2000" spc="-5" b="1">
                <a:latin typeface="Trebuchet MS"/>
                <a:cs typeface="Trebuchet MS"/>
              </a:rPr>
              <a:t>Directly the </a:t>
            </a:r>
            <a:r>
              <a:rPr dirty="0" sz="2000" spc="-15" b="1">
                <a:latin typeface="Trebuchet MS"/>
                <a:cs typeface="Trebuchet MS"/>
              </a:rPr>
              <a:t>Coulomb’s </a:t>
            </a:r>
            <a:r>
              <a:rPr dirty="0" sz="2000" spc="-5" b="1">
                <a:latin typeface="Trebuchet MS"/>
                <a:cs typeface="Trebuchet MS"/>
              </a:rPr>
              <a:t>Law  </a:t>
            </a:r>
            <a:r>
              <a:rPr dirty="0" sz="2000" b="1">
                <a:latin typeface="Trebuchet MS"/>
                <a:cs typeface="Trebuchet MS"/>
              </a:rPr>
              <a:t>Calculate Charge on </a:t>
            </a:r>
            <a:r>
              <a:rPr dirty="0" sz="2000" spc="-5" b="1">
                <a:latin typeface="Trebuchet MS"/>
                <a:cs typeface="Trebuchet MS"/>
              </a:rPr>
              <a:t>Big</a:t>
            </a:r>
            <a:r>
              <a:rPr dirty="0" sz="2000" spc="-8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planets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123" y="4392093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1024" y="6084622"/>
            <a:ext cx="243208" cy="21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34050" y="5905500"/>
            <a:ext cx="1591818" cy="952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2021-02-02T14:49:26Z</dcterms:created>
  <dcterms:modified xsi:type="dcterms:W3CDTF">2021-02-02T14:49:26Z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2021-02-02T00:00:00Z</vt:filetime>
  </property>
</Properties>
</file>