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4" r:id="rId4"/>
    <p:sldId id="297" r:id="rId5"/>
    <p:sldId id="298" r:id="rId6"/>
    <p:sldId id="300" r:id="rId7"/>
    <p:sldId id="299" r:id="rId8"/>
    <p:sldId id="305" r:id="rId9"/>
    <p:sldId id="301" r:id="rId10"/>
    <p:sldId id="302" r:id="rId11"/>
    <p:sldId id="303" r:id="rId12"/>
    <p:sldId id="304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7D1DE-A30A-4223-9480-7C3BC1481A28}" v="60" dt="2018-11-30T14:19:18.075"/>
    <p1510:client id="{1D3C4C72-9FDB-493C-A32A-52E239603971}" v="10" dt="2019-11-27T16:35:42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Aamir Saleem M.Saleem" userId="ef31f94488006d7d" providerId="Windows Live" clId="Web-{0B47D1DE-A30A-4223-9480-7C3BC1481A28}"/>
    <pc:docChg chg="addSld delSld modSld sldOrd">
      <pc:chgData name="M.Aamir Saleem M.Saleem" userId="ef31f94488006d7d" providerId="Windows Live" clId="Web-{0B47D1DE-A30A-4223-9480-7C3BC1481A28}" dt="2018-11-30T14:32:50.858" v="500"/>
      <pc:docMkLst>
        <pc:docMk/>
      </pc:docMkLst>
      <pc:sldChg chg="modSp">
        <pc:chgData name="M.Aamir Saleem M.Saleem" userId="ef31f94488006d7d" providerId="Windows Live" clId="Web-{0B47D1DE-A30A-4223-9480-7C3BC1481A28}" dt="2018-11-30T14:28:16.597" v="424" actId="20577"/>
        <pc:sldMkLst>
          <pc:docMk/>
          <pc:sldMk cId="2622339895" sldId="294"/>
        </pc:sldMkLst>
        <pc:spChg chg="mod">
          <ac:chgData name="M.Aamir Saleem M.Saleem" userId="ef31f94488006d7d" providerId="Windows Live" clId="Web-{0B47D1DE-A30A-4223-9480-7C3BC1481A28}" dt="2018-11-30T14:28:16.597" v="424" actId="20577"/>
          <ac:spMkLst>
            <pc:docMk/>
            <pc:sldMk cId="2622339895" sldId="294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0B47D1DE-A30A-4223-9480-7C3BC1481A28}" dt="2018-11-30T14:30:47.884" v="471" actId="20577"/>
        <pc:sldMkLst>
          <pc:docMk/>
          <pc:sldMk cId="3342378219" sldId="298"/>
        </pc:sldMkLst>
        <pc:spChg chg="mod">
          <ac:chgData name="M.Aamir Saleem M.Saleem" userId="ef31f94488006d7d" providerId="Windows Live" clId="Web-{0B47D1DE-A30A-4223-9480-7C3BC1481A28}" dt="2018-11-30T14:30:47.884" v="471" actId="20577"/>
          <ac:spMkLst>
            <pc:docMk/>
            <pc:sldMk cId="3342378219" sldId="298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0B47D1DE-A30A-4223-9480-7C3BC1481A28}" dt="2018-11-30T14:32:49.249" v="498" actId="20577"/>
        <pc:sldMkLst>
          <pc:docMk/>
          <pc:sldMk cId="501031151" sldId="299"/>
        </pc:sldMkLst>
        <pc:spChg chg="mod">
          <ac:chgData name="M.Aamir Saleem M.Saleem" userId="ef31f94488006d7d" providerId="Windows Live" clId="Web-{0B47D1DE-A30A-4223-9480-7C3BC1481A28}" dt="2018-11-30T14:32:49.249" v="498" actId="20577"/>
          <ac:spMkLst>
            <pc:docMk/>
            <pc:sldMk cId="501031151" sldId="299"/>
            <ac:spMk id="3" creationId="{A5467C0C-0D6D-410A-9210-CE7D426F5FDA}"/>
          </ac:spMkLst>
        </pc:spChg>
      </pc:sldChg>
      <pc:sldChg chg="modSp add del ord">
        <pc:chgData name="M.Aamir Saleem M.Saleem" userId="ef31f94488006d7d" providerId="Windows Live" clId="Web-{0B47D1DE-A30A-4223-9480-7C3BC1481A28}" dt="2018-11-30T14:32:50.858" v="500"/>
        <pc:sldMkLst>
          <pc:docMk/>
          <pc:sldMk cId="2307421813" sldId="300"/>
        </pc:sldMkLst>
        <pc:spChg chg="mod">
          <ac:chgData name="M.Aamir Saleem M.Saleem" userId="ef31f94488006d7d" providerId="Windows Live" clId="Web-{0B47D1DE-A30A-4223-9480-7C3BC1481A28}" dt="2018-11-30T14:32:41.842" v="490" actId="20577"/>
          <ac:spMkLst>
            <pc:docMk/>
            <pc:sldMk cId="2307421813" sldId="300"/>
            <ac:spMk id="3" creationId="{A5467C0C-0D6D-410A-9210-CE7D426F5FDA}"/>
          </ac:spMkLst>
        </pc:spChg>
      </pc:sldChg>
      <pc:sldChg chg="add del replId">
        <pc:chgData name="M.Aamir Saleem M.Saleem" userId="ef31f94488006d7d" providerId="Windows Live" clId="Web-{0B47D1DE-A30A-4223-9480-7C3BC1481A28}" dt="2018-11-30T14:21:14.471" v="202"/>
        <pc:sldMkLst>
          <pc:docMk/>
          <pc:sldMk cId="3149941857" sldId="301"/>
        </pc:sldMkLst>
      </pc:sldChg>
      <pc:sldChg chg="modSp add replId">
        <pc:chgData name="M.Aamir Saleem M.Saleem" userId="ef31f94488006d7d" providerId="Windows Live" clId="Web-{0B47D1DE-A30A-4223-9480-7C3BC1481A28}" dt="2018-11-30T14:22:07.254" v="211" actId="20577"/>
        <pc:sldMkLst>
          <pc:docMk/>
          <pc:sldMk cId="4110555829" sldId="301"/>
        </pc:sldMkLst>
        <pc:spChg chg="mod">
          <ac:chgData name="M.Aamir Saleem M.Saleem" userId="ef31f94488006d7d" providerId="Windows Live" clId="Web-{0B47D1DE-A30A-4223-9480-7C3BC1481A28}" dt="2018-11-30T14:22:07.254" v="211" actId="20577"/>
          <ac:spMkLst>
            <pc:docMk/>
            <pc:sldMk cId="4110555829" sldId="301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B47D1DE-A30A-4223-9480-7C3BC1481A28}" dt="2018-11-30T14:26:12.983" v="358" actId="20577"/>
        <pc:sldMkLst>
          <pc:docMk/>
          <pc:sldMk cId="1876587220" sldId="302"/>
        </pc:sldMkLst>
        <pc:spChg chg="mod">
          <ac:chgData name="M.Aamir Saleem M.Saleem" userId="ef31f94488006d7d" providerId="Windows Live" clId="Web-{0B47D1DE-A30A-4223-9480-7C3BC1481A28}" dt="2018-11-30T14:26:12.983" v="358" actId="20577"/>
          <ac:spMkLst>
            <pc:docMk/>
            <pc:sldMk cId="1876587220" sldId="302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B47D1DE-A30A-4223-9480-7C3BC1481A28}" dt="2018-11-30T14:26:02.920" v="356" actId="20577"/>
        <pc:sldMkLst>
          <pc:docMk/>
          <pc:sldMk cId="1586791757" sldId="303"/>
        </pc:sldMkLst>
        <pc:spChg chg="mod">
          <ac:chgData name="M.Aamir Saleem M.Saleem" userId="ef31f94488006d7d" providerId="Windows Live" clId="Web-{0B47D1DE-A30A-4223-9480-7C3BC1481A28}" dt="2018-11-30T14:26:02.920" v="356" actId="20577"/>
          <ac:spMkLst>
            <pc:docMk/>
            <pc:sldMk cId="1586791757" sldId="303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B47D1DE-A30A-4223-9480-7C3BC1481A28}" dt="2018-11-30T14:27:27.392" v="410" actId="20577"/>
        <pc:sldMkLst>
          <pc:docMk/>
          <pc:sldMk cId="75675947" sldId="304"/>
        </pc:sldMkLst>
        <pc:spChg chg="mod">
          <ac:chgData name="M.Aamir Saleem M.Saleem" userId="ef31f94488006d7d" providerId="Windows Live" clId="Web-{0B47D1DE-A30A-4223-9480-7C3BC1481A28}" dt="2018-11-30T14:27:27.392" v="410" actId="20577"/>
          <ac:spMkLst>
            <pc:docMk/>
            <pc:sldMk cId="75675947" sldId="304"/>
            <ac:spMk id="3" creationId="{A5467C0C-0D6D-410A-9210-CE7D426F5FDA}"/>
          </ac:spMkLst>
        </pc:spChg>
      </pc:sldChg>
      <pc:sldChg chg="add replId">
        <pc:chgData name="M.Aamir Saleem M.Saleem" userId="ef31f94488006d7d" providerId="Windows Live" clId="Web-{0B47D1DE-A30A-4223-9480-7C3BC1481A28}" dt="2018-11-30T14:31:07.088" v="477"/>
        <pc:sldMkLst>
          <pc:docMk/>
          <pc:sldMk cId="1072121988" sldId="305"/>
        </pc:sldMkLst>
      </pc:sldChg>
      <pc:sldChg chg="add del replId">
        <pc:chgData name="M.Aamir Saleem M.Saleem" userId="ef31f94488006d7d" providerId="Windows Live" clId="Web-{0B47D1DE-A30A-4223-9480-7C3BC1481A28}" dt="2018-11-30T14:27:55.456" v="413"/>
        <pc:sldMkLst>
          <pc:docMk/>
          <pc:sldMk cId="1076503416" sldId="305"/>
        </pc:sldMkLst>
      </pc:sldChg>
    </pc:docChg>
  </pc:docChgLst>
  <pc:docChgLst>
    <pc:chgData name="M.Aamir Saleem M.Saleem" userId="ef31f94488006d7d" providerId="Windows Live" clId="Web-{1D3C4C72-9FDB-493C-A32A-52E239603971}"/>
    <pc:docChg chg="modSld">
      <pc:chgData name="M.Aamir Saleem M.Saleem" userId="ef31f94488006d7d" providerId="Windows Live" clId="Web-{1D3C4C72-9FDB-493C-A32A-52E239603971}" dt="2019-11-27T16:35:42.382" v="9" actId="1076"/>
      <pc:docMkLst>
        <pc:docMk/>
      </pc:docMkLst>
      <pc:sldChg chg="modSp">
        <pc:chgData name="M.Aamir Saleem M.Saleem" userId="ef31f94488006d7d" providerId="Windows Live" clId="Web-{1D3C4C72-9FDB-493C-A32A-52E239603971}" dt="2019-11-27T16:34:42.943" v="0" actId="1076"/>
        <pc:sldMkLst>
          <pc:docMk/>
          <pc:sldMk cId="627482133" sldId="297"/>
        </pc:sldMkLst>
        <pc:spChg chg="mod">
          <ac:chgData name="M.Aamir Saleem M.Saleem" userId="ef31f94488006d7d" providerId="Windows Live" clId="Web-{1D3C4C72-9FDB-493C-A32A-52E239603971}" dt="2019-11-27T16:34:42.943" v="0" actId="1076"/>
          <ac:spMkLst>
            <pc:docMk/>
            <pc:sldMk cId="627482133" sldId="297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1D3C4C72-9FDB-493C-A32A-52E239603971}" dt="2019-11-27T16:34:51.084" v="1" actId="1076"/>
        <pc:sldMkLst>
          <pc:docMk/>
          <pc:sldMk cId="3342378219" sldId="298"/>
        </pc:sldMkLst>
        <pc:spChg chg="mod">
          <ac:chgData name="M.Aamir Saleem M.Saleem" userId="ef31f94488006d7d" providerId="Windows Live" clId="Web-{1D3C4C72-9FDB-493C-A32A-52E239603971}" dt="2019-11-27T16:34:51.084" v="1" actId="1076"/>
          <ac:spMkLst>
            <pc:docMk/>
            <pc:sldMk cId="3342378219" sldId="298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1D3C4C72-9FDB-493C-A32A-52E239603971}" dt="2019-11-27T16:35:04.037" v="3" actId="1076"/>
        <pc:sldMkLst>
          <pc:docMk/>
          <pc:sldMk cId="501031151" sldId="299"/>
        </pc:sldMkLst>
        <pc:spChg chg="mod">
          <ac:chgData name="M.Aamir Saleem M.Saleem" userId="ef31f94488006d7d" providerId="Windows Live" clId="Web-{1D3C4C72-9FDB-493C-A32A-52E239603971}" dt="2019-11-27T16:35:04.037" v="3" actId="1076"/>
          <ac:spMkLst>
            <pc:docMk/>
            <pc:sldMk cId="501031151" sldId="299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1D3C4C72-9FDB-493C-A32A-52E239603971}" dt="2019-11-27T16:34:58.084" v="2" actId="1076"/>
        <pc:sldMkLst>
          <pc:docMk/>
          <pc:sldMk cId="2307421813" sldId="300"/>
        </pc:sldMkLst>
        <pc:spChg chg="mod">
          <ac:chgData name="M.Aamir Saleem M.Saleem" userId="ef31f94488006d7d" providerId="Windows Live" clId="Web-{1D3C4C72-9FDB-493C-A32A-52E239603971}" dt="2019-11-27T16:34:58.084" v="2" actId="1076"/>
          <ac:spMkLst>
            <pc:docMk/>
            <pc:sldMk cId="2307421813" sldId="300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1D3C4C72-9FDB-493C-A32A-52E239603971}" dt="2019-11-27T16:35:19.038" v="6" actId="1076"/>
        <pc:sldMkLst>
          <pc:docMk/>
          <pc:sldMk cId="4110555829" sldId="301"/>
        </pc:sldMkLst>
        <pc:spChg chg="mod">
          <ac:chgData name="M.Aamir Saleem M.Saleem" userId="ef31f94488006d7d" providerId="Windows Live" clId="Web-{1D3C4C72-9FDB-493C-A32A-52E239603971}" dt="2019-11-27T16:35:19.038" v="6" actId="1076"/>
          <ac:spMkLst>
            <pc:docMk/>
            <pc:sldMk cId="4110555829" sldId="301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1D3C4C72-9FDB-493C-A32A-52E239603971}" dt="2019-11-27T16:35:26.319" v="7" actId="1076"/>
        <pc:sldMkLst>
          <pc:docMk/>
          <pc:sldMk cId="1876587220" sldId="302"/>
        </pc:sldMkLst>
        <pc:spChg chg="mod">
          <ac:chgData name="M.Aamir Saleem M.Saleem" userId="ef31f94488006d7d" providerId="Windows Live" clId="Web-{1D3C4C72-9FDB-493C-A32A-52E239603971}" dt="2019-11-27T16:35:26.319" v="7" actId="1076"/>
          <ac:spMkLst>
            <pc:docMk/>
            <pc:sldMk cId="1876587220" sldId="302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1D3C4C72-9FDB-493C-A32A-52E239603971}" dt="2019-11-27T16:35:34.366" v="8" actId="1076"/>
        <pc:sldMkLst>
          <pc:docMk/>
          <pc:sldMk cId="1586791757" sldId="303"/>
        </pc:sldMkLst>
        <pc:spChg chg="mod">
          <ac:chgData name="M.Aamir Saleem M.Saleem" userId="ef31f94488006d7d" providerId="Windows Live" clId="Web-{1D3C4C72-9FDB-493C-A32A-52E239603971}" dt="2019-11-27T16:35:34.366" v="8" actId="1076"/>
          <ac:spMkLst>
            <pc:docMk/>
            <pc:sldMk cId="1586791757" sldId="303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1D3C4C72-9FDB-493C-A32A-52E239603971}" dt="2019-11-27T16:35:42.382" v="9" actId="1076"/>
        <pc:sldMkLst>
          <pc:docMk/>
          <pc:sldMk cId="75675947" sldId="304"/>
        </pc:sldMkLst>
        <pc:spChg chg="mod">
          <ac:chgData name="M.Aamir Saleem M.Saleem" userId="ef31f94488006d7d" providerId="Windows Live" clId="Web-{1D3C4C72-9FDB-493C-A32A-52E239603971}" dt="2019-11-27T16:35:42.382" v="9" actId="1076"/>
          <ac:spMkLst>
            <pc:docMk/>
            <pc:sldMk cId="75675947" sldId="304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1D3C4C72-9FDB-493C-A32A-52E239603971}" dt="2019-11-27T16:35:13.803" v="5" actId="1076"/>
        <pc:sldMkLst>
          <pc:docMk/>
          <pc:sldMk cId="1072121988" sldId="305"/>
        </pc:sldMkLst>
        <pc:spChg chg="mod">
          <ac:chgData name="M.Aamir Saleem M.Saleem" userId="ef31f94488006d7d" providerId="Windows Live" clId="Web-{1D3C4C72-9FDB-493C-A32A-52E239603971}" dt="2019-11-27T16:35:13.803" v="5" actId="1076"/>
          <ac:spMkLst>
            <pc:docMk/>
            <pc:sldMk cId="1072121988" sldId="305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F7E641F9-0AA9-4701-BAFA-AF10D40EC3A1}"/>
    <pc:docChg chg="modSld sldOrd">
      <pc:chgData name="M.Aamir Saleem M.Saleem" userId="ef31f94488006d7d" providerId="Windows Live" clId="Web-{F7E641F9-0AA9-4701-BAFA-AF10D40EC3A1}" dt="2018-11-25T20:09:02.278" v="16" actId="20577"/>
      <pc:docMkLst>
        <pc:docMk/>
      </pc:docMkLst>
      <pc:sldChg chg="modSp">
        <pc:chgData name="M.Aamir Saleem M.Saleem" userId="ef31f94488006d7d" providerId="Windows Live" clId="Web-{F7E641F9-0AA9-4701-BAFA-AF10D40EC3A1}" dt="2018-11-25T20:09:01.278" v="14" actId="20577"/>
        <pc:sldMkLst>
          <pc:docMk/>
          <pc:sldMk cId="2733054631" sldId="291"/>
        </pc:sldMkLst>
        <pc:spChg chg="mod">
          <ac:chgData name="M.Aamir Saleem M.Saleem" userId="ef31f94488006d7d" providerId="Windows Live" clId="Web-{F7E641F9-0AA9-4701-BAFA-AF10D40EC3A1}" dt="2018-11-25T20:09:01.278" v="14" actId="20577"/>
          <ac:spMkLst>
            <pc:docMk/>
            <pc:sldMk cId="2733054631" sldId="291"/>
            <ac:spMk id="3" creationId="{A5467C0C-0D6D-410A-9210-CE7D426F5FDA}"/>
          </ac:spMkLst>
        </pc:spChg>
      </pc:sldChg>
      <pc:sldChg chg="ord">
        <pc:chgData name="M.Aamir Saleem M.Saleem" userId="ef31f94488006d7d" providerId="Windows Live" clId="Web-{F7E641F9-0AA9-4701-BAFA-AF10D40EC3A1}" dt="2018-11-25T19:58:11.058" v="3"/>
        <pc:sldMkLst>
          <pc:docMk/>
          <pc:sldMk cId="2622339895" sldId="294"/>
        </pc:sldMkLst>
      </pc:sldChg>
      <pc:sldChg chg="ord">
        <pc:chgData name="M.Aamir Saleem M.Saleem" userId="ef31f94488006d7d" providerId="Windows Live" clId="Web-{F7E641F9-0AA9-4701-BAFA-AF10D40EC3A1}" dt="2018-11-25T19:58:11.058" v="1"/>
        <pc:sldMkLst>
          <pc:docMk/>
          <pc:sldMk cId="1927174664" sldId="296"/>
        </pc:sldMkLst>
      </pc:sldChg>
      <pc:sldChg chg="ord">
        <pc:chgData name="M.Aamir Saleem M.Saleem" userId="ef31f94488006d7d" providerId="Windows Live" clId="Web-{F7E641F9-0AA9-4701-BAFA-AF10D40EC3A1}" dt="2018-11-25T19:58:11.058" v="2"/>
        <pc:sldMkLst>
          <pc:docMk/>
          <pc:sldMk cId="627482133" sldId="297"/>
        </pc:sldMkLst>
      </pc:sldChg>
    </pc:docChg>
  </pc:docChgLst>
  <pc:docChgLst>
    <pc:chgData name="M.Aamir Saleem M.Saleem" userId="ef31f94488006d7d" providerId="Windows Live" clId="Web-{FEE2479E-BB9B-4147-83CE-EA542A077C96}"/>
    <pc:docChg chg="delSld modSld">
      <pc:chgData name="M.Aamir Saleem M.Saleem" userId="ef31f94488006d7d" providerId="Windows Live" clId="Web-{FEE2479E-BB9B-4147-83CE-EA542A077C96}" dt="2018-11-30T13:15:13.554" v="32"/>
      <pc:docMkLst>
        <pc:docMk/>
      </pc:docMkLst>
      <pc:sldChg chg="modSp">
        <pc:chgData name="M.Aamir Saleem M.Saleem" userId="ef31f94488006d7d" providerId="Windows Live" clId="Web-{FEE2479E-BB9B-4147-83CE-EA542A077C96}" dt="2018-11-30T13:05:03.713" v="20" actId="20577"/>
        <pc:sldMkLst>
          <pc:docMk/>
          <pc:sldMk cId="2725240318" sldId="292"/>
        </pc:sldMkLst>
        <pc:spChg chg="mod">
          <ac:chgData name="M.Aamir Saleem M.Saleem" userId="ef31f94488006d7d" providerId="Windows Live" clId="Web-{FEE2479E-BB9B-4147-83CE-EA542A077C96}" dt="2018-11-30T13:05:03.713" v="20" actId="20577"/>
          <ac:spMkLst>
            <pc:docMk/>
            <pc:sldMk cId="2725240318" sldId="292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FEE2479E-BB9B-4147-83CE-EA542A077C96}" dt="2018-11-30T13:15:13.554" v="32"/>
        <pc:sldMkLst>
          <pc:docMk/>
          <pc:sldMk cId="1266130369" sldId="295"/>
        </pc:sldMkLst>
      </pc:sldChg>
      <pc:sldChg chg="modSp">
        <pc:chgData name="M.Aamir Saleem M.Saleem" userId="ef31f94488006d7d" providerId="Windows Live" clId="Web-{FEE2479E-BB9B-4147-83CE-EA542A077C96}" dt="2018-11-30T13:14:51.304" v="31" actId="1076"/>
        <pc:sldMkLst>
          <pc:docMk/>
          <pc:sldMk cId="3332819548" sldId="298"/>
        </pc:sldMkLst>
        <pc:spChg chg="mod">
          <ac:chgData name="M.Aamir Saleem M.Saleem" userId="ef31f94488006d7d" providerId="Windows Live" clId="Web-{FEE2479E-BB9B-4147-83CE-EA542A077C96}" dt="2018-11-30T13:14:51.304" v="31" actId="1076"/>
          <ac:spMkLst>
            <pc:docMk/>
            <pc:sldMk cId="3332819548" sldId="298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D14A0601-4352-40C9-B001-931C777665E5}"/>
    <pc:docChg chg="addSld delSld modSld">
      <pc:chgData name="M.Aamir Saleem M.Saleem" userId="ef31f94488006d7d" providerId="Windows Live" clId="Web-{D14A0601-4352-40C9-B001-931C777665E5}" dt="2018-11-30T14:14:36.462" v="595"/>
      <pc:docMkLst>
        <pc:docMk/>
      </pc:docMkLst>
      <pc:sldChg chg="modSp">
        <pc:chgData name="M.Aamir Saleem M.Saleem" userId="ef31f94488006d7d" providerId="Windows Live" clId="Web-{D14A0601-4352-40C9-B001-931C777665E5}" dt="2018-11-30T13:41:37.129" v="45" actId="20577"/>
        <pc:sldMkLst>
          <pc:docMk/>
          <pc:sldMk cId="2733054631" sldId="291"/>
        </pc:sldMkLst>
        <pc:spChg chg="mod">
          <ac:chgData name="M.Aamir Saleem M.Saleem" userId="ef31f94488006d7d" providerId="Windows Live" clId="Web-{D14A0601-4352-40C9-B001-931C777665E5}" dt="2018-11-30T13:39:19.754" v="22" actId="20577"/>
          <ac:spMkLst>
            <pc:docMk/>
            <pc:sldMk cId="2733054631" sldId="291"/>
            <ac:spMk id="2" creationId="{F631C03F-7AD1-4391-89CE-4F864F937538}"/>
          </ac:spMkLst>
        </pc:spChg>
        <pc:spChg chg="mod">
          <ac:chgData name="M.Aamir Saleem M.Saleem" userId="ef31f94488006d7d" providerId="Windows Live" clId="Web-{D14A0601-4352-40C9-B001-931C777665E5}" dt="2018-11-30T13:41:37.129" v="45" actId="20577"/>
          <ac:spMkLst>
            <pc:docMk/>
            <pc:sldMk cId="2733054631" sldId="291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D14A0601-4352-40C9-B001-931C777665E5}" dt="2018-11-30T13:49:56.722" v="364"/>
        <pc:sldMkLst>
          <pc:docMk/>
          <pc:sldMk cId="2725240318" sldId="292"/>
        </pc:sldMkLst>
      </pc:sldChg>
      <pc:sldChg chg="delSp modSp">
        <pc:chgData name="M.Aamir Saleem M.Saleem" userId="ef31f94488006d7d" providerId="Windows Live" clId="Web-{D14A0601-4352-40C9-B001-931C777665E5}" dt="2018-11-30T13:42:01.254" v="77" actId="20577"/>
        <pc:sldMkLst>
          <pc:docMk/>
          <pc:sldMk cId="2622339895" sldId="294"/>
        </pc:sldMkLst>
        <pc:spChg chg="mod">
          <ac:chgData name="M.Aamir Saleem M.Saleem" userId="ef31f94488006d7d" providerId="Windows Live" clId="Web-{D14A0601-4352-40C9-B001-931C777665E5}" dt="2018-11-30T13:41:48.066" v="60" actId="20577"/>
          <ac:spMkLst>
            <pc:docMk/>
            <pc:sldMk cId="2622339895" sldId="294"/>
            <ac:spMk id="2" creationId="{F631C03F-7AD1-4391-89CE-4F864F937538}"/>
          </ac:spMkLst>
        </pc:spChg>
        <pc:spChg chg="mod">
          <ac:chgData name="M.Aamir Saleem M.Saleem" userId="ef31f94488006d7d" providerId="Windows Live" clId="Web-{D14A0601-4352-40C9-B001-931C777665E5}" dt="2018-11-30T13:42:01.254" v="77" actId="20577"/>
          <ac:spMkLst>
            <pc:docMk/>
            <pc:sldMk cId="2622339895" sldId="294"/>
            <ac:spMk id="3" creationId="{A5467C0C-0D6D-410A-9210-CE7D426F5FDA}"/>
          </ac:spMkLst>
        </pc:spChg>
        <pc:picChg chg="del">
          <ac:chgData name="M.Aamir Saleem M.Saleem" userId="ef31f94488006d7d" providerId="Windows Live" clId="Web-{D14A0601-4352-40C9-B001-931C777665E5}" dt="2018-11-30T13:41:40.222" v="47"/>
          <ac:picMkLst>
            <pc:docMk/>
            <pc:sldMk cId="2622339895" sldId="294"/>
            <ac:picMk id="4" creationId="{00000000-0000-0000-0000-000000000000}"/>
          </ac:picMkLst>
        </pc:picChg>
      </pc:sldChg>
      <pc:sldChg chg="del">
        <pc:chgData name="M.Aamir Saleem M.Saleem" userId="ef31f94488006d7d" providerId="Windows Live" clId="Web-{D14A0601-4352-40C9-B001-931C777665E5}" dt="2018-11-30T13:49:51.863" v="363"/>
        <pc:sldMkLst>
          <pc:docMk/>
          <pc:sldMk cId="1927174664" sldId="296"/>
        </pc:sldMkLst>
      </pc:sldChg>
      <pc:sldChg chg="modSp">
        <pc:chgData name="M.Aamir Saleem M.Saleem" userId="ef31f94488006d7d" providerId="Windows Live" clId="Web-{D14A0601-4352-40C9-B001-931C777665E5}" dt="2018-11-30T13:49:48.769" v="361" actId="20577"/>
        <pc:sldMkLst>
          <pc:docMk/>
          <pc:sldMk cId="627482133" sldId="297"/>
        </pc:sldMkLst>
        <pc:spChg chg="mod">
          <ac:chgData name="M.Aamir Saleem M.Saleem" userId="ef31f94488006d7d" providerId="Windows Live" clId="Web-{D14A0601-4352-40C9-B001-931C777665E5}" dt="2018-11-30T13:42:17.910" v="96" actId="20577"/>
          <ac:spMkLst>
            <pc:docMk/>
            <pc:sldMk cId="627482133" sldId="297"/>
            <ac:spMk id="2" creationId="{F631C03F-7AD1-4391-89CE-4F864F937538}"/>
          </ac:spMkLst>
        </pc:spChg>
        <pc:spChg chg="mod">
          <ac:chgData name="M.Aamir Saleem M.Saleem" userId="ef31f94488006d7d" providerId="Windows Live" clId="Web-{D14A0601-4352-40C9-B001-931C777665E5}" dt="2018-11-30T13:49:48.769" v="361" actId="20577"/>
          <ac:spMkLst>
            <pc:docMk/>
            <pc:sldMk cId="627482133" sldId="297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D14A0601-4352-40C9-B001-931C777665E5}" dt="2018-11-30T13:50:10.285" v="367"/>
        <pc:sldMkLst>
          <pc:docMk/>
          <pc:sldMk cId="3332819548" sldId="298"/>
        </pc:sldMkLst>
      </pc:sldChg>
      <pc:sldChg chg="modSp add replId">
        <pc:chgData name="M.Aamir Saleem M.Saleem" userId="ef31f94488006d7d" providerId="Windows Live" clId="Web-{D14A0601-4352-40C9-B001-931C777665E5}" dt="2018-11-30T13:55:17.879" v="566" actId="20577"/>
        <pc:sldMkLst>
          <pc:docMk/>
          <pc:sldMk cId="3342378219" sldId="298"/>
        </pc:sldMkLst>
        <pc:spChg chg="mod">
          <ac:chgData name="M.Aamir Saleem M.Saleem" userId="ef31f94488006d7d" providerId="Windows Live" clId="Web-{D14A0601-4352-40C9-B001-931C777665E5}" dt="2018-11-30T13:55:17.879" v="566" actId="20577"/>
          <ac:spMkLst>
            <pc:docMk/>
            <pc:sldMk cId="3342378219" sldId="298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D14A0601-4352-40C9-B001-931C777665E5}" dt="2018-11-30T14:14:36.197" v="593" actId="20577"/>
        <pc:sldMkLst>
          <pc:docMk/>
          <pc:sldMk cId="501031151" sldId="299"/>
        </pc:sldMkLst>
        <pc:spChg chg="mod">
          <ac:chgData name="M.Aamir Saleem M.Saleem" userId="ef31f94488006d7d" providerId="Windows Live" clId="Web-{D14A0601-4352-40C9-B001-931C777665E5}" dt="2018-11-30T14:14:36.197" v="593" actId="20577"/>
          <ac:spMkLst>
            <pc:docMk/>
            <pc:sldMk cId="501031151" sldId="299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D14A0601-4352-40C9-B001-931C777665E5}" dt="2018-11-30T13:50:06.379" v="366"/>
        <pc:sldMkLst>
          <pc:docMk/>
          <pc:sldMk cId="3478869155" sldId="299"/>
        </pc:sldMkLst>
      </pc:sldChg>
      <pc:sldChg chg="add replId">
        <pc:chgData name="M.Aamir Saleem M.Saleem" userId="ef31f94488006d7d" providerId="Windows Live" clId="Web-{D14A0601-4352-40C9-B001-931C777665E5}" dt="2018-11-30T14:14:36.462" v="595"/>
        <pc:sldMkLst>
          <pc:docMk/>
          <pc:sldMk cId="2307421813" sldId="300"/>
        </pc:sldMkLst>
      </pc:sldChg>
      <pc:sldChg chg="del">
        <pc:chgData name="M.Aamir Saleem M.Saleem" userId="ef31f94488006d7d" providerId="Windows Live" clId="Web-{D14A0601-4352-40C9-B001-931C777665E5}" dt="2018-11-30T13:50:03.238" v="365"/>
        <pc:sldMkLst>
          <pc:docMk/>
          <pc:sldMk cId="3596892102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Software </a:t>
            </a:r>
            <a:r>
              <a:rPr lang="en-US" sz="4000" dirty="0" smtClean="0"/>
              <a:t>Engineering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By: M.Aamir </a:t>
            </a:r>
            <a:r>
              <a:rPr lang="en-US" dirty="0" smtClean="0"/>
              <a:t>Saleem</a:t>
            </a:r>
          </a:p>
          <a:p>
            <a:r>
              <a:rPr lang="en-US" dirty="0" smtClean="0"/>
              <a:t>Amir.saleem@gift.edu.pk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3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Testing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8031"/>
            <a:ext cx="9601196" cy="36565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400"/>
              <a:t>Testing Doc</a:t>
            </a:r>
          </a:p>
          <a:p>
            <a:r>
              <a:rPr lang="en-US" sz="4000"/>
              <a:t>Before Testing</a:t>
            </a:r>
          </a:p>
          <a:p>
            <a:pPr lvl="1"/>
            <a:r>
              <a:rPr lang="en-US" sz="3600"/>
              <a:t>SRS</a:t>
            </a:r>
          </a:p>
          <a:p>
            <a:pPr lvl="1"/>
            <a:r>
              <a:rPr lang="en-US" sz="3600"/>
              <a:t>Test Policy</a:t>
            </a:r>
          </a:p>
          <a:p>
            <a:pPr lvl="1"/>
            <a:r>
              <a:rPr lang="en-US" sz="3600"/>
              <a:t>Test Strategy </a:t>
            </a:r>
          </a:p>
          <a:p>
            <a:pPr lvl="1"/>
            <a:r>
              <a:rPr lang="en-US" sz="3600"/>
              <a:t>Trackability Matrix</a:t>
            </a:r>
          </a:p>
          <a:p>
            <a:pPr lvl="1"/>
            <a:endParaRPr lang="en-US" sz="4600"/>
          </a:p>
          <a:p>
            <a:pPr lvl="1"/>
            <a:endParaRPr lang="en-US" sz="4200"/>
          </a:p>
          <a:p>
            <a:endParaRPr lang="en-US" sz="4600"/>
          </a:p>
          <a:p>
            <a:pPr marL="914400" lvl="2" indent="0">
              <a:buNone/>
            </a:pPr>
            <a:endParaRPr lang="en-US" sz="3200"/>
          </a:p>
          <a:p>
            <a:pPr lvl="2"/>
            <a:endParaRPr lang="en-US" sz="2800"/>
          </a:p>
          <a:p>
            <a:pPr lvl="2"/>
            <a:endParaRPr lang="en-US" sz="3200" b="1"/>
          </a:p>
          <a:p>
            <a:pPr lvl="2"/>
            <a:endParaRPr lang="en-US" sz="3200" b="1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="" xmlns:p14="http://schemas.microsoft.com/office/powerpoint/2010/main" val="187658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Testing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0522"/>
            <a:ext cx="9601196" cy="36565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400" dirty="0"/>
              <a:t>Testing Doc</a:t>
            </a:r>
          </a:p>
          <a:p>
            <a:r>
              <a:rPr lang="en-US" sz="4000" dirty="0"/>
              <a:t>During Testing</a:t>
            </a:r>
          </a:p>
          <a:p>
            <a:pPr lvl="1"/>
            <a:r>
              <a:rPr lang="en-US" sz="3600" dirty="0"/>
              <a:t>Test Cases</a:t>
            </a:r>
          </a:p>
          <a:p>
            <a:pPr lvl="1"/>
            <a:r>
              <a:rPr lang="en-US" sz="3600" dirty="0"/>
              <a:t>Test Description</a:t>
            </a:r>
          </a:p>
          <a:p>
            <a:pPr lvl="1"/>
            <a:r>
              <a:rPr lang="en-US" sz="3600" dirty="0"/>
              <a:t>Test Report</a:t>
            </a:r>
          </a:p>
          <a:p>
            <a:pPr lvl="1"/>
            <a:r>
              <a:rPr lang="en-US" sz="3600" dirty="0"/>
              <a:t>Test Log</a:t>
            </a:r>
          </a:p>
          <a:p>
            <a:pPr lvl="1"/>
            <a:endParaRPr lang="en-US" sz="4600" dirty="0"/>
          </a:p>
          <a:p>
            <a:pPr lvl="1"/>
            <a:endParaRPr lang="en-US" sz="4200" dirty="0"/>
          </a:p>
          <a:p>
            <a:endParaRPr lang="en-US" sz="4600" dirty="0"/>
          </a:p>
          <a:p>
            <a:pPr marL="914400" lvl="2" indent="0">
              <a:buNone/>
            </a:pPr>
            <a:endParaRPr lang="en-US" sz="3200" dirty="0"/>
          </a:p>
          <a:p>
            <a:pPr lvl="2"/>
            <a:endParaRPr lang="en-US" sz="2800" dirty="0"/>
          </a:p>
          <a:p>
            <a:pPr lvl="2"/>
            <a:endParaRPr lang="en-US" sz="3200" b="1" dirty="0"/>
          </a:p>
          <a:p>
            <a:pPr lvl="2"/>
            <a:endParaRPr lang="en-US" sz="3200" b="1" dirty="0"/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58679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Testing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0522"/>
            <a:ext cx="9601196" cy="36565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400"/>
              <a:t>Testing Doc</a:t>
            </a:r>
          </a:p>
          <a:p>
            <a:r>
              <a:rPr lang="en-US" sz="4000"/>
              <a:t>After Testing</a:t>
            </a:r>
          </a:p>
          <a:p>
            <a:pPr lvl="1"/>
            <a:r>
              <a:rPr lang="en-US" sz="3600"/>
              <a:t>Test Summary </a:t>
            </a:r>
          </a:p>
          <a:p>
            <a:pPr lvl="1"/>
            <a:r>
              <a:rPr lang="en-US" sz="3600"/>
              <a:t>Bug Report</a:t>
            </a:r>
          </a:p>
          <a:p>
            <a:pPr lvl="1"/>
            <a:r>
              <a:rPr lang="en-US" sz="3600"/>
              <a:t>Release Notes</a:t>
            </a:r>
          </a:p>
          <a:p>
            <a:pPr lvl="1"/>
            <a:r>
              <a:rPr lang="en-US" sz="3600"/>
              <a:t>User manual</a:t>
            </a:r>
          </a:p>
          <a:p>
            <a:pPr lvl="1"/>
            <a:endParaRPr lang="en-US" sz="3600"/>
          </a:p>
          <a:p>
            <a:pPr lvl="1"/>
            <a:endParaRPr lang="en-US" sz="3600"/>
          </a:p>
          <a:p>
            <a:pPr lvl="1"/>
            <a:endParaRPr lang="en-US" sz="4600"/>
          </a:p>
          <a:p>
            <a:pPr lvl="1"/>
            <a:endParaRPr lang="en-US" sz="4200"/>
          </a:p>
          <a:p>
            <a:endParaRPr lang="en-US" sz="4600"/>
          </a:p>
          <a:p>
            <a:pPr marL="914400" lvl="2" indent="0">
              <a:buNone/>
            </a:pPr>
            <a:endParaRPr lang="en-US" sz="3200"/>
          </a:p>
          <a:p>
            <a:pPr lvl="2"/>
            <a:endParaRPr lang="en-US" sz="2800"/>
          </a:p>
          <a:p>
            <a:pPr lvl="2"/>
            <a:endParaRPr lang="en-US" sz="3200" b="1"/>
          </a:p>
          <a:p>
            <a:pPr lvl="2"/>
            <a:endParaRPr lang="en-US" sz="3200" b="1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="" xmlns:p14="http://schemas.microsoft.com/office/powerpoint/2010/main" val="7567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What is Agile Testing?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Agile Testing involves all members</a:t>
            </a:r>
          </a:p>
          <a:p>
            <a:r>
              <a:rPr lang="en-US"/>
              <a:t>Testing is not a separate phase and is interwoven</a:t>
            </a:r>
          </a:p>
          <a:p>
            <a:r>
              <a:rPr lang="en-US"/>
              <a:t>Testing takes place simultaneously in SDLC</a:t>
            </a:r>
          </a:p>
          <a:p>
            <a:r>
              <a:rPr lang="en-US"/>
              <a:t>Testers participating in the entire Development Lifecycle </a:t>
            </a:r>
          </a:p>
          <a:p>
            <a:r>
              <a:rPr lang="en-US"/>
              <a:t>Agile Testing covers all the levels of testing and all types of testing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endParaRPr lang="en-US" b="1"/>
          </a:p>
          <a:p>
            <a:pPr marL="0" indent="0" algn="ctr">
              <a:buNone/>
            </a:pP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39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Agile Testing Vs. Waterfall Testing</a:t>
            </a: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D356812-85B0-4154-8821-42DE57EFC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73653921"/>
              </p:ext>
            </p:extLst>
          </p:nvPr>
        </p:nvGraphicFramePr>
        <p:xfrm>
          <a:off x="1015999" y="2558142"/>
          <a:ext cx="10243777" cy="351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06">
                  <a:extLst>
                    <a:ext uri="{9D8B030D-6E8A-4147-A177-3AD203B41FA5}">
                      <a16:colId xmlns:a16="http://schemas.microsoft.com/office/drawing/2014/main" xmlns="" val="1163770512"/>
                    </a:ext>
                  </a:extLst>
                </a:gridCol>
                <a:gridCol w="5243771">
                  <a:extLst>
                    <a:ext uri="{9D8B030D-6E8A-4147-A177-3AD203B41FA5}">
                      <a16:colId xmlns:a16="http://schemas.microsoft.com/office/drawing/2014/main" xmlns="" val="3243176340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r>
                        <a:rPr lang="en-US"/>
                        <a:t>Agile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Waterfall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843740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Testing is not a separate phase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Testing is a separate phase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2469578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Testers and developers work together.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Testers work separately from developers.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398448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Testers are involved in the requirements phase.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Testers may not be involved in the requirements phase.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8595909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Acceptance Testing is done after every iteration and customer feedback is sought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Acceptance Testing is done only at the end of the project.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1710666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Regression testing to be implemented every time new functions or logic are released.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Regression Testing can be implemented only after the completion of development.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912862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No time delays between coding and testing.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Usual time delays between coding and testing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9287089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Continuous testing with overlapping test levels.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aramond"/>
                        </a:rPr>
                        <a:t>Testing is a timed activity and test levels cannot overlap.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73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7710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Agile Testing Principles 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Testing moves the project forward                                   -Testing is not a phase</a:t>
            </a:r>
          </a:p>
          <a:p>
            <a:r>
              <a:rPr lang="en-US" dirty="0"/>
              <a:t>Everyone Test                                                                   -Keep the Code Clean</a:t>
            </a:r>
          </a:p>
          <a:p>
            <a:r>
              <a:rPr lang="en-US" dirty="0"/>
              <a:t>Lightweight Documentation</a:t>
            </a:r>
            <a:endParaRPr lang="en-US" b="1" dirty="0"/>
          </a:p>
          <a:p>
            <a:r>
              <a:rPr lang="en-US" dirty="0"/>
              <a:t>One test artifact for manual and automated tests </a:t>
            </a:r>
          </a:p>
          <a:p>
            <a:r>
              <a:rPr lang="en-US" dirty="0"/>
              <a:t>“Done Done” not just done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269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287"/>
          </a:xfrm>
        </p:spPr>
        <p:txBody>
          <a:bodyPr>
            <a:normAutofit fontScale="90000"/>
          </a:bodyPr>
          <a:lstStyle/>
          <a:p>
            <a:r>
              <a:rPr lang="en-US" b="1"/>
              <a:t/>
            </a:r>
            <a:br>
              <a:rPr lang="en-US" b="1"/>
            </a:br>
            <a:r>
              <a:rPr lang="en-US"/>
              <a:t>Agile Testing Phases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5277"/>
            <a:ext cx="9601196" cy="3970323"/>
          </a:xfrm>
        </p:spPr>
        <p:txBody>
          <a:bodyPr>
            <a:normAutofit/>
          </a:bodyPr>
          <a:lstStyle/>
          <a:p>
            <a:r>
              <a:rPr lang="en-US" sz="3400" b="1"/>
              <a:t>Development</a:t>
            </a:r>
            <a:r>
              <a:rPr lang="en-US" sz="3400"/>
              <a:t>: </a:t>
            </a:r>
            <a:r>
              <a:rPr lang="en-US"/>
              <a:t>Majority of the testing occurs during the Construction phase. Under this phase, software testing is funneled down to the prioritized requisites.</a:t>
            </a:r>
          </a:p>
          <a:p>
            <a:r>
              <a:rPr lang="en-US" sz="3400" b="1"/>
              <a:t>Release</a:t>
            </a:r>
            <a:r>
              <a:rPr lang="en-US" sz="3400"/>
              <a:t>: </a:t>
            </a:r>
            <a:r>
              <a:rPr lang="en-US"/>
              <a:t>It is the process of deploying the system successfully into production. Training of end users, support people, and operational people fall under this stage.</a:t>
            </a:r>
          </a:p>
          <a:p>
            <a:pPr algn="just">
              <a:buNone/>
            </a:pPr>
            <a:r>
              <a:rPr lang="en-US" sz="3400"/>
              <a:t>                 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692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Agile Testing Activities  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Release Planning (Test Plan)</a:t>
            </a:r>
          </a:p>
          <a:p>
            <a:pPr lvl="1"/>
            <a:r>
              <a:rPr lang="en-US"/>
              <a:t>For every Iteration</a:t>
            </a:r>
          </a:p>
          <a:p>
            <a:pPr lvl="1"/>
            <a:r>
              <a:rPr lang="en-US"/>
              <a:t>Agile Testing Activities during an Iteration</a:t>
            </a:r>
          </a:p>
          <a:p>
            <a:r>
              <a:rPr lang="en-US"/>
              <a:t>Regression Testing                                                              </a:t>
            </a:r>
          </a:p>
          <a:p>
            <a:r>
              <a:rPr lang="en-US"/>
              <a:t>Release Activities (Test Related)</a:t>
            </a:r>
          </a:p>
          <a:p>
            <a:pPr marL="0" indent="0">
              <a:buNone/>
            </a:pPr>
            <a:endParaRPr lang="en-US" b="1"/>
          </a:p>
          <a:p>
            <a:endParaRPr lang="en-US" b="1"/>
          </a:p>
          <a:p>
            <a:pPr marL="0" indent="0" algn="ctr">
              <a:buNone/>
            </a:pP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60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287"/>
          </a:xfrm>
        </p:spPr>
        <p:txBody>
          <a:bodyPr>
            <a:normAutofit fontScale="90000"/>
          </a:bodyPr>
          <a:lstStyle/>
          <a:p>
            <a:r>
              <a:rPr lang="en-US" b="1"/>
              <a:t/>
            </a:r>
            <a:br>
              <a:rPr lang="en-US" b="1"/>
            </a:br>
            <a:r>
              <a:rPr lang="en-US"/>
              <a:t>Agile Testing Lifecycle</a:t>
            </a:r>
          </a:p>
          <a:p>
            <a:endParaRPr lang="en-US" b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4AD227E-75FA-43A0-822A-925215979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8" y="1247307"/>
            <a:ext cx="7902621" cy="468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646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Agile Testing During an Iteration   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Participating in iteration planning            - Estimating tasks from the view of testing</a:t>
            </a:r>
          </a:p>
          <a:p>
            <a:r>
              <a:rPr lang="en-US" dirty="0"/>
              <a:t>Writing test cases using US                                     </a:t>
            </a:r>
          </a:p>
          <a:p>
            <a:r>
              <a:rPr lang="en-US" dirty="0"/>
              <a:t>Unit Testing                                                          - Integration Testing</a:t>
            </a:r>
          </a:p>
          <a:p>
            <a:r>
              <a:rPr lang="en-US" dirty="0"/>
              <a:t>System Testing                                                      </a:t>
            </a:r>
            <a:endParaRPr lang="en-US" dirty="0" smtClean="0"/>
          </a:p>
          <a:p>
            <a:r>
              <a:rPr lang="en-US" dirty="0" smtClean="0"/>
              <a:t>Defect</a:t>
            </a:r>
            <a:r>
              <a:rPr lang="en-US" dirty="0"/>
              <a:t> </a:t>
            </a:r>
            <a:r>
              <a:rPr lang="en-US" dirty="0" smtClean="0"/>
              <a:t>Finding/Reporting</a:t>
            </a:r>
            <a:r>
              <a:rPr lang="en-US" dirty="0"/>
              <a:t>  </a:t>
            </a:r>
            <a:r>
              <a:rPr lang="en-US" dirty="0" smtClean="0"/>
              <a:t>                                   -Regression </a:t>
            </a:r>
            <a:r>
              <a:rPr lang="en-US" dirty="0"/>
              <a:t>Testing                   </a:t>
            </a:r>
          </a:p>
          <a:p>
            <a:r>
              <a:rPr lang="en-US" dirty="0" smtClean="0"/>
              <a:t>Defect Tracking   </a:t>
            </a:r>
            <a:r>
              <a:rPr lang="en-US" dirty="0"/>
              <a:t> </a:t>
            </a:r>
            <a:r>
              <a:rPr lang="en-US" dirty="0" smtClean="0"/>
              <a:t>                                                 -Acceptance Testing</a:t>
            </a:r>
          </a:p>
          <a:p>
            <a:r>
              <a:rPr lang="en-US" dirty="0" smtClean="0"/>
              <a:t>Status </a:t>
            </a:r>
            <a:r>
              <a:rPr lang="en-US" dirty="0"/>
              <a:t>Reporting on Progress of Testing               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252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4000"/>
              <a:t>Software testing is a process, </a:t>
            </a:r>
            <a:r>
              <a:rPr lang="en-US" sz="4000" u="sng"/>
              <a:t>to evaluate the functionality</a:t>
            </a:r>
            <a:r>
              <a:rPr lang="en-US" sz="4000"/>
              <a:t> of a software application with an </a:t>
            </a:r>
            <a:r>
              <a:rPr lang="en-US" sz="4000" u="sng"/>
              <a:t>intent to find</a:t>
            </a:r>
            <a:r>
              <a:rPr lang="en-US" sz="4000"/>
              <a:t> whether the developed software met the specified requirements or not and </a:t>
            </a:r>
            <a:r>
              <a:rPr lang="en-US" sz="4000" u="sng"/>
              <a:t>to identify the defects</a:t>
            </a:r>
            <a:r>
              <a:rPr lang="en-US" sz="4000"/>
              <a:t> to ensure that the product is defect free in order to produce the quality product.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305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287"/>
          </a:xfrm>
        </p:spPr>
        <p:txBody>
          <a:bodyPr>
            <a:normAutofit fontScale="90000"/>
          </a:bodyPr>
          <a:lstStyle/>
          <a:p>
            <a:r>
              <a:rPr lang="en-US" b="1"/>
              <a:t/>
            </a:r>
            <a:br>
              <a:rPr lang="en-US" b="1"/>
            </a:br>
            <a:r>
              <a:rPr lang="en-US"/>
              <a:t>Unit Testing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5277"/>
            <a:ext cx="9601196" cy="3970323"/>
          </a:xfrm>
        </p:spPr>
        <p:txBody>
          <a:bodyPr>
            <a:normAutofit lnSpcReduction="10000"/>
          </a:bodyPr>
          <a:lstStyle/>
          <a:p>
            <a:r>
              <a:rPr lang="en-US" sz="3400"/>
              <a:t>Detecting bugs at early stages</a:t>
            </a:r>
          </a:p>
          <a:p>
            <a:r>
              <a:rPr lang="en-US" sz="3400"/>
              <a:t>Tests the behavior of the unit </a:t>
            </a:r>
          </a:p>
          <a:p>
            <a:r>
              <a:rPr lang="en-US" sz="3400"/>
              <a:t>Creating the functional code lies on developers</a:t>
            </a:r>
          </a:p>
          <a:p>
            <a:r>
              <a:rPr lang="en-US" sz="3400"/>
              <a:t>Unit test is binary</a:t>
            </a:r>
          </a:p>
          <a:p>
            <a:r>
              <a:rPr lang="en-US" sz="3400"/>
              <a:t>Improve Code Quality</a:t>
            </a:r>
          </a:p>
          <a:p>
            <a:pPr algn="just">
              <a:buNone/>
            </a:pPr>
            <a:r>
              <a:rPr lang="en-US" sz="3400"/>
              <a:t>                 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36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2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Smoke Testing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5277"/>
            <a:ext cx="9601196" cy="397032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Build Verification Testing</a:t>
            </a:r>
          </a:p>
          <a:p>
            <a:r>
              <a:rPr lang="en-US" sz="3600" dirty="0"/>
              <a:t>Covers most of the major functions</a:t>
            </a:r>
            <a:endParaRPr lang="en-US" sz="3400" dirty="0"/>
          </a:p>
          <a:p>
            <a:r>
              <a:rPr lang="en-US" sz="3600" dirty="0"/>
              <a:t>Exposing integration and major problems early</a:t>
            </a:r>
          </a:p>
          <a:p>
            <a:r>
              <a:rPr lang="en-US" sz="3600" dirty="0"/>
              <a:t>Provides some level of confidence</a:t>
            </a:r>
          </a:p>
          <a:p>
            <a:r>
              <a:rPr lang="en-US" sz="3600" dirty="0"/>
              <a:t>Decide if a build is stable enough to proceed with further testing.</a:t>
            </a:r>
            <a:r>
              <a:rPr lang="en-US" sz="3400" dirty="0"/>
              <a:t>                 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806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287"/>
          </a:xfrm>
        </p:spPr>
        <p:txBody>
          <a:bodyPr>
            <a:normAutofit/>
          </a:bodyPr>
          <a:lstStyle/>
          <a:p>
            <a:r>
              <a:rPr lang="en-US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5277"/>
            <a:ext cx="9601196" cy="3970323"/>
          </a:xfrm>
        </p:spPr>
        <p:txBody>
          <a:bodyPr>
            <a:normAutofit fontScale="92500" lnSpcReduction="10000"/>
          </a:bodyPr>
          <a:lstStyle/>
          <a:p>
            <a:r>
              <a:rPr lang="en-US" sz="3400"/>
              <a:t> Individual units are combined and tested as a group</a:t>
            </a:r>
          </a:p>
          <a:p>
            <a:r>
              <a:rPr lang="en-US" sz="3400"/>
              <a:t> To expose defects in the interfaces and in the</a:t>
            </a:r>
            <a:br>
              <a:rPr lang="en-US" sz="3400"/>
            </a:br>
            <a:r>
              <a:rPr lang="en-US" sz="3400"/>
              <a:t>interactions between integrated components or systems</a:t>
            </a:r>
          </a:p>
          <a:p>
            <a:r>
              <a:rPr lang="en-US" sz="3400"/>
              <a:t>Big Bang </a:t>
            </a:r>
          </a:p>
          <a:p>
            <a:r>
              <a:rPr lang="en-US" sz="3400"/>
              <a:t>Top Down (Test Stubs for lower level units )</a:t>
            </a:r>
          </a:p>
          <a:p>
            <a:r>
              <a:rPr lang="en-US" sz="3400"/>
              <a:t>Bottom Up (Test Drivers for higher level units)</a:t>
            </a:r>
          </a:p>
          <a:p>
            <a:pPr algn="just">
              <a:buNone/>
            </a:pPr>
            <a:r>
              <a:rPr lang="en-US" sz="3400"/>
              <a:t>                 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36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287"/>
          </a:xfrm>
        </p:spPr>
        <p:txBody>
          <a:bodyPr>
            <a:normAutofit/>
          </a:bodyPr>
          <a:lstStyle/>
          <a:p>
            <a:r>
              <a:rPr lang="en-US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5277"/>
            <a:ext cx="9601196" cy="3970323"/>
          </a:xfrm>
        </p:spPr>
        <p:txBody>
          <a:bodyPr>
            <a:normAutofit/>
          </a:bodyPr>
          <a:lstStyle/>
          <a:p>
            <a:r>
              <a:rPr lang="en-US" sz="3400"/>
              <a:t> A complete and integrated software is tested</a:t>
            </a:r>
            <a:endParaRPr lang="en-US"/>
          </a:p>
          <a:p>
            <a:r>
              <a:rPr lang="en-US" sz="3400"/>
              <a:t> To evaluate the system’s compliance with the specified requirements.</a:t>
            </a:r>
            <a:endParaRPr lang="en-US"/>
          </a:p>
          <a:p>
            <a:r>
              <a:rPr lang="en-US" sz="3400"/>
              <a:t>Check all the system flows</a:t>
            </a:r>
          </a:p>
          <a:p>
            <a:r>
              <a:rPr lang="en-US" sz="3400"/>
              <a:t>Test the system using scenarios </a:t>
            </a:r>
          </a:p>
          <a:p>
            <a:pPr algn="just">
              <a:buNone/>
            </a:pPr>
            <a:r>
              <a:rPr lang="en-US" sz="3400"/>
              <a:t>                 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3806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287"/>
          </a:xfrm>
        </p:spPr>
        <p:txBody>
          <a:bodyPr>
            <a:normAutofit/>
          </a:bodyPr>
          <a:lstStyle/>
          <a:p>
            <a:r>
              <a:rPr lang="en-US" dirty="0"/>
              <a:t>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35277"/>
            <a:ext cx="10240107" cy="363106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Check responsiveness and stability</a:t>
            </a:r>
            <a:r>
              <a:rPr lang="en-US" dirty="0"/>
              <a:t> </a:t>
            </a:r>
          </a:p>
          <a:p>
            <a:r>
              <a:rPr lang="en-US" sz="3600" dirty="0"/>
              <a:t>Load testing</a:t>
            </a:r>
            <a:endParaRPr lang="en-US" dirty="0"/>
          </a:p>
          <a:p>
            <a:r>
              <a:rPr lang="en-US" sz="3600" dirty="0"/>
              <a:t>Stress testing</a:t>
            </a:r>
          </a:p>
          <a:p>
            <a:r>
              <a:rPr lang="en-US" sz="3600" dirty="0"/>
              <a:t>Soak testing </a:t>
            </a:r>
          </a:p>
          <a:p>
            <a:r>
              <a:rPr lang="en-US" sz="3600" dirty="0"/>
              <a:t>Spike testing</a:t>
            </a:r>
            <a:r>
              <a:rPr lang="en-US" sz="3400" dirty="0"/>
              <a:t> </a:t>
            </a:r>
          </a:p>
          <a:p>
            <a:r>
              <a:rPr lang="en-US" sz="3400" dirty="0"/>
              <a:t>Measure </a:t>
            </a:r>
            <a:r>
              <a:rPr lang="en-US" sz="3600" dirty="0"/>
              <a:t>speed, scalability, stability &amp; reliability</a:t>
            </a:r>
            <a:r>
              <a:rPr lang="en-US" sz="3400" dirty="0"/>
              <a:t>                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554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287"/>
          </a:xfrm>
        </p:spPr>
        <p:txBody>
          <a:bodyPr>
            <a:normAutofit/>
          </a:bodyPr>
          <a:lstStyle/>
          <a:p>
            <a:r>
              <a:rPr lang="en-US" dirty="0"/>
              <a:t>Security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35277"/>
            <a:ext cx="10240107" cy="3631061"/>
          </a:xfrm>
        </p:spPr>
        <p:txBody>
          <a:bodyPr>
            <a:normAutofit/>
          </a:bodyPr>
          <a:lstStyle/>
          <a:p>
            <a:r>
              <a:rPr lang="en-US" sz="3400" dirty="0"/>
              <a:t>P</a:t>
            </a:r>
            <a:r>
              <a:rPr lang="en-US" sz="3600" dirty="0"/>
              <a:t>rotects data and maintains functionality as intended</a:t>
            </a:r>
            <a:r>
              <a:rPr lang="en-US" sz="3400" dirty="0"/>
              <a:t> </a:t>
            </a:r>
          </a:p>
          <a:p>
            <a:r>
              <a:rPr lang="en-US" sz="3600" dirty="0"/>
              <a:t>Broken Authentication and Session Management</a:t>
            </a:r>
          </a:p>
          <a:p>
            <a:r>
              <a:rPr lang="en-US" sz="3600" dirty="0"/>
              <a:t>Brute Force Attack</a:t>
            </a:r>
          </a:p>
          <a:p>
            <a:r>
              <a:rPr lang="en-US" sz="3600" dirty="0"/>
              <a:t>Specific Risky functionalities</a:t>
            </a:r>
            <a:r>
              <a:rPr lang="en-US" sz="3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65487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287"/>
          </a:xfrm>
        </p:spPr>
        <p:txBody>
          <a:bodyPr>
            <a:normAutofit/>
          </a:bodyPr>
          <a:lstStyle/>
          <a:p>
            <a:r>
              <a:rPr lang="en-US"/>
              <a:t>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5277"/>
            <a:ext cx="9601196" cy="3970323"/>
          </a:xfrm>
        </p:spPr>
        <p:txBody>
          <a:bodyPr>
            <a:normAutofit fontScale="77500" lnSpcReduction="20000"/>
          </a:bodyPr>
          <a:lstStyle/>
          <a:p>
            <a:r>
              <a:rPr lang="en-US" sz="3400"/>
              <a:t> Testing changes to software to make sure that the older functionality works with the new changes</a:t>
            </a:r>
            <a:r>
              <a:rPr lang="en-US" sz="3000"/>
              <a:t> </a:t>
            </a:r>
          </a:p>
          <a:p>
            <a:r>
              <a:rPr lang="en-US" sz="3400"/>
              <a:t>Re-executing those tests that are impacted by the code changes</a:t>
            </a:r>
          </a:p>
          <a:p>
            <a:r>
              <a:rPr lang="en-US" sz="3400"/>
              <a:t>Create regression testing suit</a:t>
            </a:r>
          </a:p>
          <a:p>
            <a:pPr lvl="1"/>
            <a:r>
              <a:rPr lang="en-US" sz="3000"/>
              <a:t>Tests are selected based on the area of frequent defect</a:t>
            </a:r>
          </a:p>
          <a:p>
            <a:pPr lvl="1"/>
            <a:r>
              <a:rPr lang="en-US" sz="3000"/>
              <a:t>Include the area, which has undergone code changes many a times</a:t>
            </a:r>
          </a:p>
          <a:p>
            <a:pPr lvl="1"/>
            <a:r>
              <a:rPr lang="en-US" sz="3000"/>
              <a:t>Criticality of the features.</a:t>
            </a:r>
          </a:p>
          <a:p>
            <a:r>
              <a:rPr lang="en-US" sz="3400"/>
              <a:t>Apt tool and automate the Regression Tests</a:t>
            </a:r>
          </a:p>
          <a:p>
            <a:pPr algn="just">
              <a:buNone/>
            </a:pPr>
            <a:r>
              <a:rPr lang="en-US" sz="3400"/>
              <a:t>                 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160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287"/>
          </a:xfrm>
        </p:spPr>
        <p:txBody>
          <a:bodyPr>
            <a:normAutofit/>
          </a:bodyPr>
          <a:lstStyle/>
          <a:p>
            <a:r>
              <a:rPr lang="en-US"/>
              <a:t>Acceptance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5277"/>
            <a:ext cx="9601196" cy="3970323"/>
          </a:xfrm>
        </p:spPr>
        <p:txBody>
          <a:bodyPr>
            <a:normAutofit fontScale="92500" lnSpcReduction="10000"/>
          </a:bodyPr>
          <a:lstStyle/>
          <a:p>
            <a:r>
              <a:rPr lang="en-US" sz="3400"/>
              <a:t>To evaluate the system's compliance with the business requirement</a:t>
            </a:r>
          </a:p>
          <a:p>
            <a:r>
              <a:rPr lang="en-US" sz="3400"/>
              <a:t>Met the required criteria for delivery to end users.</a:t>
            </a:r>
          </a:p>
          <a:p>
            <a:pPr algn="just"/>
            <a:r>
              <a:rPr lang="en-US" sz="3000"/>
              <a:t>User acceptance Testing</a:t>
            </a:r>
          </a:p>
          <a:p>
            <a:pPr algn="just"/>
            <a:r>
              <a:rPr lang="en-US" sz="3000"/>
              <a:t>Alpha Testing</a:t>
            </a:r>
            <a:endParaRPr lang="en-US"/>
          </a:p>
          <a:p>
            <a:pPr algn="just"/>
            <a:r>
              <a:rPr lang="en-US" sz="3000"/>
              <a:t>Beta Testing</a:t>
            </a:r>
            <a:endParaRPr lang="en-US"/>
          </a:p>
          <a:p>
            <a:pPr algn="just">
              <a:buNone/>
            </a:pPr>
            <a:r>
              <a:rPr lang="en-US" sz="3400"/>
              <a:t>                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21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287"/>
          </a:xfrm>
        </p:spPr>
        <p:txBody>
          <a:bodyPr>
            <a:normAutofit/>
          </a:bodyPr>
          <a:lstStyle/>
          <a:p>
            <a:r>
              <a:rPr lang="en-US"/>
              <a:t>Deployment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5277"/>
            <a:ext cx="9601196" cy="3970323"/>
          </a:xfrm>
        </p:spPr>
        <p:txBody>
          <a:bodyPr>
            <a:normAutofit/>
          </a:bodyPr>
          <a:lstStyle/>
          <a:p>
            <a:r>
              <a:rPr lang="en-US" sz="3400" dirty="0"/>
              <a:t>To evaluate the system with prod environment variables </a:t>
            </a:r>
          </a:p>
          <a:p>
            <a:r>
              <a:rPr lang="en-US" sz="3400" dirty="0"/>
              <a:t>Simulate prod environment as staging environment </a:t>
            </a:r>
            <a:endParaRPr lang="en-US" dirty="0"/>
          </a:p>
          <a:p>
            <a:pPr algn="just"/>
            <a:r>
              <a:rPr lang="en-US" sz="3000" dirty="0"/>
              <a:t>Deploy the new build in staging </a:t>
            </a:r>
          </a:p>
          <a:p>
            <a:pPr algn="just">
              <a:buSzPct val="114999"/>
            </a:pPr>
            <a:r>
              <a:rPr lang="en-US" sz="3000" dirty="0"/>
              <a:t>Sanity Testing</a:t>
            </a:r>
          </a:p>
          <a:p>
            <a:pPr algn="just">
              <a:buSzPct val="114999"/>
            </a:pPr>
            <a:r>
              <a:rPr lang="en-US" sz="3000" dirty="0"/>
              <a:t>User acceptance Testing</a:t>
            </a:r>
            <a:r>
              <a:rPr lang="en-US" sz="3400" dirty="0"/>
              <a:t>              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708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287"/>
          </a:xfrm>
        </p:spPr>
        <p:txBody>
          <a:bodyPr>
            <a:normAutofit/>
          </a:bodyPr>
          <a:lstStyle/>
          <a:p>
            <a:r>
              <a:rPr lang="en-US"/>
              <a:t>Post Deployment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5277"/>
            <a:ext cx="9601196" cy="3970323"/>
          </a:xfrm>
        </p:spPr>
        <p:txBody>
          <a:bodyPr>
            <a:normAutofit/>
          </a:bodyPr>
          <a:lstStyle/>
          <a:p>
            <a:r>
              <a:rPr lang="en-US" sz="3400"/>
              <a:t>To evaluate the system in prod environment </a:t>
            </a:r>
          </a:p>
          <a:p>
            <a:pPr algn="just">
              <a:buSzPct val="114999"/>
            </a:pPr>
            <a:r>
              <a:rPr lang="en-US" sz="3000"/>
              <a:t>Check all the main functionality </a:t>
            </a:r>
            <a:r>
              <a:rPr lang="en-US" sz="3400"/>
              <a:t>    </a:t>
            </a:r>
            <a:endParaRPr lang="en-US"/>
          </a:p>
          <a:p>
            <a:pPr algn="just">
              <a:buSzPct val="114999"/>
            </a:pPr>
            <a:r>
              <a:rPr lang="en-US" sz="3400"/>
              <a:t>Download the app from app store and test          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44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/>
          </a:p>
          <a:p>
            <a:pPr marL="0" indent="0" algn="ctr">
              <a:buNone/>
            </a:pPr>
            <a:r>
              <a:rPr lang="en-US" sz="4000"/>
              <a:t>Why testing needed?</a:t>
            </a:r>
            <a:endParaRPr lang="en-US"/>
          </a:p>
          <a:p>
            <a:endParaRPr lang="en-US" sz="4000"/>
          </a:p>
        </p:txBody>
      </p:sp>
    </p:spTree>
    <p:extLst>
      <p:ext uri="{BB962C8B-B14F-4D97-AF65-F5344CB8AC3E}">
        <p14:creationId xmlns="" xmlns:p14="http://schemas.microsoft.com/office/powerpoint/2010/main" val="2622339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45" y="5376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124" y="2633411"/>
            <a:ext cx="9601196" cy="331893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3200" dirty="0"/>
              <a:t>Agile(Scrum)Testing</a:t>
            </a:r>
            <a:endParaRPr lang="en-US" dirty="0"/>
          </a:p>
          <a:p>
            <a:pPr lvl="1"/>
            <a:r>
              <a:rPr lang="en-US" dirty="0"/>
              <a:t>Product backlog (User Stories)</a:t>
            </a:r>
          </a:p>
          <a:p>
            <a:pPr lvl="1"/>
            <a:r>
              <a:rPr lang="en-US" dirty="0"/>
              <a:t>Definition of Done (DoD-checklist )</a:t>
            </a:r>
          </a:p>
          <a:p>
            <a:pPr lvl="1"/>
            <a:r>
              <a:rPr lang="en-US" dirty="0"/>
              <a:t>Test Information</a:t>
            </a:r>
          </a:p>
          <a:p>
            <a:pPr lvl="1"/>
            <a:r>
              <a:rPr lang="en-US" dirty="0"/>
              <a:t>Prepare Test Plan</a:t>
            </a:r>
          </a:p>
          <a:p>
            <a:pPr lvl="1"/>
            <a:r>
              <a:rPr lang="en-US" dirty="0"/>
              <a:t>Design Tet Cases</a:t>
            </a:r>
          </a:p>
          <a:p>
            <a:pPr lvl="1"/>
            <a:r>
              <a:rPr lang="en-US" dirty="0"/>
              <a:t>Conduct Testing</a:t>
            </a:r>
          </a:p>
          <a:p>
            <a:pPr lvl="1"/>
            <a:r>
              <a:rPr lang="en-US" dirty="0"/>
              <a:t>Collect Test Results</a:t>
            </a:r>
          </a:p>
          <a:p>
            <a:pPr lvl="1"/>
            <a:r>
              <a:rPr lang="en-US" dirty="0"/>
              <a:t>Prepare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b="1" dirty="0"/>
          </a:p>
          <a:p>
            <a:pPr marL="0" indent="0">
              <a:buNone/>
            </a:pPr>
            <a:endParaRPr lang="en-US" sz="3200" dirty="0"/>
          </a:p>
          <a:p>
            <a:pPr marL="457200" indent="-457200"/>
            <a:endParaRPr lang="en-US" sz="3200" dirty="0"/>
          </a:p>
          <a:p>
            <a:pPr marL="457200" indent="-457200"/>
            <a:endParaRPr lang="en-US" sz="3200" dirty="0"/>
          </a:p>
          <a:p>
            <a:pPr lvl="2"/>
            <a:endParaRPr lang="en-US" sz="3200" dirty="0"/>
          </a:p>
          <a:p>
            <a:pPr lvl="3"/>
            <a:endParaRPr lang="en-US" sz="2800" dirty="0"/>
          </a:p>
          <a:p>
            <a:pPr lvl="2"/>
            <a:endParaRPr lang="en-US" sz="3200" dirty="0"/>
          </a:p>
          <a:p>
            <a:pPr lvl="2"/>
            <a:endParaRPr lang="en-US" sz="3200" dirty="0"/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431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Testing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91163"/>
            <a:ext cx="9601196" cy="3318936"/>
          </a:xfrm>
        </p:spPr>
        <p:txBody>
          <a:bodyPr>
            <a:normAutofit fontScale="55000" lnSpcReduction="20000"/>
          </a:bodyPr>
          <a:lstStyle/>
          <a:p>
            <a:r>
              <a:rPr lang="en-US" sz="4600"/>
              <a:t>Software Verification</a:t>
            </a:r>
            <a:endParaRPr lang="en-US"/>
          </a:p>
          <a:p>
            <a:pPr marL="914400" lvl="2" indent="0"/>
            <a:r>
              <a:rPr lang="en-US" sz="4000"/>
              <a:t> Adhering to the proper specifications and methodologies.</a:t>
            </a:r>
            <a:endParaRPr lang="en-US"/>
          </a:p>
          <a:p>
            <a:pPr marL="914400" lvl="2" indent="0"/>
            <a:r>
              <a:rPr lang="en-US" sz="4000"/>
              <a:t>Are we building the product right?</a:t>
            </a:r>
          </a:p>
          <a:p>
            <a:pPr marL="914400" lvl="2" indent="0"/>
            <a:r>
              <a:rPr lang="en-US" sz="4000"/>
              <a:t>Reviews, Inspections, Walk Throughs</a:t>
            </a:r>
          </a:p>
          <a:p>
            <a:r>
              <a:rPr lang="en-US" sz="4600"/>
              <a:t>Software Validation</a:t>
            </a:r>
            <a:endParaRPr lang="en-US"/>
          </a:p>
          <a:p>
            <a:pPr lvl="1"/>
            <a:r>
              <a:rPr lang="en-US" sz="3600"/>
              <a:t>Examining whether or not the software satisfies the user requirements.</a:t>
            </a:r>
          </a:p>
          <a:p>
            <a:pPr lvl="1"/>
            <a:r>
              <a:rPr lang="en-US" sz="3600"/>
              <a:t>Are we building the right product</a:t>
            </a:r>
          </a:p>
          <a:p>
            <a:pPr lvl="1"/>
            <a:r>
              <a:rPr lang="en-US" sz="3600"/>
              <a:t>Testing </a:t>
            </a:r>
          </a:p>
          <a:p>
            <a:endParaRPr lang="en-US" sz="4600"/>
          </a:p>
          <a:p>
            <a:pPr marL="914400" lvl="2" indent="0">
              <a:buNone/>
            </a:pPr>
            <a:endParaRPr lang="en-US" sz="3200"/>
          </a:p>
          <a:p>
            <a:pPr lvl="2"/>
            <a:endParaRPr lang="en-US" sz="2800"/>
          </a:p>
          <a:p>
            <a:pPr lvl="2"/>
            <a:endParaRPr lang="en-US" sz="3200" b="1"/>
          </a:p>
          <a:p>
            <a:pPr lvl="2"/>
            <a:endParaRPr lang="en-US" sz="3200" b="1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="" xmlns:p14="http://schemas.microsoft.com/office/powerpoint/2010/main" val="62748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Testing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8031"/>
            <a:ext cx="9601196" cy="3318936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6600"/>
              <a:t>Testing Types</a:t>
            </a:r>
          </a:p>
          <a:p>
            <a:r>
              <a:rPr lang="en-US" sz="4600"/>
              <a:t>Manual Testing</a:t>
            </a:r>
            <a:endParaRPr lang="en-US"/>
          </a:p>
          <a:p>
            <a:pPr marL="1485900" lvl="2" indent="-571500"/>
            <a:r>
              <a:rPr lang="en-US" sz="4000"/>
              <a:t> Without taking help of automated testing tools</a:t>
            </a:r>
          </a:p>
          <a:p>
            <a:pPr marL="1485900" lvl="2" indent="-571500"/>
            <a:r>
              <a:rPr lang="en-US" sz="4000"/>
              <a:t> Time and resource consuming</a:t>
            </a:r>
          </a:p>
          <a:p>
            <a:r>
              <a:rPr lang="en-US" sz="4600"/>
              <a:t>Automated Testing</a:t>
            </a:r>
          </a:p>
          <a:p>
            <a:pPr lvl="1"/>
            <a:r>
              <a:rPr lang="en-US" sz="3600"/>
              <a:t>With the help of automated testing tools</a:t>
            </a:r>
          </a:p>
          <a:p>
            <a:pPr lvl="1"/>
            <a:r>
              <a:rPr lang="en-US" sz="3600"/>
              <a:t>Limitations with manual testing can be overcome</a:t>
            </a:r>
          </a:p>
          <a:p>
            <a:pPr marL="457200" lvl="1" indent="0">
              <a:buNone/>
            </a:pPr>
            <a:endParaRPr lang="en-US" sz="3600"/>
          </a:p>
          <a:p>
            <a:endParaRPr lang="en-US" sz="4600"/>
          </a:p>
          <a:p>
            <a:pPr marL="914400" lvl="2" indent="0">
              <a:buNone/>
            </a:pPr>
            <a:endParaRPr lang="en-US" sz="3200"/>
          </a:p>
          <a:p>
            <a:pPr lvl="2"/>
            <a:endParaRPr lang="en-US" sz="2800"/>
          </a:p>
          <a:p>
            <a:pPr lvl="2"/>
            <a:endParaRPr lang="en-US" sz="3200" b="1"/>
          </a:p>
          <a:p>
            <a:pPr lvl="2"/>
            <a:endParaRPr lang="en-US" sz="3200" b="1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="" xmlns:p14="http://schemas.microsoft.com/office/powerpoint/2010/main" val="334237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Testing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533" y="2562409"/>
            <a:ext cx="9601196" cy="36565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/>
              <a:t>Testing Methods</a:t>
            </a:r>
            <a:endParaRPr lang="en-US" sz="8800"/>
          </a:p>
          <a:p>
            <a:r>
              <a:rPr lang="en-US" sz="4000"/>
              <a:t>Static Testing</a:t>
            </a:r>
          </a:p>
          <a:p>
            <a:r>
              <a:rPr lang="en-US" sz="4000"/>
              <a:t>Dynamic Testing</a:t>
            </a:r>
          </a:p>
          <a:p>
            <a:endParaRPr lang="en-US" sz="4600"/>
          </a:p>
          <a:p>
            <a:endParaRPr lang="en-US" sz="4600"/>
          </a:p>
          <a:p>
            <a:pPr lvl="1"/>
            <a:endParaRPr lang="en-US" sz="4600"/>
          </a:p>
          <a:p>
            <a:pPr lvl="1"/>
            <a:endParaRPr lang="en-US" sz="4200"/>
          </a:p>
          <a:p>
            <a:endParaRPr lang="en-US" sz="4600"/>
          </a:p>
          <a:p>
            <a:pPr marL="914400" lvl="2" indent="0">
              <a:buNone/>
            </a:pPr>
            <a:endParaRPr lang="en-US" sz="3200"/>
          </a:p>
          <a:p>
            <a:pPr lvl="2"/>
            <a:endParaRPr lang="en-US" sz="2800"/>
          </a:p>
          <a:p>
            <a:pPr lvl="2"/>
            <a:endParaRPr lang="en-US" sz="3200" b="1"/>
          </a:p>
          <a:p>
            <a:pPr lvl="2"/>
            <a:endParaRPr lang="en-US" sz="3200" b="1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="" xmlns:p14="http://schemas.microsoft.com/office/powerpoint/2010/main" val="230742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Testing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3654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600"/>
              <a:t>Testing Approaches</a:t>
            </a:r>
            <a:endParaRPr lang="en-US" err="1"/>
          </a:p>
          <a:p>
            <a:r>
              <a:rPr lang="en-US" sz="4600"/>
              <a:t>Black Box</a:t>
            </a:r>
          </a:p>
          <a:p>
            <a:r>
              <a:rPr lang="en-US" sz="4600"/>
              <a:t>White Box</a:t>
            </a:r>
          </a:p>
          <a:p>
            <a:r>
              <a:rPr lang="en-US" sz="4600"/>
              <a:t>Gray Box</a:t>
            </a:r>
          </a:p>
          <a:p>
            <a:pPr marL="914400" lvl="2" indent="0">
              <a:buNone/>
            </a:pPr>
            <a:endParaRPr lang="en-US" sz="4000"/>
          </a:p>
          <a:p>
            <a:pPr marL="457200" lvl="1" indent="0">
              <a:buNone/>
            </a:pPr>
            <a:endParaRPr lang="en-US" sz="3600"/>
          </a:p>
          <a:p>
            <a:endParaRPr lang="en-US" sz="4600"/>
          </a:p>
          <a:p>
            <a:pPr marL="914400" lvl="2" indent="0">
              <a:buNone/>
            </a:pPr>
            <a:endParaRPr lang="en-US" sz="3200"/>
          </a:p>
          <a:p>
            <a:pPr lvl="2"/>
            <a:endParaRPr lang="en-US" sz="2800"/>
          </a:p>
          <a:p>
            <a:pPr lvl="2"/>
            <a:endParaRPr lang="en-US" sz="3200" b="1"/>
          </a:p>
          <a:p>
            <a:pPr lvl="2"/>
            <a:endParaRPr lang="en-US" sz="3200" b="1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="" xmlns:p14="http://schemas.microsoft.com/office/powerpoint/2010/main" val="50103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Testing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533" y="2504899"/>
            <a:ext cx="9601196" cy="365653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8800" dirty="0"/>
              <a:t>Testing Levels</a:t>
            </a:r>
          </a:p>
          <a:p>
            <a:r>
              <a:rPr lang="en-US" sz="4600" dirty="0"/>
              <a:t>Unit Testing</a:t>
            </a:r>
          </a:p>
          <a:p>
            <a:r>
              <a:rPr lang="en-US" sz="4600" dirty="0"/>
              <a:t>Integration Testing</a:t>
            </a:r>
          </a:p>
          <a:p>
            <a:r>
              <a:rPr lang="en-US" sz="4600" dirty="0"/>
              <a:t>System Testing</a:t>
            </a:r>
          </a:p>
          <a:p>
            <a:pPr lvl="1"/>
            <a:r>
              <a:rPr lang="en-US" sz="4600" dirty="0"/>
              <a:t>Functional </a:t>
            </a:r>
            <a:r>
              <a:rPr lang="en-US" sz="4600" dirty="0" smtClean="0"/>
              <a:t>Testing</a:t>
            </a:r>
          </a:p>
          <a:p>
            <a:pPr lvl="1"/>
            <a:r>
              <a:rPr lang="en-US" sz="4600" dirty="0" smtClean="0"/>
              <a:t>Non-Functional Testing</a:t>
            </a:r>
            <a:endParaRPr lang="en-US" sz="4600" dirty="0"/>
          </a:p>
          <a:p>
            <a:endParaRPr lang="en-US" sz="4600" dirty="0"/>
          </a:p>
          <a:p>
            <a:pPr lvl="1"/>
            <a:endParaRPr lang="en-US" sz="4600" dirty="0"/>
          </a:p>
          <a:p>
            <a:pPr lvl="1"/>
            <a:endParaRPr lang="en-US" sz="4200" dirty="0"/>
          </a:p>
          <a:p>
            <a:endParaRPr lang="en-US" sz="4600" dirty="0"/>
          </a:p>
          <a:p>
            <a:pPr marL="914400" lvl="2" indent="0">
              <a:buNone/>
            </a:pPr>
            <a:endParaRPr lang="en-US" sz="3200" dirty="0"/>
          </a:p>
          <a:p>
            <a:pPr lvl="2"/>
            <a:endParaRPr lang="en-US" sz="2800" dirty="0"/>
          </a:p>
          <a:p>
            <a:pPr lvl="2"/>
            <a:endParaRPr lang="en-US" sz="3200" b="1" dirty="0"/>
          </a:p>
          <a:p>
            <a:pPr lvl="2"/>
            <a:endParaRPr lang="en-US" sz="3200" b="1" dirty="0"/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7212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Testing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3012"/>
            <a:ext cx="9601196" cy="36565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/>
              <a:t>Testing Levels</a:t>
            </a:r>
          </a:p>
          <a:p>
            <a:r>
              <a:rPr lang="en-US" sz="3600"/>
              <a:t>Acceptance Testing</a:t>
            </a:r>
          </a:p>
          <a:p>
            <a:pPr lvl="1"/>
            <a:r>
              <a:rPr lang="en-US" sz="3600"/>
              <a:t>Alpha Testing</a:t>
            </a:r>
          </a:p>
          <a:p>
            <a:pPr lvl="1"/>
            <a:r>
              <a:rPr lang="en-US" sz="3600"/>
              <a:t>Beta Testing</a:t>
            </a:r>
          </a:p>
          <a:p>
            <a:r>
              <a:rPr lang="en-US" sz="3600"/>
              <a:t>Regression Testing</a:t>
            </a:r>
          </a:p>
          <a:p>
            <a:pPr lvl="1"/>
            <a:endParaRPr lang="en-US" sz="4600"/>
          </a:p>
          <a:p>
            <a:pPr lvl="1"/>
            <a:endParaRPr lang="en-US" sz="4200"/>
          </a:p>
          <a:p>
            <a:endParaRPr lang="en-US" sz="4600"/>
          </a:p>
          <a:p>
            <a:pPr marL="914400" lvl="2" indent="0">
              <a:buNone/>
            </a:pPr>
            <a:endParaRPr lang="en-US" sz="3200"/>
          </a:p>
          <a:p>
            <a:pPr lvl="2"/>
            <a:endParaRPr lang="en-US" sz="2800"/>
          </a:p>
          <a:p>
            <a:pPr lvl="2"/>
            <a:endParaRPr lang="en-US" sz="3200" b="1"/>
          </a:p>
          <a:p>
            <a:pPr lvl="2"/>
            <a:endParaRPr lang="en-US" sz="3200" b="1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="" xmlns:p14="http://schemas.microsoft.com/office/powerpoint/2010/main" val="4110555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204</TotalTime>
  <Words>444</Words>
  <Application>Microsoft Office PowerPoint</Application>
  <PresentationFormat>Custom</PresentationFormat>
  <Paragraphs>264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Organic</vt:lpstr>
      <vt:lpstr>Software Engineering</vt:lpstr>
      <vt:lpstr>Software Testing</vt:lpstr>
      <vt:lpstr>Software Testing</vt:lpstr>
      <vt:lpstr>Software Testing Overview</vt:lpstr>
      <vt:lpstr>Software Testing Overview</vt:lpstr>
      <vt:lpstr>Software Testing Overview</vt:lpstr>
      <vt:lpstr>Software Testing Overview</vt:lpstr>
      <vt:lpstr>Software Testing Overview</vt:lpstr>
      <vt:lpstr>Software Testing Overview</vt:lpstr>
      <vt:lpstr>Software Testing Overview</vt:lpstr>
      <vt:lpstr>Software Testing Overview</vt:lpstr>
      <vt:lpstr>Software Testing Overview</vt:lpstr>
      <vt:lpstr>  What is Agile Testing? </vt:lpstr>
      <vt:lpstr>  Agile Testing Vs. Waterfall Testing  </vt:lpstr>
      <vt:lpstr> Agile Testing Principles  </vt:lpstr>
      <vt:lpstr> Agile Testing Phases </vt:lpstr>
      <vt:lpstr> Agile Testing Activities   </vt:lpstr>
      <vt:lpstr> Agile Testing Lifecycle </vt:lpstr>
      <vt:lpstr> Agile Testing During an Iteration    </vt:lpstr>
      <vt:lpstr> Unit Testing </vt:lpstr>
      <vt:lpstr> Smoke Testing </vt:lpstr>
      <vt:lpstr>Integration Testing</vt:lpstr>
      <vt:lpstr>System Testing</vt:lpstr>
      <vt:lpstr>Performance Testing</vt:lpstr>
      <vt:lpstr>Security Testing</vt:lpstr>
      <vt:lpstr>Regression Testing</vt:lpstr>
      <vt:lpstr>Acceptance Testing</vt:lpstr>
      <vt:lpstr>Deployment Testing</vt:lpstr>
      <vt:lpstr>Post Deployment Testing</vt:lpstr>
      <vt:lpstr> Software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Amir</cp:lastModifiedBy>
  <cp:revision>22</cp:revision>
  <dcterms:created xsi:type="dcterms:W3CDTF">2014-09-12T17:26:41Z</dcterms:created>
  <dcterms:modified xsi:type="dcterms:W3CDTF">2020-10-06T04:01:05Z</dcterms:modified>
</cp:coreProperties>
</file>