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302" r:id="rId4"/>
    <p:sldId id="307" r:id="rId5"/>
    <p:sldId id="292" r:id="rId6"/>
    <p:sldId id="305" r:id="rId7"/>
    <p:sldId id="308" r:id="rId8"/>
    <p:sldId id="303" r:id="rId9"/>
    <p:sldId id="306" r:id="rId10"/>
    <p:sldId id="304" r:id="rId11"/>
    <p:sldId id="314" r:id="rId12"/>
    <p:sldId id="301" r:id="rId13"/>
    <p:sldId id="294" r:id="rId14"/>
    <p:sldId id="295" r:id="rId15"/>
    <p:sldId id="298" r:id="rId16"/>
    <p:sldId id="297" r:id="rId17"/>
    <p:sldId id="296" r:id="rId18"/>
    <p:sldId id="309" r:id="rId19"/>
    <p:sldId id="299" r:id="rId20"/>
    <p:sldId id="311" r:id="rId21"/>
    <p:sldId id="300" r:id="rId22"/>
    <p:sldId id="310" r:id="rId23"/>
    <p:sldId id="31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97D24C-7919-4059-920C-60A82D4E08FF}" v="24" dt="2018-12-21T14:00:25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.Aamir Saleem M.Saleem" userId="ef31f94488006d7d" providerId="Windows Live" clId="Web-{458F356D-D508-46D8-B4BD-B25215A35281}"/>
    <pc:docChg chg="addSld delSld modSld sldOrd">
      <pc:chgData name="M.Aamir Saleem M.Saleem" userId="ef31f94488006d7d" providerId="Windows Live" clId="Web-{458F356D-D508-46D8-B4BD-B25215A35281}" dt="2018-12-10T07:26:42.298" v="158" actId="20577"/>
      <pc:docMkLst>
        <pc:docMk/>
      </pc:docMkLst>
      <pc:sldChg chg="modSp">
        <pc:chgData name="M.Aamir Saleem M.Saleem" userId="ef31f94488006d7d" providerId="Windows Live" clId="Web-{458F356D-D508-46D8-B4BD-B25215A35281}" dt="2018-12-10T06:41:14.821" v="4" actId="20577"/>
        <pc:sldMkLst>
          <pc:docMk/>
          <pc:sldMk cId="403577925" sldId="330"/>
        </pc:sldMkLst>
        <pc:spChg chg="mod">
          <ac:chgData name="M.Aamir Saleem M.Saleem" userId="ef31f94488006d7d" providerId="Windows Live" clId="Web-{458F356D-D508-46D8-B4BD-B25215A35281}" dt="2018-12-10T06:41:14.821" v="4" actId="20577"/>
          <ac:spMkLst>
            <pc:docMk/>
            <pc:sldMk cId="403577925" sldId="330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458F356D-D508-46D8-B4BD-B25215A35281}" dt="2018-12-10T07:01:22.168" v="105" actId="20577"/>
        <pc:sldMkLst>
          <pc:docMk/>
          <pc:sldMk cId="2026821016" sldId="340"/>
        </pc:sldMkLst>
        <pc:spChg chg="mod">
          <ac:chgData name="M.Aamir Saleem M.Saleem" userId="ef31f94488006d7d" providerId="Windows Live" clId="Web-{458F356D-D508-46D8-B4BD-B25215A35281}" dt="2018-12-10T07:01:22.168" v="105" actId="20577"/>
          <ac:spMkLst>
            <pc:docMk/>
            <pc:sldMk cId="2026821016" sldId="340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458F356D-D508-46D8-B4BD-B25215A35281}" dt="2018-12-10T07:26:42.298" v="157" actId="20577"/>
        <pc:sldMkLst>
          <pc:docMk/>
          <pc:sldMk cId="2828006701" sldId="343"/>
        </pc:sldMkLst>
        <pc:spChg chg="mod">
          <ac:chgData name="M.Aamir Saleem M.Saleem" userId="ef31f94488006d7d" providerId="Windows Live" clId="Web-{458F356D-D508-46D8-B4BD-B25215A35281}" dt="2018-12-10T07:26:42.298" v="157" actId="20577"/>
          <ac:spMkLst>
            <pc:docMk/>
            <pc:sldMk cId="2828006701" sldId="343"/>
            <ac:spMk id="3" creationId="{A5467C0C-0D6D-410A-9210-CE7D426F5FDA}"/>
          </ac:spMkLst>
        </pc:spChg>
      </pc:sldChg>
      <pc:sldChg chg="ord">
        <pc:chgData name="M.Aamir Saleem M.Saleem" userId="ef31f94488006d7d" providerId="Windows Live" clId="Web-{458F356D-D508-46D8-B4BD-B25215A35281}" dt="2018-12-10T06:43:22.665" v="41"/>
        <pc:sldMkLst>
          <pc:docMk/>
          <pc:sldMk cId="3686117198" sldId="345"/>
        </pc:sldMkLst>
      </pc:sldChg>
      <pc:sldChg chg="delSp modSp del ord">
        <pc:chgData name="M.Aamir Saleem M.Saleem" userId="ef31f94488006d7d" providerId="Windows Live" clId="Web-{458F356D-D508-46D8-B4BD-B25215A35281}" dt="2018-12-10T07:06:26.044" v="136"/>
        <pc:sldMkLst>
          <pc:docMk/>
          <pc:sldMk cId="95710568" sldId="346"/>
        </pc:sldMkLst>
        <pc:spChg chg="mod">
          <ac:chgData name="M.Aamir Saleem M.Saleem" userId="ef31f94488006d7d" providerId="Windows Live" clId="Web-{458F356D-D508-46D8-B4BD-B25215A35281}" dt="2018-12-10T07:03:23.153" v="129" actId="20577"/>
          <ac:spMkLst>
            <pc:docMk/>
            <pc:sldMk cId="95710568" sldId="346"/>
            <ac:spMk id="2" creationId="{F631C03F-7AD1-4391-89CE-4F864F937538}"/>
          </ac:spMkLst>
        </pc:spChg>
        <pc:spChg chg="mod">
          <ac:chgData name="M.Aamir Saleem M.Saleem" userId="ef31f94488006d7d" providerId="Windows Live" clId="Web-{458F356D-D508-46D8-B4BD-B25215A35281}" dt="2018-12-10T07:05:05.153" v="132" actId="20577"/>
          <ac:spMkLst>
            <pc:docMk/>
            <pc:sldMk cId="95710568" sldId="346"/>
            <ac:spMk id="3" creationId="{A5467C0C-0D6D-410A-9210-CE7D426F5FDA}"/>
          </ac:spMkLst>
        </pc:spChg>
        <pc:picChg chg="del">
          <ac:chgData name="M.Aamir Saleem M.Saleem" userId="ef31f94488006d7d" providerId="Windows Live" clId="Web-{458F356D-D508-46D8-B4BD-B25215A35281}" dt="2018-12-10T07:06:21.982" v="135"/>
          <ac:picMkLst>
            <pc:docMk/>
            <pc:sldMk cId="95710568" sldId="346"/>
            <ac:picMk id="4" creationId="{DF916134-AB2D-45A0-9AB8-6D1F4931732C}"/>
          </ac:picMkLst>
        </pc:picChg>
      </pc:sldChg>
      <pc:sldChg chg="addSp delSp modSp add ord replId">
        <pc:chgData name="M.Aamir Saleem M.Saleem" userId="ef31f94488006d7d" providerId="Windows Live" clId="Web-{458F356D-D508-46D8-B4BD-B25215A35281}" dt="2018-12-10T06:45:38.431" v="67" actId="20577"/>
        <pc:sldMkLst>
          <pc:docMk/>
          <pc:sldMk cId="2120047499" sldId="347"/>
        </pc:sldMkLst>
        <pc:spChg chg="mod">
          <ac:chgData name="M.Aamir Saleem M.Saleem" userId="ef31f94488006d7d" providerId="Windows Live" clId="Web-{458F356D-D508-46D8-B4BD-B25215A35281}" dt="2018-12-10T06:45:38.431" v="67" actId="20577"/>
          <ac:spMkLst>
            <pc:docMk/>
            <pc:sldMk cId="2120047499" sldId="347"/>
            <ac:spMk id="3" creationId="{A5467C0C-0D6D-410A-9210-CE7D426F5FDA}"/>
          </ac:spMkLst>
        </pc:spChg>
        <pc:picChg chg="add del mod">
          <ac:chgData name="M.Aamir Saleem M.Saleem" userId="ef31f94488006d7d" providerId="Windows Live" clId="Web-{458F356D-D508-46D8-B4BD-B25215A35281}" dt="2018-12-10T06:41:46.899" v="13"/>
          <ac:picMkLst>
            <pc:docMk/>
            <pc:sldMk cId="2120047499" sldId="347"/>
            <ac:picMk id="4" creationId="{4A57AE0F-4B04-4226-9E70-EC4FC792194D}"/>
          </ac:picMkLst>
        </pc:picChg>
        <pc:picChg chg="add del mod">
          <ac:chgData name="M.Aamir Saleem M.Saleem" userId="ef31f94488006d7d" providerId="Windows Live" clId="Web-{458F356D-D508-46D8-B4BD-B25215A35281}" dt="2018-12-10T06:44:35.837" v="43"/>
          <ac:picMkLst>
            <pc:docMk/>
            <pc:sldMk cId="2120047499" sldId="347"/>
            <ac:picMk id="6" creationId="{327AF0BD-D7A9-4E8F-A01F-104538ADF661}"/>
          </ac:picMkLst>
        </pc:picChg>
      </pc:sldChg>
      <pc:sldChg chg="add replId">
        <pc:chgData name="M.Aamir Saleem M.Saleem" userId="ef31f94488006d7d" providerId="Windows Live" clId="Web-{458F356D-D508-46D8-B4BD-B25215A35281}" dt="2018-12-10T06:44:30.572" v="42"/>
        <pc:sldMkLst>
          <pc:docMk/>
          <pc:sldMk cId="3099112929" sldId="348"/>
        </pc:sldMkLst>
      </pc:sldChg>
      <pc:sldChg chg="addSp modSp add mod replId setBg">
        <pc:chgData name="M.Aamir Saleem M.Saleem" userId="ef31f94488006d7d" providerId="Windows Live" clId="Web-{458F356D-D508-46D8-B4BD-B25215A35281}" dt="2018-12-10T06:57:36.574" v="101" actId="20577"/>
        <pc:sldMkLst>
          <pc:docMk/>
          <pc:sldMk cId="1945867310" sldId="349"/>
        </pc:sldMkLst>
        <pc:spChg chg="mod">
          <ac:chgData name="M.Aamir Saleem M.Saleem" userId="ef31f94488006d7d" providerId="Windows Live" clId="Web-{458F356D-D508-46D8-B4BD-B25215A35281}" dt="2018-12-10T06:56:54.871" v="75"/>
          <ac:spMkLst>
            <pc:docMk/>
            <pc:sldMk cId="1945867310" sldId="349"/>
            <ac:spMk id="2" creationId="{F631C03F-7AD1-4391-89CE-4F864F937538}"/>
          </ac:spMkLst>
        </pc:spChg>
        <pc:spChg chg="mod">
          <ac:chgData name="M.Aamir Saleem M.Saleem" userId="ef31f94488006d7d" providerId="Windows Live" clId="Web-{458F356D-D508-46D8-B4BD-B25215A35281}" dt="2018-12-10T06:57:36.574" v="101" actId="20577"/>
          <ac:spMkLst>
            <pc:docMk/>
            <pc:sldMk cId="1945867310" sldId="349"/>
            <ac:spMk id="3" creationId="{A5467C0C-0D6D-410A-9210-CE7D426F5FDA}"/>
          </ac:spMkLst>
        </pc:spChg>
        <pc:picChg chg="add mod">
          <ac:chgData name="M.Aamir Saleem M.Saleem" userId="ef31f94488006d7d" providerId="Windows Live" clId="Web-{458F356D-D508-46D8-B4BD-B25215A35281}" dt="2018-12-10T06:56:54.871" v="75"/>
          <ac:picMkLst>
            <pc:docMk/>
            <pc:sldMk cId="1945867310" sldId="349"/>
            <ac:picMk id="4" creationId="{E428B0AE-C9DC-4EDC-9EF7-423CAA5AF61A}"/>
          </ac:picMkLst>
        </pc:picChg>
      </pc:sldChg>
    </pc:docChg>
  </pc:docChgLst>
  <pc:docChgLst>
    <pc:chgData name="M.Aamir Saleem M.Saleem" userId="ef31f94488006d7d" providerId="Windows Live" clId="Web-{FEE2479E-BB9B-4147-83CE-EA542A077C96}"/>
    <pc:docChg chg="delSld modSld">
      <pc:chgData name="M.Aamir Saleem M.Saleem" userId="ef31f94488006d7d" providerId="Windows Live" clId="Web-{FEE2479E-BB9B-4147-83CE-EA542A077C96}" dt="2018-11-30T13:15:13.554" v="32"/>
      <pc:docMkLst>
        <pc:docMk/>
      </pc:docMkLst>
      <pc:sldChg chg="modSp">
        <pc:chgData name="M.Aamir Saleem M.Saleem" userId="ef31f94488006d7d" providerId="Windows Live" clId="Web-{FEE2479E-BB9B-4147-83CE-EA542A077C96}" dt="2018-11-30T13:05:03.713" v="20" actId="20577"/>
        <pc:sldMkLst>
          <pc:docMk/>
          <pc:sldMk cId="2725240318" sldId="292"/>
        </pc:sldMkLst>
        <pc:spChg chg="mod">
          <ac:chgData name="M.Aamir Saleem M.Saleem" userId="ef31f94488006d7d" providerId="Windows Live" clId="Web-{FEE2479E-BB9B-4147-83CE-EA542A077C96}" dt="2018-11-30T13:05:03.713" v="20" actId="20577"/>
          <ac:spMkLst>
            <pc:docMk/>
            <pc:sldMk cId="2725240318" sldId="292"/>
            <ac:spMk id="3" creationId="{A5467C0C-0D6D-410A-9210-CE7D426F5FDA}"/>
          </ac:spMkLst>
        </pc:spChg>
      </pc:sldChg>
      <pc:sldChg chg="del">
        <pc:chgData name="M.Aamir Saleem M.Saleem" userId="ef31f94488006d7d" providerId="Windows Live" clId="Web-{FEE2479E-BB9B-4147-83CE-EA542A077C96}" dt="2018-11-30T13:15:13.554" v="32"/>
        <pc:sldMkLst>
          <pc:docMk/>
          <pc:sldMk cId="1266130369" sldId="295"/>
        </pc:sldMkLst>
      </pc:sldChg>
      <pc:sldChg chg="modSp">
        <pc:chgData name="M.Aamir Saleem M.Saleem" userId="ef31f94488006d7d" providerId="Windows Live" clId="Web-{FEE2479E-BB9B-4147-83CE-EA542A077C96}" dt="2018-11-30T13:14:51.304" v="31" actId="1076"/>
        <pc:sldMkLst>
          <pc:docMk/>
          <pc:sldMk cId="3332819548" sldId="298"/>
        </pc:sldMkLst>
        <pc:spChg chg="mod">
          <ac:chgData name="M.Aamir Saleem M.Saleem" userId="ef31f94488006d7d" providerId="Windows Live" clId="Web-{FEE2479E-BB9B-4147-83CE-EA542A077C96}" dt="2018-11-30T13:14:51.304" v="31" actId="1076"/>
          <ac:spMkLst>
            <pc:docMk/>
            <pc:sldMk cId="3332819548" sldId="298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EACA5E4C-177D-4147-915A-5638583E5955}"/>
    <pc:docChg chg="modSld">
      <pc:chgData name="M.Aamir Saleem M.Saleem" userId="ef31f94488006d7d" providerId="Windows Live" clId="Web-{EACA5E4C-177D-4147-915A-5638583E5955}" dt="2019-06-26T19:31:54.286" v="8" actId="1076"/>
      <pc:docMkLst>
        <pc:docMk/>
      </pc:docMkLst>
      <pc:sldChg chg="modSp">
        <pc:chgData name="M.Aamir Saleem M.Saleem" userId="ef31f94488006d7d" providerId="Windows Live" clId="Web-{EACA5E4C-177D-4147-915A-5638583E5955}" dt="2019-06-26T19:28:10.987" v="1" actId="1076"/>
        <pc:sldMkLst>
          <pc:docMk/>
          <pc:sldMk cId="2733054631" sldId="291"/>
        </pc:sldMkLst>
        <pc:spChg chg="mod">
          <ac:chgData name="M.Aamir Saleem M.Saleem" userId="ef31f94488006d7d" providerId="Windows Live" clId="Web-{EACA5E4C-177D-4147-915A-5638583E5955}" dt="2019-06-26T19:28:10.987" v="1" actId="1076"/>
          <ac:spMkLst>
            <pc:docMk/>
            <pc:sldMk cId="2733054631" sldId="291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EACA5E4C-177D-4147-915A-5638583E5955}" dt="2019-06-26T19:29:20.410" v="4" actId="1076"/>
        <pc:sldMkLst>
          <pc:docMk/>
          <pc:sldMk cId="2614214873" sldId="292"/>
        </pc:sldMkLst>
        <pc:spChg chg="mod">
          <ac:chgData name="M.Aamir Saleem M.Saleem" userId="ef31f94488006d7d" providerId="Windows Live" clId="Web-{EACA5E4C-177D-4147-915A-5638583E5955}" dt="2019-06-26T19:29:20.410" v="4" actId="1076"/>
          <ac:spMkLst>
            <pc:docMk/>
            <pc:sldMk cId="2614214873" sldId="292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EACA5E4C-177D-4147-915A-5638583E5955}" dt="2019-06-26T19:31:42.067" v="7" actId="1076"/>
        <pc:sldMkLst>
          <pc:docMk/>
          <pc:sldMk cId="1705607465" sldId="296"/>
        </pc:sldMkLst>
        <pc:spChg chg="mod">
          <ac:chgData name="M.Aamir Saleem M.Saleem" userId="ef31f94488006d7d" providerId="Windows Live" clId="Web-{EACA5E4C-177D-4147-915A-5638583E5955}" dt="2019-06-26T19:31:42.067" v="7" actId="1076"/>
          <ac:spMkLst>
            <pc:docMk/>
            <pc:sldMk cId="1705607465" sldId="296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EACA5E4C-177D-4147-915A-5638583E5955}" dt="2019-06-26T19:31:26.848" v="6" actId="1076"/>
        <pc:sldMkLst>
          <pc:docMk/>
          <pc:sldMk cId="1905130434" sldId="298"/>
        </pc:sldMkLst>
        <pc:spChg chg="mod">
          <ac:chgData name="M.Aamir Saleem M.Saleem" userId="ef31f94488006d7d" providerId="Windows Live" clId="Web-{EACA5E4C-177D-4147-915A-5638583E5955}" dt="2019-06-26T19:31:26.848" v="6" actId="1076"/>
          <ac:spMkLst>
            <pc:docMk/>
            <pc:sldMk cId="1905130434" sldId="298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EACA5E4C-177D-4147-915A-5638583E5955}" dt="2019-06-26T19:28:30.753" v="2" actId="1076"/>
        <pc:sldMkLst>
          <pc:docMk/>
          <pc:sldMk cId="3053670585" sldId="302"/>
        </pc:sldMkLst>
        <pc:spChg chg="mod">
          <ac:chgData name="M.Aamir Saleem M.Saleem" userId="ef31f94488006d7d" providerId="Windows Live" clId="Web-{EACA5E4C-177D-4147-915A-5638583E5955}" dt="2019-06-26T19:28:30.753" v="2" actId="1076"/>
          <ac:spMkLst>
            <pc:docMk/>
            <pc:sldMk cId="3053670585" sldId="302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EACA5E4C-177D-4147-915A-5638583E5955}" dt="2019-06-26T19:28:58.878" v="3" actId="1076"/>
        <pc:sldMkLst>
          <pc:docMk/>
          <pc:sldMk cId="54924802" sldId="307"/>
        </pc:sldMkLst>
        <pc:spChg chg="mod">
          <ac:chgData name="M.Aamir Saleem M.Saleem" userId="ef31f94488006d7d" providerId="Windows Live" clId="Web-{EACA5E4C-177D-4147-915A-5638583E5955}" dt="2019-06-26T19:28:58.878" v="3" actId="1076"/>
          <ac:spMkLst>
            <pc:docMk/>
            <pc:sldMk cId="54924802" sldId="307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EACA5E4C-177D-4147-915A-5638583E5955}" dt="2019-06-26T19:31:54.286" v="8" actId="1076"/>
        <pc:sldMkLst>
          <pc:docMk/>
          <pc:sldMk cId="1085949571" sldId="309"/>
        </pc:sldMkLst>
        <pc:spChg chg="mod">
          <ac:chgData name="M.Aamir Saleem M.Saleem" userId="ef31f94488006d7d" providerId="Windows Live" clId="Web-{EACA5E4C-177D-4147-915A-5638583E5955}" dt="2019-06-26T19:31:54.286" v="8" actId="1076"/>
          <ac:spMkLst>
            <pc:docMk/>
            <pc:sldMk cId="1085949571" sldId="309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EACA5E4C-177D-4147-915A-5638583E5955}" dt="2019-06-26T19:30:27.801" v="5" actId="1076"/>
        <pc:sldMkLst>
          <pc:docMk/>
          <pc:sldMk cId="1450729573" sldId="314"/>
        </pc:sldMkLst>
        <pc:spChg chg="mod">
          <ac:chgData name="M.Aamir Saleem M.Saleem" userId="ef31f94488006d7d" providerId="Windows Live" clId="Web-{EACA5E4C-177D-4147-915A-5638583E5955}" dt="2019-06-26T19:30:27.801" v="5" actId="1076"/>
          <ac:spMkLst>
            <pc:docMk/>
            <pc:sldMk cId="1450729573" sldId="314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290C0486-5718-4276-B419-8715115BCF5E}"/>
    <pc:docChg chg="addSld modSld">
      <pc:chgData name="M.Aamir Saleem M.Saleem" userId="ef31f94488006d7d" providerId="Windows Live" clId="Web-{290C0486-5718-4276-B419-8715115BCF5E}" dt="2018-12-14T16:59:37.839" v="220" actId="20577"/>
      <pc:docMkLst>
        <pc:docMk/>
      </pc:docMkLst>
      <pc:sldChg chg="delSp modSp add replId">
        <pc:chgData name="M.Aamir Saleem M.Saleem" userId="ef31f94488006d7d" providerId="Windows Live" clId="Web-{290C0486-5718-4276-B419-8715115BCF5E}" dt="2018-12-14T16:59:09.511" v="215" actId="20577"/>
        <pc:sldMkLst>
          <pc:docMk/>
          <pc:sldMk cId="713748836" sldId="350"/>
        </pc:sldMkLst>
        <pc:spChg chg="mod">
          <ac:chgData name="M.Aamir Saleem M.Saleem" userId="ef31f94488006d7d" providerId="Windows Live" clId="Web-{290C0486-5718-4276-B419-8715115BCF5E}" dt="2018-12-14T16:40:23.986" v="16" actId="20577"/>
          <ac:spMkLst>
            <pc:docMk/>
            <pc:sldMk cId="713748836" sldId="350"/>
            <ac:spMk id="2" creationId="{F631C03F-7AD1-4391-89CE-4F864F937538}"/>
          </ac:spMkLst>
        </pc:spChg>
        <pc:spChg chg="mod">
          <ac:chgData name="M.Aamir Saleem M.Saleem" userId="ef31f94488006d7d" providerId="Windows Live" clId="Web-{290C0486-5718-4276-B419-8715115BCF5E}" dt="2018-12-14T16:59:09.511" v="215" actId="20577"/>
          <ac:spMkLst>
            <pc:docMk/>
            <pc:sldMk cId="713748836" sldId="350"/>
            <ac:spMk id="3" creationId="{A5467C0C-0D6D-410A-9210-CE7D426F5FDA}"/>
          </ac:spMkLst>
        </pc:spChg>
        <pc:graphicFrameChg chg="del">
          <ac:chgData name="M.Aamir Saleem M.Saleem" userId="ef31f94488006d7d" providerId="Windows Live" clId="Web-{290C0486-5718-4276-B419-8715115BCF5E}" dt="2018-12-14T16:33:49.253" v="1"/>
          <ac:graphicFrameMkLst>
            <pc:docMk/>
            <pc:sldMk cId="713748836" sldId="350"/>
            <ac:graphicFrameMk id="4" creationId="{D9D9AEDD-2CC5-482C-987D-0CF101E8BA16}"/>
          </ac:graphicFrameMkLst>
        </pc:graphicFrameChg>
      </pc:sldChg>
      <pc:sldChg chg="modSp add replId">
        <pc:chgData name="M.Aamir Saleem M.Saleem" userId="ef31f94488006d7d" providerId="Windows Live" clId="Web-{290C0486-5718-4276-B419-8715115BCF5E}" dt="2018-12-14T16:59:02.073" v="211" actId="20577"/>
        <pc:sldMkLst>
          <pc:docMk/>
          <pc:sldMk cId="269951756" sldId="351"/>
        </pc:sldMkLst>
        <pc:spChg chg="mod">
          <ac:chgData name="M.Aamir Saleem M.Saleem" userId="ef31f94488006d7d" providerId="Windows Live" clId="Web-{290C0486-5718-4276-B419-8715115BCF5E}" dt="2018-12-14T16:59:02.073" v="211" actId="20577"/>
          <ac:spMkLst>
            <pc:docMk/>
            <pc:sldMk cId="269951756" sldId="351"/>
            <ac:spMk id="2" creationId="{F631C03F-7AD1-4391-89CE-4F864F937538}"/>
          </ac:spMkLst>
        </pc:spChg>
        <pc:spChg chg="mod">
          <ac:chgData name="M.Aamir Saleem M.Saleem" userId="ef31f94488006d7d" providerId="Windows Live" clId="Web-{290C0486-5718-4276-B419-8715115BCF5E}" dt="2018-12-14T16:59:01.933" v="205" actId="20577"/>
          <ac:spMkLst>
            <pc:docMk/>
            <pc:sldMk cId="269951756" sldId="351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290C0486-5718-4276-B419-8715115BCF5E}" dt="2018-12-14T16:59:37.839" v="219" actId="20577"/>
        <pc:sldMkLst>
          <pc:docMk/>
          <pc:sldMk cId="974148653" sldId="352"/>
        </pc:sldMkLst>
        <pc:spChg chg="mod">
          <ac:chgData name="M.Aamir Saleem M.Saleem" userId="ef31f94488006d7d" providerId="Windows Live" clId="Web-{290C0486-5718-4276-B419-8715115BCF5E}" dt="2018-12-14T16:59:01.823" v="201" actId="20577"/>
          <ac:spMkLst>
            <pc:docMk/>
            <pc:sldMk cId="974148653" sldId="352"/>
            <ac:spMk id="2" creationId="{F631C03F-7AD1-4391-89CE-4F864F937538}"/>
          </ac:spMkLst>
        </pc:spChg>
        <pc:spChg chg="mod">
          <ac:chgData name="M.Aamir Saleem M.Saleem" userId="ef31f94488006d7d" providerId="Windows Live" clId="Web-{290C0486-5718-4276-B419-8715115BCF5E}" dt="2018-12-14T16:59:37.839" v="219" actId="20577"/>
          <ac:spMkLst>
            <pc:docMk/>
            <pc:sldMk cId="974148653" sldId="352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290C0486-5718-4276-B419-8715115BCF5E}" dt="2018-12-14T16:58:22.511" v="190" actId="20577"/>
        <pc:sldMkLst>
          <pc:docMk/>
          <pc:sldMk cId="2146097084" sldId="353"/>
        </pc:sldMkLst>
        <pc:spChg chg="mod">
          <ac:chgData name="M.Aamir Saleem M.Saleem" userId="ef31f94488006d7d" providerId="Windows Live" clId="Web-{290C0486-5718-4276-B419-8715115BCF5E}" dt="2018-12-14T16:58:14.605" v="184" actId="20577"/>
          <ac:spMkLst>
            <pc:docMk/>
            <pc:sldMk cId="2146097084" sldId="353"/>
            <ac:spMk id="2" creationId="{F631C03F-7AD1-4391-89CE-4F864F937538}"/>
          </ac:spMkLst>
        </pc:spChg>
        <pc:spChg chg="mod">
          <ac:chgData name="M.Aamir Saleem M.Saleem" userId="ef31f94488006d7d" providerId="Windows Live" clId="Web-{290C0486-5718-4276-B419-8715115BCF5E}" dt="2018-12-14T16:58:22.511" v="190" actId="20577"/>
          <ac:spMkLst>
            <pc:docMk/>
            <pc:sldMk cId="2146097084" sldId="353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495F32FC-1870-4A44-A006-F6ED9116799E}"/>
    <pc:docChg chg="addSld delSld modSld sldOrd">
      <pc:chgData name="M.Aamir Saleem M.Saleem" userId="ef31f94488006d7d" providerId="Windows Live" clId="Web-{495F32FC-1870-4A44-A006-F6ED9116799E}" dt="2018-12-21T10:30:02.554" v="626"/>
      <pc:docMkLst>
        <pc:docMk/>
      </pc:docMkLst>
      <pc:sldChg chg="modSp">
        <pc:chgData name="M.Aamir Saleem M.Saleem" userId="ef31f94488006d7d" providerId="Windows Live" clId="Web-{495F32FC-1870-4A44-A006-F6ED9116799E}" dt="2018-12-21T10:06:39.382" v="149" actId="20577"/>
        <pc:sldMkLst>
          <pc:docMk/>
          <pc:sldMk cId="2733054631" sldId="291"/>
        </pc:sldMkLst>
        <pc:spChg chg="mod">
          <ac:chgData name="M.Aamir Saleem M.Saleem" userId="ef31f94488006d7d" providerId="Windows Live" clId="Web-{495F32FC-1870-4A44-A006-F6ED9116799E}" dt="2018-12-21T09:52:28.944" v="6" actId="20577"/>
          <ac:spMkLst>
            <pc:docMk/>
            <pc:sldMk cId="2733054631" sldId="291"/>
            <ac:spMk id="2" creationId="{F631C03F-7AD1-4391-89CE-4F864F937538}"/>
          </ac:spMkLst>
        </pc:spChg>
        <pc:spChg chg="mod">
          <ac:chgData name="M.Aamir Saleem M.Saleem" userId="ef31f94488006d7d" providerId="Windows Live" clId="Web-{495F32FC-1870-4A44-A006-F6ED9116799E}" dt="2018-12-21T10:06:39.382" v="149" actId="20577"/>
          <ac:spMkLst>
            <pc:docMk/>
            <pc:sldMk cId="2733054631" sldId="291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495F32FC-1870-4A44-A006-F6ED9116799E}" dt="2018-12-21T10:10:17.386" v="252" actId="20577"/>
        <pc:sldMkLst>
          <pc:docMk/>
          <pc:sldMk cId="2614214873" sldId="292"/>
        </pc:sldMkLst>
        <pc:spChg chg="mod">
          <ac:chgData name="M.Aamir Saleem M.Saleem" userId="ef31f94488006d7d" providerId="Windows Live" clId="Web-{495F32FC-1870-4A44-A006-F6ED9116799E}" dt="2018-12-21T10:10:17.386" v="252" actId="20577"/>
          <ac:spMkLst>
            <pc:docMk/>
            <pc:sldMk cId="2614214873" sldId="292"/>
            <ac:spMk id="3" creationId="{A5467C0C-0D6D-410A-9210-CE7D426F5FDA}"/>
          </ac:spMkLst>
        </pc:spChg>
      </pc:sldChg>
      <pc:sldChg chg="add replId">
        <pc:chgData name="M.Aamir Saleem M.Saleem" userId="ef31f94488006d7d" providerId="Windows Live" clId="Web-{495F32FC-1870-4A44-A006-F6ED9116799E}" dt="2018-12-21T10:10:17.449" v="254"/>
        <pc:sldMkLst>
          <pc:docMk/>
          <pc:sldMk cId="3146576664" sldId="293"/>
        </pc:sldMkLst>
      </pc:sldChg>
      <pc:sldChg chg="modSp add replId">
        <pc:chgData name="M.Aamir Saleem M.Saleem" userId="ef31f94488006d7d" providerId="Windows Live" clId="Web-{495F32FC-1870-4A44-A006-F6ED9116799E}" dt="2018-12-21T10:14:24.005" v="304" actId="20577"/>
        <pc:sldMkLst>
          <pc:docMk/>
          <pc:sldMk cId="2589005769" sldId="294"/>
        </pc:sldMkLst>
        <pc:spChg chg="mod">
          <ac:chgData name="M.Aamir Saleem M.Saleem" userId="ef31f94488006d7d" providerId="Windows Live" clId="Web-{495F32FC-1870-4A44-A006-F6ED9116799E}" dt="2018-12-21T10:14:24.005" v="304" actId="20577"/>
          <ac:spMkLst>
            <pc:docMk/>
            <pc:sldMk cId="2589005769" sldId="294"/>
            <ac:spMk id="3" creationId="{A5467C0C-0D6D-410A-9210-CE7D426F5FDA}"/>
          </ac:spMkLst>
        </pc:spChg>
      </pc:sldChg>
      <pc:sldChg chg="addSp modSp add replId">
        <pc:chgData name="M.Aamir Saleem M.Saleem" userId="ef31f94488006d7d" providerId="Windows Live" clId="Web-{495F32FC-1870-4A44-A006-F6ED9116799E}" dt="2018-12-21T10:15:56.085" v="341" actId="1076"/>
        <pc:sldMkLst>
          <pc:docMk/>
          <pc:sldMk cId="413266787" sldId="295"/>
        </pc:sldMkLst>
        <pc:spChg chg="mod">
          <ac:chgData name="M.Aamir Saleem M.Saleem" userId="ef31f94488006d7d" providerId="Windows Live" clId="Web-{495F32FC-1870-4A44-A006-F6ED9116799E}" dt="2018-12-21T10:15:50.381" v="338" actId="20577"/>
          <ac:spMkLst>
            <pc:docMk/>
            <pc:sldMk cId="413266787" sldId="295"/>
            <ac:spMk id="2" creationId="{F631C03F-7AD1-4391-89CE-4F864F937538}"/>
          </ac:spMkLst>
        </pc:spChg>
        <pc:spChg chg="mod">
          <ac:chgData name="M.Aamir Saleem M.Saleem" userId="ef31f94488006d7d" providerId="Windows Live" clId="Web-{495F32FC-1870-4A44-A006-F6ED9116799E}" dt="2018-12-21T10:15:39.475" v="325" actId="20577"/>
          <ac:spMkLst>
            <pc:docMk/>
            <pc:sldMk cId="413266787" sldId="295"/>
            <ac:spMk id="3" creationId="{A5467C0C-0D6D-410A-9210-CE7D426F5FDA}"/>
          </ac:spMkLst>
        </pc:spChg>
        <pc:graphicFrameChg chg="add mod modGraphic">
          <ac:chgData name="M.Aamir Saleem M.Saleem" userId="ef31f94488006d7d" providerId="Windows Live" clId="Web-{495F32FC-1870-4A44-A006-F6ED9116799E}" dt="2018-12-21T10:15:56.085" v="341" actId="1076"/>
          <ac:graphicFrameMkLst>
            <pc:docMk/>
            <pc:sldMk cId="413266787" sldId="295"/>
            <ac:graphicFrameMk id="5" creationId="{A4505DC0-B30C-464F-B4E0-E94F580D5544}"/>
          </ac:graphicFrameMkLst>
        </pc:graphicFrameChg>
      </pc:sldChg>
      <pc:sldChg chg="add del replId">
        <pc:chgData name="M.Aamir Saleem M.Saleem" userId="ef31f94488006d7d" providerId="Windows Live" clId="Web-{495F32FC-1870-4A44-A006-F6ED9116799E}" dt="2018-12-21T10:16:30.538" v="343"/>
        <pc:sldMkLst>
          <pc:docMk/>
          <pc:sldMk cId="1309416425" sldId="296"/>
        </pc:sldMkLst>
      </pc:sldChg>
      <pc:sldChg chg="modSp add ord replId">
        <pc:chgData name="M.Aamir Saleem M.Saleem" userId="ef31f94488006d7d" providerId="Windows Live" clId="Web-{495F32FC-1870-4A44-A006-F6ED9116799E}" dt="2018-12-21T10:25:59.643" v="567" actId="20577"/>
        <pc:sldMkLst>
          <pc:docMk/>
          <pc:sldMk cId="1705607465" sldId="296"/>
        </pc:sldMkLst>
        <pc:spChg chg="mod">
          <ac:chgData name="M.Aamir Saleem M.Saleem" userId="ef31f94488006d7d" providerId="Windows Live" clId="Web-{495F32FC-1870-4A44-A006-F6ED9116799E}" dt="2018-12-21T10:25:59.643" v="567" actId="20577"/>
          <ac:spMkLst>
            <pc:docMk/>
            <pc:sldMk cId="1705607465" sldId="296"/>
            <ac:spMk id="3" creationId="{A5467C0C-0D6D-410A-9210-CE7D426F5FDA}"/>
          </ac:spMkLst>
        </pc:spChg>
      </pc:sldChg>
      <pc:sldChg chg="del">
        <pc:chgData name="M.Aamir Saleem M.Saleem" userId="ef31f94488006d7d" providerId="Windows Live" clId="Web-{495F32FC-1870-4A44-A006-F6ED9116799E}" dt="2018-12-21T10:05:52.475" v="112"/>
        <pc:sldMkLst>
          <pc:docMk/>
          <pc:sldMk cId="1927174664" sldId="296"/>
        </pc:sldMkLst>
      </pc:sldChg>
      <pc:sldChg chg="addSp delSp modSp add replId">
        <pc:chgData name="M.Aamir Saleem M.Saleem" userId="ef31f94488006d7d" providerId="Windows Live" clId="Web-{495F32FC-1870-4A44-A006-F6ED9116799E}" dt="2018-12-21T10:23:57.781" v="540" actId="1076"/>
        <pc:sldMkLst>
          <pc:docMk/>
          <pc:sldMk cId="2147515387" sldId="297"/>
        </pc:sldMkLst>
        <pc:spChg chg="mod">
          <ac:chgData name="M.Aamir Saleem M.Saleem" userId="ef31f94488006d7d" providerId="Windows Live" clId="Web-{495F32FC-1870-4A44-A006-F6ED9116799E}" dt="2018-12-21T10:23:51.953" v="538" actId="20577"/>
          <ac:spMkLst>
            <pc:docMk/>
            <pc:sldMk cId="2147515387" sldId="297"/>
            <ac:spMk id="2" creationId="{F631C03F-7AD1-4391-89CE-4F864F937538}"/>
          </ac:spMkLst>
        </pc:spChg>
        <pc:spChg chg="del mod">
          <ac:chgData name="M.Aamir Saleem M.Saleem" userId="ef31f94488006d7d" providerId="Windows Live" clId="Web-{495F32FC-1870-4A44-A006-F6ED9116799E}" dt="2018-12-21T10:21:06.888" v="420"/>
          <ac:spMkLst>
            <pc:docMk/>
            <pc:sldMk cId="2147515387" sldId="297"/>
            <ac:spMk id="3" creationId="{A5467C0C-0D6D-410A-9210-CE7D426F5FDA}"/>
          </ac:spMkLst>
        </pc:spChg>
        <pc:graphicFrameChg chg="add mod ord modGraphic">
          <ac:chgData name="M.Aamir Saleem M.Saleem" userId="ef31f94488006d7d" providerId="Windows Live" clId="Web-{495F32FC-1870-4A44-A006-F6ED9116799E}" dt="2018-12-21T10:23:57.781" v="540" actId="1076"/>
          <ac:graphicFrameMkLst>
            <pc:docMk/>
            <pc:sldMk cId="2147515387" sldId="297"/>
            <ac:graphicFrameMk id="5" creationId="{39E69248-48C7-4D2F-B30C-1094016D7355}"/>
          </ac:graphicFrameMkLst>
        </pc:graphicFrameChg>
      </pc:sldChg>
      <pc:sldChg chg="add replId">
        <pc:chgData name="M.Aamir Saleem M.Saleem" userId="ef31f94488006d7d" providerId="Windows Live" clId="Web-{495F32FC-1870-4A44-A006-F6ED9116799E}" dt="2018-12-21T10:24:17.251" v="541"/>
        <pc:sldMkLst>
          <pc:docMk/>
          <pc:sldMk cId="1905130434" sldId="298"/>
        </pc:sldMkLst>
      </pc:sldChg>
      <pc:sldChg chg="del">
        <pc:chgData name="M.Aamir Saleem M.Saleem" userId="ef31f94488006d7d" providerId="Windows Live" clId="Web-{495F32FC-1870-4A44-A006-F6ED9116799E}" dt="2018-12-21T10:06:10.054" v="140"/>
        <pc:sldMkLst>
          <pc:docMk/>
          <pc:sldMk cId="4231269420" sldId="298"/>
        </pc:sldMkLst>
      </pc:sldChg>
      <pc:sldChg chg="addSp modSp add replId">
        <pc:chgData name="M.Aamir Saleem M.Saleem" userId="ef31f94488006d7d" providerId="Windows Live" clId="Web-{495F32FC-1870-4A44-A006-F6ED9116799E}" dt="2018-12-21T10:30:02.460" v="625" actId="1076"/>
        <pc:sldMkLst>
          <pc:docMk/>
          <pc:sldMk cId="3572768009" sldId="299"/>
        </pc:sldMkLst>
        <pc:spChg chg="mod">
          <ac:chgData name="M.Aamir Saleem M.Saleem" userId="ef31f94488006d7d" providerId="Windows Live" clId="Web-{495F32FC-1870-4A44-A006-F6ED9116799E}" dt="2018-12-21T10:28:22.052" v="618" actId="1076"/>
          <ac:spMkLst>
            <pc:docMk/>
            <pc:sldMk cId="3572768009" sldId="299"/>
            <ac:spMk id="2" creationId="{F631C03F-7AD1-4391-89CE-4F864F937538}"/>
          </ac:spMkLst>
        </pc:spChg>
        <pc:spChg chg="mod">
          <ac:chgData name="M.Aamir Saleem M.Saleem" userId="ef31f94488006d7d" providerId="Windows Live" clId="Web-{495F32FC-1870-4A44-A006-F6ED9116799E}" dt="2018-12-21T10:28:21.662" v="614" actId="1076"/>
          <ac:spMkLst>
            <pc:docMk/>
            <pc:sldMk cId="3572768009" sldId="299"/>
            <ac:spMk id="3" creationId="{A5467C0C-0D6D-410A-9210-CE7D426F5FDA}"/>
          </ac:spMkLst>
        </pc:spChg>
        <pc:graphicFrameChg chg="add mod modGraphic">
          <ac:chgData name="M.Aamir Saleem M.Saleem" userId="ef31f94488006d7d" providerId="Windows Live" clId="Web-{495F32FC-1870-4A44-A006-F6ED9116799E}" dt="2018-12-21T10:30:02.460" v="625" actId="1076"/>
          <ac:graphicFrameMkLst>
            <pc:docMk/>
            <pc:sldMk cId="3572768009" sldId="299"/>
            <ac:graphicFrameMk id="5" creationId="{036487E3-7841-4CB4-8312-4DBFB9876D7E}"/>
          </ac:graphicFrameMkLst>
        </pc:graphicFrameChg>
      </pc:sldChg>
      <pc:sldChg chg="add replId">
        <pc:chgData name="M.Aamir Saleem M.Saleem" userId="ef31f94488006d7d" providerId="Windows Live" clId="Web-{495F32FC-1870-4A44-A006-F6ED9116799E}" dt="2018-12-21T10:30:02.554" v="626"/>
        <pc:sldMkLst>
          <pc:docMk/>
          <pc:sldMk cId="276560802" sldId="300"/>
        </pc:sldMkLst>
      </pc:sldChg>
      <pc:sldChg chg="delSp del">
        <pc:chgData name="M.Aamir Saleem M.Saleem" userId="ef31f94488006d7d" providerId="Windows Live" clId="Web-{495F32FC-1870-4A44-A006-F6ED9116799E}" dt="2018-12-21T10:06:13.288" v="141"/>
        <pc:sldMkLst>
          <pc:docMk/>
          <pc:sldMk cId="2857007932" sldId="328"/>
        </pc:sldMkLst>
        <pc:picChg chg="del">
          <ac:chgData name="M.Aamir Saleem M.Saleem" userId="ef31f94488006d7d" providerId="Windows Live" clId="Web-{495F32FC-1870-4A44-A006-F6ED9116799E}" dt="2018-12-21T10:05:49.631" v="111"/>
          <ac:picMkLst>
            <pc:docMk/>
            <pc:sldMk cId="2857007932" sldId="328"/>
            <ac:picMk id="6" creationId="{A2A2595E-D6FD-4B2E-887A-561C42222198}"/>
          </ac:picMkLst>
        </pc:picChg>
      </pc:sldChg>
      <pc:sldChg chg="del">
        <pc:chgData name="M.Aamir Saleem M.Saleem" userId="ef31f94488006d7d" providerId="Windows Live" clId="Web-{495F32FC-1870-4A44-A006-F6ED9116799E}" dt="2018-12-21T10:06:10.054" v="138"/>
        <pc:sldMkLst>
          <pc:docMk/>
          <pc:sldMk cId="1095186803" sldId="329"/>
        </pc:sldMkLst>
      </pc:sldChg>
      <pc:sldChg chg="del">
        <pc:chgData name="M.Aamir Saleem M.Saleem" userId="ef31f94488006d7d" providerId="Windows Live" clId="Web-{495F32FC-1870-4A44-A006-F6ED9116799E}" dt="2018-12-21T10:06:10.054" v="137"/>
        <pc:sldMkLst>
          <pc:docMk/>
          <pc:sldMk cId="403577925" sldId="330"/>
        </pc:sldMkLst>
      </pc:sldChg>
      <pc:sldChg chg="del">
        <pc:chgData name="M.Aamir Saleem M.Saleem" userId="ef31f94488006d7d" providerId="Windows Live" clId="Web-{495F32FC-1870-4A44-A006-F6ED9116799E}" dt="2018-12-21T10:06:10.054" v="134"/>
        <pc:sldMkLst>
          <pc:docMk/>
          <pc:sldMk cId="4286034688" sldId="331"/>
        </pc:sldMkLst>
      </pc:sldChg>
      <pc:sldChg chg="del">
        <pc:chgData name="M.Aamir Saleem M.Saleem" userId="ef31f94488006d7d" providerId="Windows Live" clId="Web-{495F32FC-1870-4A44-A006-F6ED9116799E}" dt="2018-12-21T10:06:10.054" v="135"/>
        <pc:sldMkLst>
          <pc:docMk/>
          <pc:sldMk cId="1835101764" sldId="332"/>
        </pc:sldMkLst>
      </pc:sldChg>
      <pc:sldChg chg="del">
        <pc:chgData name="M.Aamir Saleem M.Saleem" userId="ef31f94488006d7d" providerId="Windows Live" clId="Web-{495F32FC-1870-4A44-A006-F6ED9116799E}" dt="2018-12-21T10:05:54.100" v="113"/>
        <pc:sldMkLst>
          <pc:docMk/>
          <pc:sldMk cId="1740631119" sldId="333"/>
        </pc:sldMkLst>
      </pc:sldChg>
      <pc:sldChg chg="del">
        <pc:chgData name="M.Aamir Saleem M.Saleem" userId="ef31f94488006d7d" providerId="Windows Live" clId="Web-{495F32FC-1870-4A44-A006-F6ED9116799E}" dt="2018-12-21T10:05:56.631" v="114"/>
        <pc:sldMkLst>
          <pc:docMk/>
          <pc:sldMk cId="3773788955" sldId="334"/>
        </pc:sldMkLst>
      </pc:sldChg>
      <pc:sldChg chg="del">
        <pc:chgData name="M.Aamir Saleem M.Saleem" userId="ef31f94488006d7d" providerId="Windows Live" clId="Web-{495F32FC-1870-4A44-A006-F6ED9116799E}" dt="2018-12-21T10:06:10.054" v="139"/>
        <pc:sldMkLst>
          <pc:docMk/>
          <pc:sldMk cId="1275806301" sldId="335"/>
        </pc:sldMkLst>
      </pc:sldChg>
      <pc:sldChg chg="del">
        <pc:chgData name="M.Aamir Saleem M.Saleem" userId="ef31f94488006d7d" providerId="Windows Live" clId="Web-{495F32FC-1870-4A44-A006-F6ED9116799E}" dt="2018-12-21T10:05:57.678" v="115"/>
        <pc:sldMkLst>
          <pc:docMk/>
          <pc:sldMk cId="1986378318" sldId="336"/>
        </pc:sldMkLst>
      </pc:sldChg>
      <pc:sldChg chg="del">
        <pc:chgData name="M.Aamir Saleem M.Saleem" userId="ef31f94488006d7d" providerId="Windows Live" clId="Web-{495F32FC-1870-4A44-A006-F6ED9116799E}" dt="2018-12-21T10:06:10.054" v="129"/>
        <pc:sldMkLst>
          <pc:docMk/>
          <pc:sldMk cId="1399993930" sldId="337"/>
        </pc:sldMkLst>
      </pc:sldChg>
      <pc:sldChg chg="del">
        <pc:chgData name="M.Aamir Saleem M.Saleem" userId="ef31f94488006d7d" providerId="Windows Live" clId="Web-{495F32FC-1870-4A44-A006-F6ED9116799E}" dt="2018-12-21T10:06:10.054" v="128"/>
        <pc:sldMkLst>
          <pc:docMk/>
          <pc:sldMk cId="3247289097" sldId="338"/>
        </pc:sldMkLst>
      </pc:sldChg>
      <pc:sldChg chg="del">
        <pc:chgData name="M.Aamir Saleem M.Saleem" userId="ef31f94488006d7d" providerId="Windows Live" clId="Web-{495F32FC-1870-4A44-A006-F6ED9116799E}" dt="2018-12-21T10:06:10.054" v="124"/>
        <pc:sldMkLst>
          <pc:docMk/>
          <pc:sldMk cId="3145286380" sldId="339"/>
        </pc:sldMkLst>
      </pc:sldChg>
      <pc:sldChg chg="del">
        <pc:chgData name="M.Aamir Saleem M.Saleem" userId="ef31f94488006d7d" providerId="Windows Live" clId="Web-{495F32FC-1870-4A44-A006-F6ED9116799E}" dt="2018-12-21T10:06:10.054" v="125"/>
        <pc:sldMkLst>
          <pc:docMk/>
          <pc:sldMk cId="2026821016" sldId="340"/>
        </pc:sldMkLst>
      </pc:sldChg>
      <pc:sldChg chg="del">
        <pc:chgData name="M.Aamir Saleem M.Saleem" userId="ef31f94488006d7d" providerId="Windows Live" clId="Web-{495F32FC-1870-4A44-A006-F6ED9116799E}" dt="2018-12-21T10:06:10.054" v="123"/>
        <pc:sldMkLst>
          <pc:docMk/>
          <pc:sldMk cId="352387038" sldId="341"/>
        </pc:sldMkLst>
      </pc:sldChg>
      <pc:sldChg chg="del">
        <pc:chgData name="M.Aamir Saleem M.Saleem" userId="ef31f94488006d7d" providerId="Windows Live" clId="Web-{495F32FC-1870-4A44-A006-F6ED9116799E}" dt="2018-12-21T10:06:10.054" v="127"/>
        <pc:sldMkLst>
          <pc:docMk/>
          <pc:sldMk cId="2724086730" sldId="342"/>
        </pc:sldMkLst>
      </pc:sldChg>
      <pc:sldChg chg="del">
        <pc:chgData name="M.Aamir Saleem M.Saleem" userId="ef31f94488006d7d" providerId="Windows Live" clId="Web-{495F32FC-1870-4A44-A006-F6ED9116799E}" dt="2018-12-21T10:06:10.054" v="126"/>
        <pc:sldMkLst>
          <pc:docMk/>
          <pc:sldMk cId="2828006701" sldId="343"/>
        </pc:sldMkLst>
      </pc:sldChg>
      <pc:sldChg chg="del">
        <pc:chgData name="M.Aamir Saleem M.Saleem" userId="ef31f94488006d7d" providerId="Windows Live" clId="Web-{495F32FC-1870-4A44-A006-F6ED9116799E}" dt="2018-12-21T10:06:10.054" v="133"/>
        <pc:sldMkLst>
          <pc:docMk/>
          <pc:sldMk cId="3134919201" sldId="344"/>
        </pc:sldMkLst>
      </pc:sldChg>
      <pc:sldChg chg="del">
        <pc:chgData name="M.Aamir Saleem M.Saleem" userId="ef31f94488006d7d" providerId="Windows Live" clId="Web-{495F32FC-1870-4A44-A006-F6ED9116799E}" dt="2018-12-21T10:06:10.054" v="132"/>
        <pc:sldMkLst>
          <pc:docMk/>
          <pc:sldMk cId="3686117198" sldId="345"/>
        </pc:sldMkLst>
      </pc:sldChg>
      <pc:sldChg chg="del">
        <pc:chgData name="M.Aamir Saleem M.Saleem" userId="ef31f94488006d7d" providerId="Windows Live" clId="Web-{495F32FC-1870-4A44-A006-F6ED9116799E}" dt="2018-12-21T10:06:10.054" v="130"/>
        <pc:sldMkLst>
          <pc:docMk/>
          <pc:sldMk cId="2120047499" sldId="347"/>
        </pc:sldMkLst>
      </pc:sldChg>
      <pc:sldChg chg="del">
        <pc:chgData name="M.Aamir Saleem M.Saleem" userId="ef31f94488006d7d" providerId="Windows Live" clId="Web-{495F32FC-1870-4A44-A006-F6ED9116799E}" dt="2018-12-21T10:06:10.054" v="131"/>
        <pc:sldMkLst>
          <pc:docMk/>
          <pc:sldMk cId="3099112929" sldId="348"/>
        </pc:sldMkLst>
      </pc:sldChg>
      <pc:sldChg chg="del">
        <pc:chgData name="M.Aamir Saleem M.Saleem" userId="ef31f94488006d7d" providerId="Windows Live" clId="Web-{495F32FC-1870-4A44-A006-F6ED9116799E}" dt="2018-12-21T10:06:10.054" v="136"/>
        <pc:sldMkLst>
          <pc:docMk/>
          <pc:sldMk cId="1945867310" sldId="349"/>
        </pc:sldMkLst>
      </pc:sldChg>
      <pc:sldChg chg="del">
        <pc:chgData name="M.Aamir Saleem M.Saleem" userId="ef31f94488006d7d" providerId="Windows Live" clId="Web-{495F32FC-1870-4A44-A006-F6ED9116799E}" dt="2018-12-21T10:06:10.038" v="122"/>
        <pc:sldMkLst>
          <pc:docMk/>
          <pc:sldMk cId="713748836" sldId="350"/>
        </pc:sldMkLst>
      </pc:sldChg>
      <pc:sldChg chg="del">
        <pc:chgData name="M.Aamir Saleem M.Saleem" userId="ef31f94488006d7d" providerId="Windows Live" clId="Web-{495F32FC-1870-4A44-A006-F6ED9116799E}" dt="2018-12-21T10:06:10.038" v="121"/>
        <pc:sldMkLst>
          <pc:docMk/>
          <pc:sldMk cId="269951756" sldId="351"/>
        </pc:sldMkLst>
      </pc:sldChg>
      <pc:sldChg chg="del">
        <pc:chgData name="M.Aamir Saleem M.Saleem" userId="ef31f94488006d7d" providerId="Windows Live" clId="Web-{495F32FC-1870-4A44-A006-F6ED9116799E}" dt="2018-12-21T10:06:10.038" v="120"/>
        <pc:sldMkLst>
          <pc:docMk/>
          <pc:sldMk cId="974148653" sldId="352"/>
        </pc:sldMkLst>
      </pc:sldChg>
      <pc:sldChg chg="del">
        <pc:chgData name="M.Aamir Saleem M.Saleem" userId="ef31f94488006d7d" providerId="Windows Live" clId="Web-{495F32FC-1870-4A44-A006-F6ED9116799E}" dt="2018-12-21T10:06:10.038" v="119"/>
        <pc:sldMkLst>
          <pc:docMk/>
          <pc:sldMk cId="2146097084" sldId="353"/>
        </pc:sldMkLst>
      </pc:sldChg>
      <pc:sldChg chg="del">
        <pc:chgData name="M.Aamir Saleem M.Saleem" userId="ef31f94488006d7d" providerId="Windows Live" clId="Web-{495F32FC-1870-4A44-A006-F6ED9116799E}" dt="2018-12-21T10:06:10.038" v="118"/>
        <pc:sldMkLst>
          <pc:docMk/>
          <pc:sldMk cId="3128335701" sldId="354"/>
        </pc:sldMkLst>
      </pc:sldChg>
      <pc:sldChg chg="del">
        <pc:chgData name="M.Aamir Saleem M.Saleem" userId="ef31f94488006d7d" providerId="Windows Live" clId="Web-{495F32FC-1870-4A44-A006-F6ED9116799E}" dt="2018-12-21T10:06:10.038" v="117"/>
        <pc:sldMkLst>
          <pc:docMk/>
          <pc:sldMk cId="3170932202" sldId="355"/>
        </pc:sldMkLst>
      </pc:sldChg>
      <pc:sldChg chg="del">
        <pc:chgData name="M.Aamir Saleem M.Saleem" userId="ef31f94488006d7d" providerId="Windows Live" clId="Web-{495F32FC-1870-4A44-A006-F6ED9116799E}" dt="2018-12-21T10:06:10.038" v="116"/>
        <pc:sldMkLst>
          <pc:docMk/>
          <pc:sldMk cId="1243135286" sldId="356"/>
        </pc:sldMkLst>
      </pc:sldChg>
    </pc:docChg>
  </pc:docChgLst>
  <pc:docChgLst>
    <pc:chgData name="M.Aamir Saleem M.Saleem" userId="ef31f94488006d7d" providerId="Windows Live" clId="Web-{B25C6FAD-8A94-4834-9F09-78345C1D7D0A}"/>
    <pc:docChg chg="modSld">
      <pc:chgData name="M.Aamir Saleem M.Saleem" userId="ef31f94488006d7d" providerId="Windows Live" clId="Web-{B25C6FAD-8A94-4834-9F09-78345C1D7D0A}" dt="2018-12-03T07:45:51.716" v="21" actId="20577"/>
      <pc:docMkLst>
        <pc:docMk/>
      </pc:docMkLst>
      <pc:sldChg chg="modSp">
        <pc:chgData name="M.Aamir Saleem M.Saleem" userId="ef31f94488006d7d" providerId="Windows Live" clId="Web-{B25C6FAD-8A94-4834-9F09-78345C1D7D0A}" dt="2018-12-03T07:45:51.716" v="20" actId="20577"/>
        <pc:sldMkLst>
          <pc:docMk/>
          <pc:sldMk cId="3636696177" sldId="314"/>
        </pc:sldMkLst>
        <pc:spChg chg="mod">
          <ac:chgData name="M.Aamir Saleem M.Saleem" userId="ef31f94488006d7d" providerId="Windows Live" clId="Web-{B25C6FAD-8A94-4834-9F09-78345C1D7D0A}" dt="2018-12-03T07:45:51.716" v="20" actId="20577"/>
          <ac:spMkLst>
            <pc:docMk/>
            <pc:sldMk cId="3636696177" sldId="314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B25C6FAD-8A94-4834-9F09-78345C1D7D0A}" dt="2018-12-03T07:44:23.013" v="10" actId="20577"/>
        <pc:sldMkLst>
          <pc:docMk/>
          <pc:sldMk cId="3475189728" sldId="315"/>
        </pc:sldMkLst>
        <pc:spChg chg="mod">
          <ac:chgData name="M.Aamir Saleem M.Saleem" userId="ef31f94488006d7d" providerId="Windows Live" clId="Web-{B25C6FAD-8A94-4834-9F09-78345C1D7D0A}" dt="2018-12-03T07:44:23.013" v="10" actId="20577"/>
          <ac:spMkLst>
            <pc:docMk/>
            <pc:sldMk cId="3475189728" sldId="315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BEFC9637-4CE3-45B7-84CE-1BB84766FB82}"/>
    <pc:docChg chg="addSld modSld">
      <pc:chgData name="M.Aamir Saleem M.Saleem" userId="ef31f94488006d7d" providerId="Windows Live" clId="Web-{BEFC9637-4CE3-45B7-84CE-1BB84766FB82}" dt="2018-12-03T06:47:16.331" v="53" actId="20577"/>
      <pc:docMkLst>
        <pc:docMk/>
      </pc:docMkLst>
      <pc:sldChg chg="modSp add replId">
        <pc:chgData name="M.Aamir Saleem M.Saleem" userId="ef31f94488006d7d" providerId="Windows Live" clId="Web-{BEFC9637-4CE3-45B7-84CE-1BB84766FB82}" dt="2018-12-03T06:47:16.331" v="52" actId="20577"/>
        <pc:sldMkLst>
          <pc:docMk/>
          <pc:sldMk cId="3500789281" sldId="304"/>
        </pc:sldMkLst>
        <pc:spChg chg="mod">
          <ac:chgData name="M.Aamir Saleem M.Saleem" userId="ef31f94488006d7d" providerId="Windows Live" clId="Web-{BEFC9637-4CE3-45B7-84CE-1BB84766FB82}" dt="2018-12-03T06:47:16.331" v="52" actId="20577"/>
          <ac:spMkLst>
            <pc:docMk/>
            <pc:sldMk cId="3500789281" sldId="304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0E546BA1-C5F1-4D4C-8CA1-68B1995B1B01}"/>
    <pc:docChg chg="addSld modSld">
      <pc:chgData name="M.Aamir Saleem M.Saleem" userId="ef31f94488006d7d" providerId="Windows Live" clId="Web-{0E546BA1-C5F1-4D4C-8CA1-68B1995B1B01}" dt="2018-12-21T13:56:53.282" v="204" actId="20577"/>
      <pc:docMkLst>
        <pc:docMk/>
      </pc:docMkLst>
      <pc:sldChg chg="modSp">
        <pc:chgData name="M.Aamir Saleem M.Saleem" userId="ef31f94488006d7d" providerId="Windows Live" clId="Web-{0E546BA1-C5F1-4D4C-8CA1-68B1995B1B01}" dt="2018-12-21T13:56:53.282" v="203" actId="20577"/>
        <pc:sldMkLst>
          <pc:docMk/>
          <pc:sldMk cId="2614214873" sldId="292"/>
        </pc:sldMkLst>
        <pc:spChg chg="mod">
          <ac:chgData name="M.Aamir Saleem M.Saleem" userId="ef31f94488006d7d" providerId="Windows Live" clId="Web-{0E546BA1-C5F1-4D4C-8CA1-68B1995B1B01}" dt="2018-12-21T13:56:53.282" v="203" actId="20577"/>
          <ac:spMkLst>
            <pc:docMk/>
            <pc:sldMk cId="2614214873" sldId="292"/>
            <ac:spMk id="3" creationId="{A5467C0C-0D6D-410A-9210-CE7D426F5FDA}"/>
          </ac:spMkLst>
        </pc:spChg>
      </pc:sldChg>
      <pc:sldChg chg="add replId">
        <pc:chgData name="M.Aamir Saleem M.Saleem" userId="ef31f94488006d7d" providerId="Windows Live" clId="Web-{0E546BA1-C5F1-4D4C-8CA1-68B1995B1B01}" dt="2018-12-21T13:44:16.693" v="0"/>
        <pc:sldMkLst>
          <pc:docMk/>
          <pc:sldMk cId="948120352" sldId="301"/>
        </pc:sldMkLst>
      </pc:sldChg>
      <pc:sldChg chg="add replId">
        <pc:chgData name="M.Aamir Saleem M.Saleem" userId="ef31f94488006d7d" providerId="Windows Live" clId="Web-{0E546BA1-C5F1-4D4C-8CA1-68B1995B1B01}" dt="2018-12-21T13:51:36.426" v="102"/>
        <pc:sldMkLst>
          <pc:docMk/>
          <pc:sldMk cId="3053670585" sldId="302"/>
        </pc:sldMkLst>
      </pc:sldChg>
    </pc:docChg>
  </pc:docChgLst>
  <pc:docChgLst>
    <pc:chgData name="M.Aamir Saleem M.Saleem" userId="ef31f94488006d7d" providerId="Windows Live" clId="Web-{EC1537FF-1C39-4616-B88B-55BAFC89BADD}"/>
    <pc:docChg chg="modSld">
      <pc:chgData name="M.Aamir Saleem M.Saleem" userId="ef31f94488006d7d" providerId="Windows Live" clId="Web-{EC1537FF-1C39-4616-B88B-55BAFC89BADD}" dt="2018-12-06T09:42:14.021" v="171" actId="20577"/>
      <pc:docMkLst>
        <pc:docMk/>
      </pc:docMkLst>
      <pc:sldChg chg="modSp">
        <pc:chgData name="M.Aamir Saleem M.Saleem" userId="ef31f94488006d7d" providerId="Windows Live" clId="Web-{EC1537FF-1C39-4616-B88B-55BAFC89BADD}" dt="2018-12-06T09:27:59.580" v="21" actId="20577"/>
        <pc:sldMkLst>
          <pc:docMk/>
          <pc:sldMk cId="1927174664" sldId="296"/>
        </pc:sldMkLst>
        <pc:spChg chg="mod">
          <ac:chgData name="M.Aamir Saleem M.Saleem" userId="ef31f94488006d7d" providerId="Windows Live" clId="Web-{EC1537FF-1C39-4616-B88B-55BAFC89BADD}" dt="2018-12-06T09:27:59.580" v="21" actId="20577"/>
          <ac:spMkLst>
            <pc:docMk/>
            <pc:sldMk cId="1927174664" sldId="296"/>
            <ac:spMk id="2" creationId="{F631C03F-7AD1-4391-89CE-4F864F937538}"/>
          </ac:spMkLst>
        </pc:spChg>
        <pc:spChg chg="mod">
          <ac:chgData name="M.Aamir Saleem M.Saleem" userId="ef31f94488006d7d" providerId="Windows Live" clId="Web-{EC1537FF-1C39-4616-B88B-55BAFC89BADD}" dt="2018-12-06T09:27:48.330" v="14" actId="20577"/>
          <ac:spMkLst>
            <pc:docMk/>
            <pc:sldMk cId="1927174664" sldId="296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EC1537FF-1C39-4616-B88B-55BAFC89BADD}" dt="2018-12-06T09:37:35.692" v="104" actId="20577"/>
        <pc:sldMkLst>
          <pc:docMk/>
          <pc:sldMk cId="4231269420" sldId="298"/>
        </pc:sldMkLst>
        <pc:spChg chg="mod">
          <ac:chgData name="M.Aamir Saleem M.Saleem" userId="ef31f94488006d7d" providerId="Windows Live" clId="Web-{EC1537FF-1C39-4616-B88B-55BAFC89BADD}" dt="2018-12-06T09:29:11.080" v="27" actId="20577"/>
          <ac:spMkLst>
            <pc:docMk/>
            <pc:sldMk cId="4231269420" sldId="298"/>
            <ac:spMk id="2" creationId="{F631C03F-7AD1-4391-89CE-4F864F937538}"/>
          </ac:spMkLst>
        </pc:spChg>
        <pc:spChg chg="mod">
          <ac:chgData name="M.Aamir Saleem M.Saleem" userId="ef31f94488006d7d" providerId="Windows Live" clId="Web-{EC1537FF-1C39-4616-B88B-55BAFC89BADD}" dt="2018-12-06T09:37:35.692" v="104" actId="20577"/>
          <ac:spMkLst>
            <pc:docMk/>
            <pc:sldMk cId="4231269420" sldId="298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EC1537FF-1C39-4616-B88B-55BAFC89BADD}" dt="2018-12-06T09:42:14.021" v="170" actId="20577"/>
        <pc:sldMkLst>
          <pc:docMk/>
          <pc:sldMk cId="1095186803" sldId="329"/>
        </pc:sldMkLst>
        <pc:spChg chg="mod">
          <ac:chgData name="M.Aamir Saleem M.Saleem" userId="ef31f94488006d7d" providerId="Windows Live" clId="Web-{EC1537FF-1C39-4616-B88B-55BAFC89BADD}" dt="2018-12-06T09:29:27.971" v="42" actId="20577"/>
          <ac:spMkLst>
            <pc:docMk/>
            <pc:sldMk cId="1095186803" sldId="329"/>
            <ac:spMk id="2" creationId="{F631C03F-7AD1-4391-89CE-4F864F937538}"/>
          </ac:spMkLst>
        </pc:spChg>
        <pc:spChg chg="mod">
          <ac:chgData name="M.Aamir Saleem M.Saleem" userId="ef31f94488006d7d" providerId="Windows Live" clId="Web-{EC1537FF-1C39-4616-B88B-55BAFC89BADD}" dt="2018-12-06T09:42:14.021" v="170" actId="20577"/>
          <ac:spMkLst>
            <pc:docMk/>
            <pc:sldMk cId="1095186803" sldId="329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D1898A2A-1BC3-46B4-BC8B-E95AE72C71A3}"/>
    <pc:docChg chg="addSld delSld modSld">
      <pc:chgData name="M.Aamir Saleem M.Saleem" userId="ef31f94488006d7d" providerId="Windows Live" clId="Web-{D1898A2A-1BC3-46B4-BC8B-E95AE72C71A3}" dt="2018-12-01T21:28:41.913" v="1233" actId="20577"/>
      <pc:docMkLst>
        <pc:docMk/>
      </pc:docMkLst>
      <pc:sldChg chg="modSp">
        <pc:chgData name="M.Aamir Saleem M.Saleem" userId="ef31f94488006d7d" providerId="Windows Live" clId="Web-{D1898A2A-1BC3-46B4-BC8B-E95AE72C71A3}" dt="2018-12-01T20:50:48.264" v="160" actId="20577"/>
        <pc:sldMkLst>
          <pc:docMk/>
          <pc:sldMk cId="2733054631" sldId="291"/>
        </pc:sldMkLst>
        <pc:spChg chg="mod">
          <ac:chgData name="M.Aamir Saleem M.Saleem" userId="ef31f94488006d7d" providerId="Windows Live" clId="Web-{D1898A2A-1BC3-46B4-BC8B-E95AE72C71A3}" dt="2018-12-01T20:43:21.346" v="4" actId="20577"/>
          <ac:spMkLst>
            <pc:docMk/>
            <pc:sldMk cId="2733054631" sldId="291"/>
            <ac:spMk id="2" creationId="{F631C03F-7AD1-4391-89CE-4F864F937538}"/>
          </ac:spMkLst>
        </pc:spChg>
        <pc:spChg chg="mod">
          <ac:chgData name="M.Aamir Saleem M.Saleem" userId="ef31f94488006d7d" providerId="Windows Live" clId="Web-{D1898A2A-1BC3-46B4-BC8B-E95AE72C71A3}" dt="2018-12-01T20:50:48.264" v="160" actId="20577"/>
          <ac:spMkLst>
            <pc:docMk/>
            <pc:sldMk cId="2733054631" sldId="291"/>
            <ac:spMk id="3" creationId="{A5467C0C-0D6D-410A-9210-CE7D426F5FDA}"/>
          </ac:spMkLst>
        </pc:spChg>
      </pc:sldChg>
      <pc:sldChg chg="del">
        <pc:chgData name="M.Aamir Saleem M.Saleem" userId="ef31f94488006d7d" providerId="Windows Live" clId="Web-{D1898A2A-1BC3-46B4-BC8B-E95AE72C71A3}" dt="2018-12-01T21:04:20.058" v="496"/>
        <pc:sldMkLst>
          <pc:docMk/>
          <pc:sldMk cId="2725240318" sldId="292"/>
        </pc:sldMkLst>
      </pc:sldChg>
      <pc:sldChg chg="del">
        <pc:chgData name="M.Aamir Saleem M.Saleem" userId="ef31f94488006d7d" providerId="Windows Live" clId="Web-{D1898A2A-1BC3-46B4-BC8B-E95AE72C71A3}" dt="2018-12-01T20:42:08.872" v="0"/>
        <pc:sldMkLst>
          <pc:docMk/>
          <pc:sldMk cId="2622339895" sldId="294"/>
        </pc:sldMkLst>
      </pc:sldChg>
      <pc:sldChg chg="addSp delSp modSp">
        <pc:chgData name="M.Aamir Saleem M.Saleem" userId="ef31f94488006d7d" providerId="Windows Live" clId="Web-{D1898A2A-1BC3-46B4-BC8B-E95AE72C71A3}" dt="2018-12-01T21:23:41.866" v="1147" actId="20577"/>
        <pc:sldMkLst>
          <pc:docMk/>
          <pc:sldMk cId="1927174664" sldId="296"/>
        </pc:sldMkLst>
        <pc:spChg chg="mod">
          <ac:chgData name="M.Aamir Saleem M.Saleem" userId="ef31f94488006d7d" providerId="Windows Live" clId="Web-{D1898A2A-1BC3-46B4-BC8B-E95AE72C71A3}" dt="2018-12-01T21:03:43.120" v="490" actId="20577"/>
          <ac:spMkLst>
            <pc:docMk/>
            <pc:sldMk cId="1927174664" sldId="296"/>
            <ac:spMk id="2" creationId="{F631C03F-7AD1-4391-89CE-4F864F937538}"/>
          </ac:spMkLst>
        </pc:spChg>
        <pc:spChg chg="mod">
          <ac:chgData name="M.Aamir Saleem M.Saleem" userId="ef31f94488006d7d" providerId="Windows Live" clId="Web-{D1898A2A-1BC3-46B4-BC8B-E95AE72C71A3}" dt="2018-12-01T21:23:41.866" v="1147" actId="20577"/>
          <ac:spMkLst>
            <pc:docMk/>
            <pc:sldMk cId="1927174664" sldId="296"/>
            <ac:spMk id="3" creationId="{A5467C0C-0D6D-410A-9210-CE7D426F5FDA}"/>
          </ac:spMkLst>
        </pc:spChg>
        <pc:graphicFrameChg chg="add del mod">
          <ac:chgData name="M.Aamir Saleem M.Saleem" userId="ef31f94488006d7d" providerId="Windows Live" clId="Web-{D1898A2A-1BC3-46B4-BC8B-E95AE72C71A3}" dt="2018-12-01T20:56:03.817" v="189"/>
          <ac:graphicFrameMkLst>
            <pc:docMk/>
            <pc:sldMk cId="1927174664" sldId="296"/>
            <ac:graphicFrameMk id="5" creationId="{345397FE-28E8-4A16-9239-52824F6F179A}"/>
          </ac:graphicFrameMkLst>
        </pc:graphicFrameChg>
      </pc:sldChg>
      <pc:sldChg chg="addSp delSp modSp">
        <pc:chgData name="M.Aamir Saleem M.Saleem" userId="ef31f94488006d7d" providerId="Windows Live" clId="Web-{D1898A2A-1BC3-46B4-BC8B-E95AE72C71A3}" dt="2018-12-01T20:53:21.863" v="177" actId="14100"/>
        <pc:sldMkLst>
          <pc:docMk/>
          <pc:sldMk cId="627482133" sldId="297"/>
        </pc:sldMkLst>
        <pc:spChg chg="mod">
          <ac:chgData name="M.Aamir Saleem M.Saleem" userId="ef31f94488006d7d" providerId="Windows Live" clId="Web-{D1898A2A-1BC3-46B4-BC8B-E95AE72C71A3}" dt="2018-12-01T20:52:01.831" v="169" actId="20577"/>
          <ac:spMkLst>
            <pc:docMk/>
            <pc:sldMk cId="627482133" sldId="297"/>
            <ac:spMk id="2" creationId="{F631C03F-7AD1-4391-89CE-4F864F937538}"/>
          </ac:spMkLst>
        </pc:spChg>
        <pc:spChg chg="mod">
          <ac:chgData name="M.Aamir Saleem M.Saleem" userId="ef31f94488006d7d" providerId="Windows Live" clId="Web-{D1898A2A-1BC3-46B4-BC8B-E95AE72C71A3}" dt="2018-12-01T20:51:48.347" v="163" actId="20577"/>
          <ac:spMkLst>
            <pc:docMk/>
            <pc:sldMk cId="627482133" sldId="297"/>
            <ac:spMk id="3" creationId="{A5467C0C-0D6D-410A-9210-CE7D426F5FDA}"/>
          </ac:spMkLst>
        </pc:spChg>
        <pc:picChg chg="add del mod">
          <ac:chgData name="M.Aamir Saleem M.Saleem" userId="ef31f94488006d7d" providerId="Windows Live" clId="Web-{D1898A2A-1BC3-46B4-BC8B-E95AE72C71A3}" dt="2018-12-01T20:53:15.910" v="173"/>
          <ac:picMkLst>
            <pc:docMk/>
            <pc:sldMk cId="627482133" sldId="297"/>
            <ac:picMk id="4" creationId="{1F702079-7B6E-4224-AB14-81065789D54D}"/>
          </ac:picMkLst>
        </pc:picChg>
        <pc:picChg chg="add mod">
          <ac:chgData name="M.Aamir Saleem M.Saleem" userId="ef31f94488006d7d" providerId="Windows Live" clId="Web-{D1898A2A-1BC3-46B4-BC8B-E95AE72C71A3}" dt="2018-12-01T20:53:21.863" v="177" actId="14100"/>
          <ac:picMkLst>
            <pc:docMk/>
            <pc:sldMk cId="627482133" sldId="297"/>
            <ac:picMk id="6" creationId="{62F51AC8-629E-4BD2-80EE-43D50EA83899}"/>
          </ac:picMkLst>
        </pc:picChg>
      </pc:sldChg>
      <pc:sldChg chg="del">
        <pc:chgData name="M.Aamir Saleem M.Saleem" userId="ef31f94488006d7d" providerId="Windows Live" clId="Web-{D1898A2A-1BC3-46B4-BC8B-E95AE72C71A3}" dt="2018-12-01T21:04:07.526" v="494"/>
        <pc:sldMkLst>
          <pc:docMk/>
          <pc:sldMk cId="3332819548" sldId="298"/>
        </pc:sldMkLst>
      </pc:sldChg>
      <pc:sldChg chg="modSp add replId">
        <pc:chgData name="M.Aamir Saleem M.Saleem" userId="ef31f94488006d7d" providerId="Windows Live" clId="Web-{D1898A2A-1BC3-46B4-BC8B-E95AE72C71A3}" dt="2018-12-01T21:23:09.850" v="1140" actId="20577"/>
        <pc:sldMkLst>
          <pc:docMk/>
          <pc:sldMk cId="4231269420" sldId="298"/>
        </pc:sldMkLst>
        <pc:spChg chg="mod">
          <ac:chgData name="M.Aamir Saleem M.Saleem" userId="ef31f94488006d7d" providerId="Windows Live" clId="Web-{D1898A2A-1BC3-46B4-BC8B-E95AE72C71A3}" dt="2018-12-01T21:23:09.850" v="1140" actId="20577"/>
          <ac:spMkLst>
            <pc:docMk/>
            <pc:sldMk cId="4231269420" sldId="298"/>
            <ac:spMk id="3" creationId="{A5467C0C-0D6D-410A-9210-CE7D426F5FDA}"/>
          </ac:spMkLst>
        </pc:spChg>
      </pc:sldChg>
      <pc:sldChg chg="del">
        <pc:chgData name="M.Aamir Saleem M.Saleem" userId="ef31f94488006d7d" providerId="Windows Live" clId="Web-{D1898A2A-1BC3-46B4-BC8B-E95AE72C71A3}" dt="2018-12-01T21:04:01.292" v="493"/>
        <pc:sldMkLst>
          <pc:docMk/>
          <pc:sldMk cId="3478869155" sldId="299"/>
        </pc:sldMkLst>
      </pc:sldChg>
      <pc:sldChg chg="modSp add replId">
        <pc:chgData name="M.Aamir Saleem M.Saleem" userId="ef31f94488006d7d" providerId="Windows Live" clId="Web-{D1898A2A-1BC3-46B4-BC8B-E95AE72C71A3}" dt="2018-12-01T21:22:47.616" v="1133" actId="20577"/>
        <pc:sldMkLst>
          <pc:docMk/>
          <pc:sldMk cId="4177194344" sldId="299"/>
        </pc:sldMkLst>
        <pc:spChg chg="mod">
          <ac:chgData name="M.Aamir Saleem M.Saleem" userId="ef31f94488006d7d" providerId="Windows Live" clId="Web-{D1898A2A-1BC3-46B4-BC8B-E95AE72C71A3}" dt="2018-12-01T21:22:47.616" v="1133" actId="20577"/>
          <ac:spMkLst>
            <pc:docMk/>
            <pc:sldMk cId="4177194344" sldId="299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D1898A2A-1BC3-46B4-BC8B-E95AE72C71A3}" dt="2018-12-01T21:22:22.568" v="1126" actId="20577"/>
        <pc:sldMkLst>
          <pc:docMk/>
          <pc:sldMk cId="1314885537" sldId="300"/>
        </pc:sldMkLst>
        <pc:spChg chg="mod">
          <ac:chgData name="M.Aamir Saleem M.Saleem" userId="ef31f94488006d7d" providerId="Windows Live" clId="Web-{D1898A2A-1BC3-46B4-BC8B-E95AE72C71A3}" dt="2018-12-01T21:22:22.568" v="1126" actId="20577"/>
          <ac:spMkLst>
            <pc:docMk/>
            <pc:sldMk cId="1314885537" sldId="300"/>
            <ac:spMk id="3" creationId="{A5467C0C-0D6D-410A-9210-CE7D426F5FDA}"/>
          </ac:spMkLst>
        </pc:spChg>
      </pc:sldChg>
      <pc:sldChg chg="del">
        <pc:chgData name="M.Aamir Saleem M.Saleem" userId="ef31f94488006d7d" providerId="Windows Live" clId="Web-{D1898A2A-1BC3-46B4-BC8B-E95AE72C71A3}" dt="2018-12-01T21:03:58.120" v="492"/>
        <pc:sldMkLst>
          <pc:docMk/>
          <pc:sldMk cId="3596892102" sldId="300"/>
        </pc:sldMkLst>
      </pc:sldChg>
      <pc:sldChg chg="modSp add replId">
        <pc:chgData name="M.Aamir Saleem M.Saleem" userId="ef31f94488006d7d" providerId="Windows Live" clId="Web-{D1898A2A-1BC3-46B4-BC8B-E95AE72C71A3}" dt="2018-12-01T21:21:35.912" v="1105" actId="20577"/>
        <pc:sldMkLst>
          <pc:docMk/>
          <pc:sldMk cId="3787981754" sldId="301"/>
        </pc:sldMkLst>
        <pc:spChg chg="mod">
          <ac:chgData name="M.Aamir Saleem M.Saleem" userId="ef31f94488006d7d" providerId="Windows Live" clId="Web-{D1898A2A-1BC3-46B4-BC8B-E95AE72C71A3}" dt="2018-12-01T21:21:35.912" v="1105" actId="20577"/>
          <ac:spMkLst>
            <pc:docMk/>
            <pc:sldMk cId="3787981754" sldId="301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D1898A2A-1BC3-46B4-BC8B-E95AE72C71A3}" dt="2018-12-01T21:21:25.646" v="1099" actId="20577"/>
        <pc:sldMkLst>
          <pc:docMk/>
          <pc:sldMk cId="733803877" sldId="302"/>
        </pc:sldMkLst>
        <pc:spChg chg="mod">
          <ac:chgData name="M.Aamir Saleem M.Saleem" userId="ef31f94488006d7d" providerId="Windows Live" clId="Web-{D1898A2A-1BC3-46B4-BC8B-E95AE72C71A3}" dt="2018-12-01T21:21:25.646" v="1099" actId="20577"/>
          <ac:spMkLst>
            <pc:docMk/>
            <pc:sldMk cId="733803877" sldId="302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D1898A2A-1BC3-46B4-BC8B-E95AE72C71A3}" dt="2018-12-01T21:28:41.913" v="1232" actId="20577"/>
        <pc:sldMkLst>
          <pc:docMk/>
          <pc:sldMk cId="622068486" sldId="303"/>
        </pc:sldMkLst>
        <pc:spChg chg="mod">
          <ac:chgData name="M.Aamir Saleem M.Saleem" userId="ef31f94488006d7d" providerId="Windows Live" clId="Web-{D1898A2A-1BC3-46B4-BC8B-E95AE72C71A3}" dt="2018-12-01T21:25:28.024" v="1180" actId="20577"/>
          <ac:spMkLst>
            <pc:docMk/>
            <pc:sldMk cId="622068486" sldId="303"/>
            <ac:spMk id="2" creationId="{F631C03F-7AD1-4391-89CE-4F864F937538}"/>
          </ac:spMkLst>
        </pc:spChg>
        <pc:spChg chg="mod">
          <ac:chgData name="M.Aamir Saleem M.Saleem" userId="ef31f94488006d7d" providerId="Windows Live" clId="Web-{D1898A2A-1BC3-46B4-BC8B-E95AE72C71A3}" dt="2018-12-01T21:28:41.913" v="1232" actId="20577"/>
          <ac:spMkLst>
            <pc:docMk/>
            <pc:sldMk cId="622068486" sldId="303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BD0C4F5D-73FB-4731-BC75-D45839667E98}"/>
    <pc:docChg chg="modSld">
      <pc:chgData name="M.Aamir Saleem M.Saleem" userId="ef31f94488006d7d" providerId="Windows Live" clId="Web-{BD0C4F5D-73FB-4731-BC75-D45839667E98}" dt="2018-12-08T19:10:50.163" v="5" actId="20577"/>
      <pc:docMkLst>
        <pc:docMk/>
      </pc:docMkLst>
      <pc:sldChg chg="modSp">
        <pc:chgData name="M.Aamir Saleem M.Saleem" userId="ef31f94488006d7d" providerId="Windows Live" clId="Web-{BD0C4F5D-73FB-4731-BC75-D45839667E98}" dt="2018-12-08T19:10:50.163" v="4" actId="20577"/>
        <pc:sldMkLst>
          <pc:docMk/>
          <pc:sldMk cId="1399993930" sldId="337"/>
        </pc:sldMkLst>
        <pc:spChg chg="mod">
          <ac:chgData name="M.Aamir Saleem M.Saleem" userId="ef31f94488006d7d" providerId="Windows Live" clId="Web-{BD0C4F5D-73FB-4731-BC75-D45839667E98}" dt="2018-12-08T19:10:50.163" v="4" actId="20577"/>
          <ac:spMkLst>
            <pc:docMk/>
            <pc:sldMk cId="1399993930" sldId="337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B02A7F6E-EB14-488A-A2C0-631523BBD845}"/>
    <pc:docChg chg="addSld modSld">
      <pc:chgData name="M.Aamir Saleem M.Saleem" userId="ef31f94488006d7d" providerId="Windows Live" clId="Web-{B02A7F6E-EB14-488A-A2C0-631523BBD845}" dt="2018-12-07T19:04:25.784" v="150" actId="20577"/>
      <pc:docMkLst>
        <pc:docMk/>
      </pc:docMkLst>
      <pc:sldChg chg="modSp">
        <pc:chgData name="M.Aamir Saleem M.Saleem" userId="ef31f94488006d7d" providerId="Windows Live" clId="Web-{B02A7F6E-EB14-488A-A2C0-631523BBD845}" dt="2018-12-07T19:00:59.015" v="44" actId="20577"/>
        <pc:sldMkLst>
          <pc:docMk/>
          <pc:sldMk cId="4231269420" sldId="298"/>
        </pc:sldMkLst>
        <pc:spChg chg="mod">
          <ac:chgData name="M.Aamir Saleem M.Saleem" userId="ef31f94488006d7d" providerId="Windows Live" clId="Web-{B02A7F6E-EB14-488A-A2C0-631523BBD845}" dt="2018-12-07T19:00:59.015" v="44" actId="20577"/>
          <ac:spMkLst>
            <pc:docMk/>
            <pc:sldMk cId="4231269420" sldId="298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B02A7F6E-EB14-488A-A2C0-631523BBD845}" dt="2018-12-07T19:01:20.109" v="48" actId="20577"/>
        <pc:sldMkLst>
          <pc:docMk/>
          <pc:sldMk cId="1095186803" sldId="329"/>
        </pc:sldMkLst>
        <pc:spChg chg="mod">
          <ac:chgData name="M.Aamir Saleem M.Saleem" userId="ef31f94488006d7d" providerId="Windows Live" clId="Web-{B02A7F6E-EB14-488A-A2C0-631523BBD845}" dt="2018-12-07T19:01:20.109" v="48" actId="20577"/>
          <ac:spMkLst>
            <pc:docMk/>
            <pc:sldMk cId="1095186803" sldId="329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B02A7F6E-EB14-488A-A2C0-631523BBD845}" dt="2018-12-07T19:04:23.627" v="148" actId="20577"/>
        <pc:sldMkLst>
          <pc:docMk/>
          <pc:sldMk cId="1986378318" sldId="336"/>
        </pc:sldMkLst>
        <pc:spChg chg="mod">
          <ac:chgData name="M.Aamir Saleem M.Saleem" userId="ef31f94488006d7d" providerId="Windows Live" clId="Web-{B02A7F6E-EB14-488A-A2C0-631523BBD845}" dt="2018-12-07T19:01:44.297" v="56" actId="20577"/>
          <ac:spMkLst>
            <pc:docMk/>
            <pc:sldMk cId="1986378318" sldId="336"/>
            <ac:spMk id="2" creationId="{F631C03F-7AD1-4391-89CE-4F864F937538}"/>
          </ac:spMkLst>
        </pc:spChg>
        <pc:spChg chg="mod">
          <ac:chgData name="M.Aamir Saleem M.Saleem" userId="ef31f94488006d7d" providerId="Windows Live" clId="Web-{B02A7F6E-EB14-488A-A2C0-631523BBD845}" dt="2018-12-07T19:04:23.627" v="148" actId="20577"/>
          <ac:spMkLst>
            <pc:docMk/>
            <pc:sldMk cId="1986378318" sldId="336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D01A0E72-0DA6-442E-9A19-E12C089F1E3A}"/>
    <pc:docChg chg="addSld modSld">
      <pc:chgData name="M.Aamir Saleem M.Saleem" userId="ef31f94488006d7d" providerId="Windows Live" clId="Web-{D01A0E72-0DA6-442E-9A19-E12C089F1E3A}" dt="2018-12-17T08:02:01.843" v="271" actId="20577"/>
      <pc:docMkLst>
        <pc:docMk/>
      </pc:docMkLst>
      <pc:sldChg chg="modSp add replId">
        <pc:chgData name="M.Aamir Saleem M.Saleem" userId="ef31f94488006d7d" providerId="Windows Live" clId="Web-{D01A0E72-0DA6-442E-9A19-E12C089F1E3A}" dt="2018-12-17T07:52:51.834" v="59" actId="20577"/>
        <pc:sldMkLst>
          <pc:docMk/>
          <pc:sldMk cId="3170932202" sldId="355"/>
        </pc:sldMkLst>
        <pc:spChg chg="mod">
          <ac:chgData name="M.Aamir Saleem M.Saleem" userId="ef31f94488006d7d" providerId="Windows Live" clId="Web-{D01A0E72-0DA6-442E-9A19-E12C089F1E3A}" dt="2018-12-17T07:52:51.834" v="59" actId="20577"/>
          <ac:spMkLst>
            <pc:docMk/>
            <pc:sldMk cId="3170932202" sldId="355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D01A0E72-0DA6-442E-9A19-E12C089F1E3A}" dt="2018-12-17T08:02:01.843" v="270" actId="20577"/>
        <pc:sldMkLst>
          <pc:docMk/>
          <pc:sldMk cId="1243135286" sldId="356"/>
        </pc:sldMkLst>
        <pc:spChg chg="mod">
          <ac:chgData name="M.Aamir Saleem M.Saleem" userId="ef31f94488006d7d" providerId="Windows Live" clId="Web-{D01A0E72-0DA6-442E-9A19-E12C089F1E3A}" dt="2018-12-17T08:02:01.843" v="270" actId="20577"/>
          <ac:spMkLst>
            <pc:docMk/>
            <pc:sldMk cId="1243135286" sldId="356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02342B1C-8D85-464D-8A77-B511A08ADF77}"/>
    <pc:docChg chg="addSld modSld sldOrd">
      <pc:chgData name="M.Aamir Saleem M.Saleem" userId="ef31f94488006d7d" providerId="Windows Live" clId="Web-{02342B1C-8D85-464D-8A77-B511A08ADF77}" dt="2018-12-03T07:28:22.757" v="1245" actId="20577"/>
      <pc:docMkLst>
        <pc:docMk/>
      </pc:docMkLst>
      <pc:sldChg chg="modSp ord">
        <pc:chgData name="M.Aamir Saleem M.Saleem" userId="ef31f94488006d7d" providerId="Windows Live" clId="Web-{02342B1C-8D85-464D-8A77-B511A08ADF77}" dt="2018-12-03T07:06:14.999" v="430" actId="20577"/>
        <pc:sldMkLst>
          <pc:docMk/>
          <pc:sldMk cId="622068486" sldId="303"/>
        </pc:sldMkLst>
        <pc:spChg chg="mod">
          <ac:chgData name="M.Aamir Saleem M.Saleem" userId="ef31f94488006d7d" providerId="Windows Live" clId="Web-{02342B1C-8D85-464D-8A77-B511A08ADF77}" dt="2018-12-03T07:06:14.999" v="430" actId="20577"/>
          <ac:spMkLst>
            <pc:docMk/>
            <pc:sldMk cId="622068486" sldId="303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02342B1C-8D85-464D-8A77-B511A08ADF77}" dt="2018-12-03T07:16:04.268" v="741" actId="20577"/>
        <pc:sldMkLst>
          <pc:docMk/>
          <pc:sldMk cId="3500789281" sldId="304"/>
        </pc:sldMkLst>
        <pc:spChg chg="mod">
          <ac:chgData name="M.Aamir Saleem M.Saleem" userId="ef31f94488006d7d" providerId="Windows Live" clId="Web-{02342B1C-8D85-464D-8A77-B511A08ADF77}" dt="2018-12-03T07:16:04.268" v="741" actId="20577"/>
          <ac:spMkLst>
            <pc:docMk/>
            <pc:sldMk cId="3500789281" sldId="304"/>
            <ac:spMk id="3" creationId="{A5467C0C-0D6D-410A-9210-CE7D426F5FDA}"/>
          </ac:spMkLst>
        </pc:spChg>
      </pc:sldChg>
      <pc:sldChg chg="modSp add ord replId">
        <pc:chgData name="M.Aamir Saleem M.Saleem" userId="ef31f94488006d7d" providerId="Windows Live" clId="Web-{02342B1C-8D85-464D-8A77-B511A08ADF77}" dt="2018-12-03T07:16:30.721" v="751" actId="20577"/>
        <pc:sldMkLst>
          <pc:docMk/>
          <pc:sldMk cId="3076553926" sldId="305"/>
        </pc:sldMkLst>
        <pc:spChg chg="mod">
          <ac:chgData name="M.Aamir Saleem M.Saleem" userId="ef31f94488006d7d" providerId="Windows Live" clId="Web-{02342B1C-8D85-464D-8A77-B511A08ADF77}" dt="2018-12-03T07:16:30.721" v="751" actId="20577"/>
          <ac:spMkLst>
            <pc:docMk/>
            <pc:sldMk cId="3076553926" sldId="305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02342B1C-8D85-464D-8A77-B511A08ADF77}" dt="2018-12-03T07:15:43.299" v="729" actId="20577"/>
        <pc:sldMkLst>
          <pc:docMk/>
          <pc:sldMk cId="3510623642" sldId="306"/>
        </pc:sldMkLst>
        <pc:spChg chg="mod">
          <ac:chgData name="M.Aamir Saleem M.Saleem" userId="ef31f94488006d7d" providerId="Windows Live" clId="Web-{02342B1C-8D85-464D-8A77-B511A08ADF77}" dt="2018-12-03T07:15:43.299" v="729" actId="20577"/>
          <ac:spMkLst>
            <pc:docMk/>
            <pc:sldMk cId="3510623642" sldId="306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02342B1C-8D85-464D-8A77-B511A08ADF77}" dt="2018-12-03T07:15:23.894" v="717" actId="20577"/>
        <pc:sldMkLst>
          <pc:docMk/>
          <pc:sldMk cId="4075664314" sldId="307"/>
        </pc:sldMkLst>
        <pc:spChg chg="mod">
          <ac:chgData name="M.Aamir Saleem M.Saleem" userId="ef31f94488006d7d" providerId="Windows Live" clId="Web-{02342B1C-8D85-464D-8A77-B511A08ADF77}" dt="2018-12-03T07:15:23.894" v="717" actId="20577"/>
          <ac:spMkLst>
            <pc:docMk/>
            <pc:sldMk cId="4075664314" sldId="307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02342B1C-8D85-464D-8A77-B511A08ADF77}" dt="2018-12-03T07:16:46.034" v="757" actId="20577"/>
        <pc:sldMkLst>
          <pc:docMk/>
          <pc:sldMk cId="2570018064" sldId="308"/>
        </pc:sldMkLst>
        <pc:spChg chg="mod">
          <ac:chgData name="M.Aamir Saleem M.Saleem" userId="ef31f94488006d7d" providerId="Windows Live" clId="Web-{02342B1C-8D85-464D-8A77-B511A08ADF77}" dt="2018-12-03T07:16:46.034" v="757" actId="20577"/>
          <ac:spMkLst>
            <pc:docMk/>
            <pc:sldMk cId="2570018064" sldId="308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02342B1C-8D85-464D-8A77-B511A08ADF77}" dt="2018-12-03T07:16:39.034" v="754" actId="20577"/>
        <pc:sldMkLst>
          <pc:docMk/>
          <pc:sldMk cId="2882437842" sldId="309"/>
        </pc:sldMkLst>
        <pc:spChg chg="mod">
          <ac:chgData name="M.Aamir Saleem M.Saleem" userId="ef31f94488006d7d" providerId="Windows Live" clId="Web-{02342B1C-8D85-464D-8A77-B511A08ADF77}" dt="2018-12-03T07:16:39.034" v="754" actId="20577"/>
          <ac:spMkLst>
            <pc:docMk/>
            <pc:sldMk cId="2882437842" sldId="309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02342B1C-8D85-464D-8A77-B511A08ADF77}" dt="2018-12-03T07:16:56.534" v="760" actId="20577"/>
        <pc:sldMkLst>
          <pc:docMk/>
          <pc:sldMk cId="2178464551" sldId="310"/>
        </pc:sldMkLst>
        <pc:spChg chg="mod">
          <ac:chgData name="M.Aamir Saleem M.Saleem" userId="ef31f94488006d7d" providerId="Windows Live" clId="Web-{02342B1C-8D85-464D-8A77-B511A08ADF77}" dt="2018-12-03T07:16:56.534" v="760" actId="20577"/>
          <ac:spMkLst>
            <pc:docMk/>
            <pc:sldMk cId="2178464551" sldId="310"/>
            <ac:spMk id="3" creationId="{A5467C0C-0D6D-410A-9210-CE7D426F5FDA}"/>
          </ac:spMkLst>
        </pc:spChg>
      </pc:sldChg>
      <pc:sldChg chg="modSp add ord replId">
        <pc:chgData name="M.Aamir Saleem M.Saleem" userId="ef31f94488006d7d" providerId="Windows Live" clId="Web-{02342B1C-8D85-464D-8A77-B511A08ADF77}" dt="2018-12-03T07:28:18.460" v="1240" actId="20577"/>
        <pc:sldMkLst>
          <pc:docMk/>
          <pc:sldMk cId="4227745129" sldId="311"/>
        </pc:sldMkLst>
        <pc:spChg chg="mod">
          <ac:chgData name="M.Aamir Saleem M.Saleem" userId="ef31f94488006d7d" providerId="Windows Live" clId="Web-{02342B1C-8D85-464D-8A77-B511A08ADF77}" dt="2018-12-03T07:28:18.460" v="1240" actId="20577"/>
          <ac:spMkLst>
            <pc:docMk/>
            <pc:sldMk cId="4227745129" sldId="311"/>
            <ac:spMk id="2" creationId="{F631C03F-7AD1-4391-89CE-4F864F937538}"/>
          </ac:spMkLst>
        </pc:spChg>
        <pc:spChg chg="mod">
          <ac:chgData name="M.Aamir Saleem M.Saleem" userId="ef31f94488006d7d" providerId="Windows Live" clId="Web-{02342B1C-8D85-464D-8A77-B511A08ADF77}" dt="2018-12-03T07:21:07.317" v="968" actId="20577"/>
          <ac:spMkLst>
            <pc:docMk/>
            <pc:sldMk cId="4227745129" sldId="311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02342B1C-8D85-464D-8A77-B511A08ADF77}" dt="2018-12-03T07:28:22.523" v="1243" actId="20577"/>
        <pc:sldMkLst>
          <pc:docMk/>
          <pc:sldMk cId="191708111" sldId="312"/>
        </pc:sldMkLst>
        <pc:spChg chg="mod">
          <ac:chgData name="M.Aamir Saleem M.Saleem" userId="ef31f94488006d7d" providerId="Windows Live" clId="Web-{02342B1C-8D85-464D-8A77-B511A08ADF77}" dt="2018-12-03T07:28:22.523" v="1243" actId="20577"/>
          <ac:spMkLst>
            <pc:docMk/>
            <pc:sldMk cId="191708111" sldId="312"/>
            <ac:spMk id="2" creationId="{F631C03F-7AD1-4391-89CE-4F864F937538}"/>
          </ac:spMkLst>
        </pc:spChg>
        <pc:spChg chg="mod">
          <ac:chgData name="M.Aamir Saleem M.Saleem" userId="ef31f94488006d7d" providerId="Windows Live" clId="Web-{02342B1C-8D85-464D-8A77-B511A08ADF77}" dt="2018-12-03T07:19:42.801" v="901" actId="20577"/>
          <ac:spMkLst>
            <pc:docMk/>
            <pc:sldMk cId="191708111" sldId="312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02342B1C-8D85-464D-8A77-B511A08ADF77}" dt="2018-12-03T07:28:13.663" v="1237" actId="20577"/>
        <pc:sldMkLst>
          <pc:docMk/>
          <pc:sldMk cId="4200509887" sldId="313"/>
        </pc:sldMkLst>
        <pc:spChg chg="mod">
          <ac:chgData name="M.Aamir Saleem M.Saleem" userId="ef31f94488006d7d" providerId="Windows Live" clId="Web-{02342B1C-8D85-464D-8A77-B511A08ADF77}" dt="2018-12-03T07:28:13.663" v="1237" actId="20577"/>
          <ac:spMkLst>
            <pc:docMk/>
            <pc:sldMk cId="4200509887" sldId="313"/>
            <ac:spMk id="2" creationId="{F631C03F-7AD1-4391-89CE-4F864F937538}"/>
          </ac:spMkLst>
        </pc:spChg>
        <pc:spChg chg="mod">
          <ac:chgData name="M.Aamir Saleem M.Saleem" userId="ef31f94488006d7d" providerId="Windows Live" clId="Web-{02342B1C-8D85-464D-8A77-B511A08ADF77}" dt="2018-12-03T07:22:59.474" v="1055" actId="20577"/>
          <ac:spMkLst>
            <pc:docMk/>
            <pc:sldMk cId="4200509887" sldId="313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02342B1C-8D85-464D-8A77-B511A08ADF77}" dt="2018-12-03T07:28:08.898" v="1234" actId="20577"/>
        <pc:sldMkLst>
          <pc:docMk/>
          <pc:sldMk cId="3636696177" sldId="314"/>
        </pc:sldMkLst>
        <pc:spChg chg="mod">
          <ac:chgData name="M.Aamir Saleem M.Saleem" userId="ef31f94488006d7d" providerId="Windows Live" clId="Web-{02342B1C-8D85-464D-8A77-B511A08ADF77}" dt="2018-12-03T07:28:08.898" v="1234" actId="20577"/>
          <ac:spMkLst>
            <pc:docMk/>
            <pc:sldMk cId="3636696177" sldId="314"/>
            <ac:spMk id="2" creationId="{F631C03F-7AD1-4391-89CE-4F864F937538}"/>
          </ac:spMkLst>
        </pc:spChg>
        <pc:spChg chg="mod">
          <ac:chgData name="M.Aamir Saleem M.Saleem" userId="ef31f94488006d7d" providerId="Windows Live" clId="Web-{02342B1C-8D85-464D-8A77-B511A08ADF77}" dt="2018-12-03T07:26:34.303" v="1142" actId="20577"/>
          <ac:spMkLst>
            <pc:docMk/>
            <pc:sldMk cId="3636696177" sldId="314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02342B1C-8D85-464D-8A77-B511A08ADF77}" dt="2018-12-03T07:28:05.320" v="1231" actId="20577"/>
        <pc:sldMkLst>
          <pc:docMk/>
          <pc:sldMk cId="3475189728" sldId="315"/>
        </pc:sldMkLst>
        <pc:spChg chg="mod">
          <ac:chgData name="M.Aamir Saleem M.Saleem" userId="ef31f94488006d7d" providerId="Windows Live" clId="Web-{02342B1C-8D85-464D-8A77-B511A08ADF77}" dt="2018-12-03T07:28:05.320" v="1231" actId="20577"/>
          <ac:spMkLst>
            <pc:docMk/>
            <pc:sldMk cId="3475189728" sldId="315"/>
            <ac:spMk id="2" creationId="{F631C03F-7AD1-4391-89CE-4F864F937538}"/>
          </ac:spMkLst>
        </pc:spChg>
        <pc:spChg chg="mod">
          <ac:chgData name="M.Aamir Saleem M.Saleem" userId="ef31f94488006d7d" providerId="Windows Live" clId="Web-{02342B1C-8D85-464D-8A77-B511A08ADF77}" dt="2018-12-03T07:28:01.257" v="1225" actId="20577"/>
          <ac:spMkLst>
            <pc:docMk/>
            <pc:sldMk cId="3475189728" sldId="315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AFA4CE02-B4C5-4970-A9B1-FCB5FC353CD8}"/>
    <pc:docChg chg="addSld modSld">
      <pc:chgData name="M.Aamir Saleem M.Saleem" userId="ef31f94488006d7d" providerId="Windows Live" clId="Web-{AFA4CE02-B4C5-4970-A9B1-FCB5FC353CD8}" dt="2018-12-07T18:24:26.032" v="250" actId="20577"/>
      <pc:docMkLst>
        <pc:docMk/>
      </pc:docMkLst>
      <pc:sldChg chg="modSp">
        <pc:chgData name="M.Aamir Saleem M.Saleem" userId="ef31f94488006d7d" providerId="Windows Live" clId="Web-{AFA4CE02-B4C5-4970-A9B1-FCB5FC353CD8}" dt="2018-12-07T18:24:26.032" v="249" actId="20577"/>
        <pc:sldMkLst>
          <pc:docMk/>
          <pc:sldMk cId="4231269420" sldId="298"/>
        </pc:sldMkLst>
        <pc:spChg chg="mod">
          <ac:chgData name="M.Aamir Saleem M.Saleem" userId="ef31f94488006d7d" providerId="Windows Live" clId="Web-{AFA4CE02-B4C5-4970-A9B1-FCB5FC353CD8}" dt="2018-12-07T18:24:26.032" v="249" actId="20577"/>
          <ac:spMkLst>
            <pc:docMk/>
            <pc:sldMk cId="4231269420" sldId="298"/>
            <ac:spMk id="2" creationId="{F631C03F-7AD1-4391-89CE-4F864F937538}"/>
          </ac:spMkLst>
        </pc:spChg>
      </pc:sldChg>
      <pc:sldChg chg="modSp">
        <pc:chgData name="M.Aamir Saleem M.Saleem" userId="ef31f94488006d7d" providerId="Windows Live" clId="Web-{AFA4CE02-B4C5-4970-A9B1-FCB5FC353CD8}" dt="2018-12-07T18:14:23.649" v="111" actId="20577"/>
        <pc:sldMkLst>
          <pc:docMk/>
          <pc:sldMk cId="1095186803" sldId="329"/>
        </pc:sldMkLst>
        <pc:spChg chg="mod">
          <ac:chgData name="M.Aamir Saleem M.Saleem" userId="ef31f94488006d7d" providerId="Windows Live" clId="Web-{AFA4CE02-B4C5-4970-A9B1-FCB5FC353CD8}" dt="2018-12-07T18:14:23.649" v="111" actId="20577"/>
          <ac:spMkLst>
            <pc:docMk/>
            <pc:sldMk cId="1095186803" sldId="329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AFA4CE02-B4C5-4970-A9B1-FCB5FC353CD8}" dt="2018-12-07T18:13:33.538" v="103" actId="20577"/>
        <pc:sldMkLst>
          <pc:docMk/>
          <pc:sldMk cId="1740631119" sldId="333"/>
        </pc:sldMkLst>
        <pc:spChg chg="mod">
          <ac:chgData name="M.Aamir Saleem M.Saleem" userId="ef31f94488006d7d" providerId="Windows Live" clId="Web-{AFA4CE02-B4C5-4970-A9B1-FCB5FC353CD8}" dt="2018-12-07T18:13:33.538" v="103" actId="20577"/>
          <ac:spMkLst>
            <pc:docMk/>
            <pc:sldMk cId="1740631119" sldId="333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AFA4CE02-B4C5-4970-A9B1-FCB5FC353CD8}" dt="2018-12-07T18:23:38.672" v="240" actId="20577"/>
        <pc:sldMkLst>
          <pc:docMk/>
          <pc:sldMk cId="3773788955" sldId="334"/>
        </pc:sldMkLst>
        <pc:spChg chg="mod">
          <ac:chgData name="M.Aamir Saleem M.Saleem" userId="ef31f94488006d7d" providerId="Windows Live" clId="Web-{AFA4CE02-B4C5-4970-A9B1-FCB5FC353CD8}" dt="2018-12-07T17:49:38.359" v="13" actId="20577"/>
          <ac:spMkLst>
            <pc:docMk/>
            <pc:sldMk cId="3773788955" sldId="334"/>
            <ac:spMk id="2" creationId="{F631C03F-7AD1-4391-89CE-4F864F937538}"/>
          </ac:spMkLst>
        </pc:spChg>
        <pc:spChg chg="mod">
          <ac:chgData name="M.Aamir Saleem M.Saleem" userId="ef31f94488006d7d" providerId="Windows Live" clId="Web-{AFA4CE02-B4C5-4970-A9B1-FCB5FC353CD8}" dt="2018-12-07T18:23:38.672" v="240" actId="20577"/>
          <ac:spMkLst>
            <pc:docMk/>
            <pc:sldMk cId="3773788955" sldId="334"/>
            <ac:spMk id="3" creationId="{A5467C0C-0D6D-410A-9210-CE7D426F5FDA}"/>
          </ac:spMkLst>
        </pc:spChg>
      </pc:sldChg>
      <pc:sldChg chg="add replId">
        <pc:chgData name="M.Aamir Saleem M.Saleem" userId="ef31f94488006d7d" providerId="Windows Live" clId="Web-{AFA4CE02-B4C5-4970-A9B1-FCB5FC353CD8}" dt="2018-12-07T18:23:54.453" v="242"/>
        <pc:sldMkLst>
          <pc:docMk/>
          <pc:sldMk cId="1275806301" sldId="335"/>
        </pc:sldMkLst>
      </pc:sldChg>
    </pc:docChg>
  </pc:docChgLst>
  <pc:docChgLst>
    <pc:chgData name="M.Aamir Saleem M.Saleem" userId="ef31f94488006d7d" providerId="Windows Live" clId="Web-{F7E641F9-0AA9-4701-BAFA-AF10D40EC3A1}"/>
    <pc:docChg chg="modSld sldOrd">
      <pc:chgData name="M.Aamir Saleem M.Saleem" userId="ef31f94488006d7d" providerId="Windows Live" clId="Web-{F7E641F9-0AA9-4701-BAFA-AF10D40EC3A1}" dt="2018-11-25T20:09:02.278" v="16" actId="20577"/>
      <pc:docMkLst>
        <pc:docMk/>
      </pc:docMkLst>
      <pc:sldChg chg="modSp">
        <pc:chgData name="M.Aamir Saleem M.Saleem" userId="ef31f94488006d7d" providerId="Windows Live" clId="Web-{F7E641F9-0AA9-4701-BAFA-AF10D40EC3A1}" dt="2018-11-25T20:09:01.278" v="14" actId="20577"/>
        <pc:sldMkLst>
          <pc:docMk/>
          <pc:sldMk cId="2733054631" sldId="291"/>
        </pc:sldMkLst>
        <pc:spChg chg="mod">
          <ac:chgData name="M.Aamir Saleem M.Saleem" userId="ef31f94488006d7d" providerId="Windows Live" clId="Web-{F7E641F9-0AA9-4701-BAFA-AF10D40EC3A1}" dt="2018-11-25T20:09:01.278" v="14" actId="20577"/>
          <ac:spMkLst>
            <pc:docMk/>
            <pc:sldMk cId="2733054631" sldId="291"/>
            <ac:spMk id="3" creationId="{A5467C0C-0D6D-410A-9210-CE7D426F5FDA}"/>
          </ac:spMkLst>
        </pc:spChg>
      </pc:sldChg>
      <pc:sldChg chg="ord">
        <pc:chgData name="M.Aamir Saleem M.Saleem" userId="ef31f94488006d7d" providerId="Windows Live" clId="Web-{F7E641F9-0AA9-4701-BAFA-AF10D40EC3A1}" dt="2018-11-25T19:58:11.058" v="3"/>
        <pc:sldMkLst>
          <pc:docMk/>
          <pc:sldMk cId="2622339895" sldId="294"/>
        </pc:sldMkLst>
      </pc:sldChg>
      <pc:sldChg chg="ord">
        <pc:chgData name="M.Aamir Saleem M.Saleem" userId="ef31f94488006d7d" providerId="Windows Live" clId="Web-{F7E641F9-0AA9-4701-BAFA-AF10D40EC3A1}" dt="2018-11-25T19:58:11.058" v="1"/>
        <pc:sldMkLst>
          <pc:docMk/>
          <pc:sldMk cId="1927174664" sldId="296"/>
        </pc:sldMkLst>
      </pc:sldChg>
      <pc:sldChg chg="ord">
        <pc:chgData name="M.Aamir Saleem M.Saleem" userId="ef31f94488006d7d" providerId="Windows Live" clId="Web-{F7E641F9-0AA9-4701-BAFA-AF10D40EC3A1}" dt="2018-11-25T19:58:11.058" v="2"/>
        <pc:sldMkLst>
          <pc:docMk/>
          <pc:sldMk cId="627482133" sldId="297"/>
        </pc:sldMkLst>
      </pc:sldChg>
    </pc:docChg>
  </pc:docChgLst>
  <pc:docChgLst>
    <pc:chgData name="M.Aamir Saleem M.Saleem" userId="ef31f94488006d7d" providerId="Windows Live" clId="Web-{888B6134-7836-42C0-98AD-D69694933F44}"/>
    <pc:docChg chg="addSld modSld sldOrd">
      <pc:chgData name="M.Aamir Saleem M.Saleem" userId="ef31f94488006d7d" providerId="Windows Live" clId="Web-{888B6134-7836-42C0-98AD-D69694933F44}" dt="2018-12-21T15:16:38.393" v="564"/>
      <pc:docMkLst>
        <pc:docMk/>
      </pc:docMkLst>
      <pc:sldChg chg="modSp">
        <pc:chgData name="M.Aamir Saleem M.Saleem" userId="ef31f94488006d7d" providerId="Windows Live" clId="Web-{888B6134-7836-42C0-98AD-D69694933F44}" dt="2018-12-21T14:30:23.118" v="69" actId="20577"/>
        <pc:sldMkLst>
          <pc:docMk/>
          <pc:sldMk cId="2614214873" sldId="292"/>
        </pc:sldMkLst>
        <pc:spChg chg="mod">
          <ac:chgData name="M.Aamir Saleem M.Saleem" userId="ef31f94488006d7d" providerId="Windows Live" clId="Web-{888B6134-7836-42C0-98AD-D69694933F44}" dt="2018-12-21T14:30:23.118" v="69" actId="20577"/>
          <ac:spMkLst>
            <pc:docMk/>
            <pc:sldMk cId="2614214873" sldId="292"/>
            <ac:spMk id="3" creationId="{A5467C0C-0D6D-410A-9210-CE7D426F5FDA}"/>
          </ac:spMkLst>
        </pc:spChg>
      </pc:sldChg>
      <pc:sldChg chg="ord">
        <pc:chgData name="M.Aamir Saleem M.Saleem" userId="ef31f94488006d7d" providerId="Windows Live" clId="Web-{888B6134-7836-42C0-98AD-D69694933F44}" dt="2018-12-21T14:44:36.396" v="437"/>
        <pc:sldMkLst>
          <pc:docMk/>
          <pc:sldMk cId="3572768009" sldId="299"/>
        </pc:sldMkLst>
      </pc:sldChg>
      <pc:sldChg chg="addSp delSp modSp ord">
        <pc:chgData name="M.Aamir Saleem M.Saleem" userId="ef31f94488006d7d" providerId="Windows Live" clId="Web-{888B6134-7836-42C0-98AD-D69694933F44}" dt="2018-12-21T15:16:38.393" v="564"/>
        <pc:sldMkLst>
          <pc:docMk/>
          <pc:sldMk cId="276560802" sldId="300"/>
        </pc:sldMkLst>
        <pc:spChg chg="mod">
          <ac:chgData name="M.Aamir Saleem M.Saleem" userId="ef31f94488006d7d" providerId="Windows Live" clId="Web-{888B6134-7836-42C0-98AD-D69694933F44}" dt="2018-12-21T14:43:53.318" v="427" actId="20577"/>
          <ac:spMkLst>
            <pc:docMk/>
            <pc:sldMk cId="276560802" sldId="300"/>
            <ac:spMk id="2" creationId="{F631C03F-7AD1-4391-89CE-4F864F937538}"/>
          </ac:spMkLst>
        </pc:spChg>
        <pc:spChg chg="del mod">
          <ac:chgData name="M.Aamir Saleem M.Saleem" userId="ef31f94488006d7d" providerId="Windows Live" clId="Web-{888B6134-7836-42C0-98AD-D69694933F44}" dt="2018-12-21T14:44:07.271" v="430"/>
          <ac:spMkLst>
            <pc:docMk/>
            <pc:sldMk cId="276560802" sldId="300"/>
            <ac:spMk id="3" creationId="{A5467C0C-0D6D-410A-9210-CE7D426F5FDA}"/>
          </ac:spMkLst>
        </pc:spChg>
        <pc:spChg chg="add del mod">
          <ac:chgData name="M.Aamir Saleem M.Saleem" userId="ef31f94488006d7d" providerId="Windows Live" clId="Web-{888B6134-7836-42C0-98AD-D69694933F44}" dt="2018-12-21T15:16:38.393" v="564"/>
          <ac:spMkLst>
            <pc:docMk/>
            <pc:sldMk cId="276560802" sldId="300"/>
            <ac:spMk id="7" creationId="{B7E3EFA3-01BA-4DF0-80EC-CA2492352BCF}"/>
          </ac:spMkLst>
        </pc:spChg>
        <pc:graphicFrameChg chg="add mod modGraphic">
          <ac:chgData name="M.Aamir Saleem M.Saleem" userId="ef31f94488006d7d" providerId="Windows Live" clId="Web-{888B6134-7836-42C0-98AD-D69694933F44}" dt="2018-12-21T14:44:18.380" v="435"/>
          <ac:graphicFrameMkLst>
            <pc:docMk/>
            <pc:sldMk cId="276560802" sldId="300"/>
            <ac:graphicFrameMk id="5" creationId="{850B426A-C3C3-49A7-83B5-0866D95120B2}"/>
          </ac:graphicFrameMkLst>
        </pc:graphicFrameChg>
      </pc:sldChg>
      <pc:sldChg chg="addSp modSp">
        <pc:chgData name="M.Aamir Saleem M.Saleem" userId="ef31f94488006d7d" providerId="Windows Live" clId="Web-{888B6134-7836-42C0-98AD-D69694933F44}" dt="2018-12-21T14:21:20.282" v="17" actId="1076"/>
        <pc:sldMkLst>
          <pc:docMk/>
          <pc:sldMk cId="996702637" sldId="303"/>
        </pc:sldMkLst>
        <pc:spChg chg="mod">
          <ac:chgData name="M.Aamir Saleem M.Saleem" userId="ef31f94488006d7d" providerId="Windows Live" clId="Web-{888B6134-7836-42C0-98AD-D69694933F44}" dt="2018-12-21T14:20:43.485" v="13" actId="20577"/>
          <ac:spMkLst>
            <pc:docMk/>
            <pc:sldMk cId="996702637" sldId="303"/>
            <ac:spMk id="3" creationId="{A5467C0C-0D6D-410A-9210-CE7D426F5FDA}"/>
          </ac:spMkLst>
        </pc:spChg>
        <pc:picChg chg="add mod">
          <ac:chgData name="M.Aamir Saleem M.Saleem" userId="ef31f94488006d7d" providerId="Windows Live" clId="Web-{888B6134-7836-42C0-98AD-D69694933F44}" dt="2018-12-21T14:21:20.282" v="17" actId="1076"/>
          <ac:picMkLst>
            <pc:docMk/>
            <pc:sldMk cId="996702637" sldId="303"/>
            <ac:picMk id="4" creationId="{C83A13AA-CD0E-406F-81AC-CE1FD96939D8}"/>
          </ac:picMkLst>
        </pc:picChg>
      </pc:sldChg>
      <pc:sldChg chg="addSp delSp modSp add replId">
        <pc:chgData name="M.Aamir Saleem M.Saleem" userId="ef31f94488006d7d" providerId="Windows Live" clId="Web-{888B6134-7836-42C0-98AD-D69694933F44}" dt="2018-12-21T14:27:27.366" v="65" actId="1076"/>
        <pc:sldMkLst>
          <pc:docMk/>
          <pc:sldMk cId="126894101" sldId="304"/>
        </pc:sldMkLst>
        <pc:spChg chg="add del mod">
          <ac:chgData name="M.Aamir Saleem M.Saleem" userId="ef31f94488006d7d" providerId="Windows Live" clId="Web-{888B6134-7836-42C0-98AD-D69694933F44}" dt="2018-12-21T14:26:14.396" v="56" actId="20577"/>
          <ac:spMkLst>
            <pc:docMk/>
            <pc:sldMk cId="126894101" sldId="304"/>
            <ac:spMk id="3" creationId="{A5467C0C-0D6D-410A-9210-CE7D426F5FDA}"/>
          </ac:spMkLst>
        </pc:spChg>
        <pc:spChg chg="add del mod">
          <ac:chgData name="M.Aamir Saleem M.Saleem" userId="ef31f94488006d7d" providerId="Windows Live" clId="Web-{888B6134-7836-42C0-98AD-D69694933F44}" dt="2018-12-21T14:26:14.318" v="54"/>
          <ac:spMkLst>
            <pc:docMk/>
            <pc:sldMk cId="126894101" sldId="304"/>
            <ac:spMk id="5" creationId="{E6B1CE9B-3B0C-4165-9623-364D499BEB66}"/>
          </ac:spMkLst>
        </pc:spChg>
        <pc:spChg chg="add del mod">
          <ac:chgData name="M.Aamir Saleem M.Saleem" userId="ef31f94488006d7d" providerId="Windows Live" clId="Web-{888B6134-7836-42C0-98AD-D69694933F44}" dt="2018-12-21T14:25:00.692" v="46"/>
          <ac:spMkLst>
            <pc:docMk/>
            <pc:sldMk cId="126894101" sldId="304"/>
            <ac:spMk id="7" creationId="{5DCD59B7-5F01-4D71-9E08-BF7AB9C13B60}"/>
          </ac:spMkLst>
        </pc:spChg>
        <pc:picChg chg="del">
          <ac:chgData name="M.Aamir Saleem M.Saleem" userId="ef31f94488006d7d" providerId="Windows Live" clId="Web-{888B6134-7836-42C0-98AD-D69694933F44}" dt="2018-12-21T14:21:37.689" v="19"/>
          <ac:picMkLst>
            <pc:docMk/>
            <pc:sldMk cId="126894101" sldId="304"/>
            <ac:picMk id="4" creationId="{C83A13AA-CD0E-406F-81AC-CE1FD96939D8}"/>
          </ac:picMkLst>
        </pc:picChg>
        <pc:picChg chg="add mod">
          <ac:chgData name="M.Aamir Saleem M.Saleem" userId="ef31f94488006d7d" providerId="Windows Live" clId="Web-{888B6134-7836-42C0-98AD-D69694933F44}" dt="2018-12-21T14:27:27.366" v="65" actId="1076"/>
          <ac:picMkLst>
            <pc:docMk/>
            <pc:sldMk cId="126894101" sldId="304"/>
            <ac:picMk id="8" creationId="{675E00D3-2FE2-49F4-A044-4DB846F29C37}"/>
          </ac:picMkLst>
        </pc:picChg>
      </pc:sldChg>
      <pc:sldChg chg="delSp modSp add ord replId">
        <pc:chgData name="M.Aamir Saleem M.Saleem" userId="ef31f94488006d7d" providerId="Windows Live" clId="Web-{888B6134-7836-42C0-98AD-D69694933F44}" dt="2018-12-21T14:38:53.704" v="330" actId="20577"/>
        <pc:sldMkLst>
          <pc:docMk/>
          <pc:sldMk cId="1863611407" sldId="305"/>
        </pc:sldMkLst>
        <pc:spChg chg="mod">
          <ac:chgData name="M.Aamir Saleem M.Saleem" userId="ef31f94488006d7d" providerId="Windows Live" clId="Web-{888B6134-7836-42C0-98AD-D69694933F44}" dt="2018-12-21T14:38:53.704" v="330" actId="20577"/>
          <ac:spMkLst>
            <pc:docMk/>
            <pc:sldMk cId="1863611407" sldId="305"/>
            <ac:spMk id="3" creationId="{A5467C0C-0D6D-410A-9210-CE7D426F5FDA}"/>
          </ac:spMkLst>
        </pc:spChg>
        <pc:spChg chg="del mod">
          <ac:chgData name="M.Aamir Saleem M.Saleem" userId="ef31f94488006d7d" providerId="Windows Live" clId="Web-{888B6134-7836-42C0-98AD-D69694933F44}" dt="2018-12-21T14:37:18.171" v="290"/>
          <ac:spMkLst>
            <pc:docMk/>
            <pc:sldMk cId="1863611407" sldId="305"/>
            <ac:spMk id="5" creationId="{E6B1CE9B-3B0C-4165-9623-364D499BEB66}"/>
          </ac:spMkLst>
        </pc:spChg>
      </pc:sldChg>
      <pc:sldChg chg="modSp add ord replId">
        <pc:chgData name="M.Aamir Saleem M.Saleem" userId="ef31f94488006d7d" providerId="Windows Live" clId="Web-{888B6134-7836-42C0-98AD-D69694933F44}" dt="2018-12-21T14:39:20.548" v="334" actId="20577"/>
        <pc:sldMkLst>
          <pc:docMk/>
          <pc:sldMk cId="1041930758" sldId="306"/>
        </pc:sldMkLst>
        <pc:spChg chg="mod">
          <ac:chgData name="M.Aamir Saleem M.Saleem" userId="ef31f94488006d7d" providerId="Windows Live" clId="Web-{888B6134-7836-42C0-98AD-D69694933F44}" dt="2018-12-21T14:39:20.548" v="334" actId="20577"/>
          <ac:spMkLst>
            <pc:docMk/>
            <pc:sldMk cId="1041930758" sldId="306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888B6134-7836-42C0-98AD-D69694933F44}" dt="2018-12-21T14:35:51.811" v="256" actId="20577"/>
        <pc:sldMkLst>
          <pc:docMk/>
          <pc:sldMk cId="54924802" sldId="307"/>
        </pc:sldMkLst>
        <pc:spChg chg="mod">
          <ac:chgData name="M.Aamir Saleem M.Saleem" userId="ef31f94488006d7d" providerId="Windows Live" clId="Web-{888B6134-7836-42C0-98AD-D69694933F44}" dt="2018-12-21T14:35:51.811" v="256" actId="20577"/>
          <ac:spMkLst>
            <pc:docMk/>
            <pc:sldMk cId="54924802" sldId="307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888B6134-7836-42C0-98AD-D69694933F44}" dt="2018-12-21T14:45:32.553" v="440" actId="20577"/>
        <pc:sldMkLst>
          <pc:docMk/>
          <pc:sldMk cId="3512068988" sldId="308"/>
        </pc:sldMkLst>
        <pc:spChg chg="mod">
          <ac:chgData name="M.Aamir Saleem M.Saleem" userId="ef31f94488006d7d" providerId="Windows Live" clId="Web-{888B6134-7836-42C0-98AD-D69694933F44}" dt="2018-12-21T14:45:32.553" v="440" actId="20577"/>
          <ac:spMkLst>
            <pc:docMk/>
            <pc:sldMk cId="3512068988" sldId="308"/>
            <ac:spMk id="5" creationId="{E6B1CE9B-3B0C-4165-9623-364D499BEB66}"/>
          </ac:spMkLst>
        </pc:spChg>
      </pc:sldChg>
      <pc:sldChg chg="add replId">
        <pc:chgData name="M.Aamir Saleem M.Saleem" userId="ef31f94488006d7d" providerId="Windows Live" clId="Web-{888B6134-7836-42C0-98AD-D69694933F44}" dt="2018-12-21T14:39:54.048" v="336"/>
        <pc:sldMkLst>
          <pc:docMk/>
          <pc:sldMk cId="1085949571" sldId="309"/>
        </pc:sldMkLst>
      </pc:sldChg>
      <pc:sldChg chg="modSp add ord replId">
        <pc:chgData name="M.Aamir Saleem M.Saleem" userId="ef31f94488006d7d" providerId="Windows Live" clId="Web-{888B6134-7836-42C0-98AD-D69694933F44}" dt="2018-12-21T15:16:36.221" v="563"/>
        <pc:sldMkLst>
          <pc:docMk/>
          <pc:sldMk cId="2132004711" sldId="310"/>
        </pc:sldMkLst>
        <pc:spChg chg="mod">
          <ac:chgData name="M.Aamir Saleem M.Saleem" userId="ef31f94488006d7d" providerId="Windows Live" clId="Web-{888B6134-7836-42C0-98AD-D69694933F44}" dt="2018-12-21T15:16:22.643" v="561" actId="20577"/>
          <ac:spMkLst>
            <pc:docMk/>
            <pc:sldMk cId="2132004711" sldId="310"/>
            <ac:spMk id="3" creationId="{A5467C0C-0D6D-410A-9210-CE7D426F5FDA}"/>
          </ac:spMkLst>
        </pc:spChg>
      </pc:sldChg>
      <pc:sldChg chg="add replId">
        <pc:chgData name="M.Aamir Saleem M.Saleem" userId="ef31f94488006d7d" providerId="Windows Live" clId="Web-{888B6134-7836-42C0-98AD-D69694933F44}" dt="2018-12-21T14:56:53.204" v="442"/>
        <pc:sldMkLst>
          <pc:docMk/>
          <pc:sldMk cId="2874302639" sldId="311"/>
        </pc:sldMkLst>
      </pc:sldChg>
    </pc:docChg>
  </pc:docChgLst>
  <pc:docChgLst>
    <pc:chgData name="M.Aamir Saleem M.Saleem" userId="ef31f94488006d7d" providerId="Windows Live" clId="Web-{6FCF38F4-BA55-45B0-AE1F-2170ADDC14F7}"/>
    <pc:docChg chg="modSld">
      <pc:chgData name="M.Aamir Saleem M.Saleem" userId="ef31f94488006d7d" providerId="Windows Live" clId="Web-{6FCF38F4-BA55-45B0-AE1F-2170ADDC14F7}" dt="2018-12-10T10:17:22.547" v="9" actId="20577"/>
      <pc:docMkLst>
        <pc:docMk/>
      </pc:docMkLst>
      <pc:sldChg chg="modSp">
        <pc:chgData name="M.Aamir Saleem M.Saleem" userId="ef31f94488006d7d" providerId="Windows Live" clId="Web-{6FCF38F4-BA55-45B0-AE1F-2170ADDC14F7}" dt="2018-12-10T10:17:22.547" v="8" actId="20577"/>
        <pc:sldMkLst>
          <pc:docMk/>
          <pc:sldMk cId="3247289097" sldId="338"/>
        </pc:sldMkLst>
        <pc:spChg chg="mod">
          <ac:chgData name="M.Aamir Saleem M.Saleem" userId="ef31f94488006d7d" providerId="Windows Live" clId="Web-{6FCF38F4-BA55-45B0-AE1F-2170ADDC14F7}" dt="2018-12-10T10:17:22.547" v="8" actId="20577"/>
          <ac:spMkLst>
            <pc:docMk/>
            <pc:sldMk cId="3247289097" sldId="338"/>
            <ac:spMk id="2" creationId="{F631C03F-7AD1-4391-89CE-4F864F937538}"/>
          </ac:spMkLst>
        </pc:spChg>
        <pc:spChg chg="mod">
          <ac:chgData name="M.Aamir Saleem M.Saleem" userId="ef31f94488006d7d" providerId="Windows Live" clId="Web-{6FCF38F4-BA55-45B0-AE1F-2170ADDC14F7}" dt="2018-12-10T10:17:18.406" v="2" actId="20577"/>
          <ac:spMkLst>
            <pc:docMk/>
            <pc:sldMk cId="3247289097" sldId="338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275573A6-68B0-44CC-8295-7AFECEEDC955}"/>
    <pc:docChg chg="addSld modSld sldOrd">
      <pc:chgData name="M.Aamir Saleem M.Saleem" userId="ef31f94488006d7d" providerId="Windows Live" clId="Web-{275573A6-68B0-44CC-8295-7AFECEEDC955}" dt="2018-12-08T19:02:25.451" v="1055"/>
      <pc:docMkLst>
        <pc:docMk/>
      </pc:docMkLst>
      <pc:sldChg chg="modSp">
        <pc:chgData name="M.Aamir Saleem M.Saleem" userId="ef31f94488006d7d" providerId="Windows Live" clId="Web-{275573A6-68B0-44CC-8295-7AFECEEDC955}" dt="2018-12-08T17:56:10.490" v="110" actId="20577"/>
        <pc:sldMkLst>
          <pc:docMk/>
          <pc:sldMk cId="403577925" sldId="330"/>
        </pc:sldMkLst>
        <pc:spChg chg="mod">
          <ac:chgData name="M.Aamir Saleem M.Saleem" userId="ef31f94488006d7d" providerId="Windows Live" clId="Web-{275573A6-68B0-44CC-8295-7AFECEEDC955}" dt="2018-12-08T17:56:10.490" v="110" actId="20577"/>
          <ac:spMkLst>
            <pc:docMk/>
            <pc:sldMk cId="403577925" sldId="330"/>
            <ac:spMk id="2" creationId="{F631C03F-7AD1-4391-89CE-4F864F937538}"/>
          </ac:spMkLst>
        </pc:spChg>
      </pc:sldChg>
      <pc:sldChg chg="modSp">
        <pc:chgData name="M.Aamir Saleem M.Saleem" userId="ef31f94488006d7d" providerId="Windows Live" clId="Web-{275573A6-68B0-44CC-8295-7AFECEEDC955}" dt="2018-12-08T18:57:04.070" v="1025" actId="20577"/>
        <pc:sldMkLst>
          <pc:docMk/>
          <pc:sldMk cId="4286034688" sldId="331"/>
        </pc:sldMkLst>
        <pc:spChg chg="mod">
          <ac:chgData name="M.Aamir Saleem M.Saleem" userId="ef31f94488006d7d" providerId="Windows Live" clId="Web-{275573A6-68B0-44CC-8295-7AFECEEDC955}" dt="2018-12-08T18:54:35.146" v="978" actId="20577"/>
          <ac:spMkLst>
            <pc:docMk/>
            <pc:sldMk cId="4286034688" sldId="331"/>
            <ac:spMk id="2" creationId="{F631C03F-7AD1-4391-89CE-4F864F937538}"/>
          </ac:spMkLst>
        </pc:spChg>
        <pc:spChg chg="mod">
          <ac:chgData name="M.Aamir Saleem M.Saleem" userId="ef31f94488006d7d" providerId="Windows Live" clId="Web-{275573A6-68B0-44CC-8295-7AFECEEDC955}" dt="2018-12-08T18:57:04.070" v="1025" actId="20577"/>
          <ac:spMkLst>
            <pc:docMk/>
            <pc:sldMk cId="4286034688" sldId="331"/>
            <ac:spMk id="3" creationId="{A5467C0C-0D6D-410A-9210-CE7D426F5FDA}"/>
          </ac:spMkLst>
        </pc:spChg>
      </pc:sldChg>
      <pc:sldChg chg="modSp ord">
        <pc:chgData name="M.Aamir Saleem M.Saleem" userId="ef31f94488006d7d" providerId="Windows Live" clId="Web-{275573A6-68B0-44CC-8295-7AFECEEDC955}" dt="2018-12-08T18:06:27.045" v="252" actId="20577"/>
        <pc:sldMkLst>
          <pc:docMk/>
          <pc:sldMk cId="1835101764" sldId="332"/>
        </pc:sldMkLst>
        <pc:spChg chg="mod">
          <ac:chgData name="M.Aamir Saleem M.Saleem" userId="ef31f94488006d7d" providerId="Windows Live" clId="Web-{275573A6-68B0-44CC-8295-7AFECEEDC955}" dt="2018-12-08T18:06:27.045" v="252" actId="20577"/>
          <ac:spMkLst>
            <pc:docMk/>
            <pc:sldMk cId="1835101764" sldId="332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275573A6-68B0-44CC-8295-7AFECEEDC955}" dt="2018-12-08T17:56:48.397" v="126" actId="20577"/>
        <pc:sldMkLst>
          <pc:docMk/>
          <pc:sldMk cId="1399993930" sldId="337"/>
        </pc:sldMkLst>
        <pc:spChg chg="mod">
          <ac:chgData name="M.Aamir Saleem M.Saleem" userId="ef31f94488006d7d" providerId="Windows Live" clId="Web-{275573A6-68B0-44CC-8295-7AFECEEDC955}" dt="2018-12-08T17:56:48.397" v="126" actId="20577"/>
          <ac:spMkLst>
            <pc:docMk/>
            <pc:sldMk cId="1399993930" sldId="337"/>
            <ac:spMk id="2" creationId="{F631C03F-7AD1-4391-89CE-4F864F937538}"/>
          </ac:spMkLst>
        </pc:spChg>
        <pc:spChg chg="mod">
          <ac:chgData name="M.Aamir Saleem M.Saleem" userId="ef31f94488006d7d" providerId="Windows Live" clId="Web-{275573A6-68B0-44CC-8295-7AFECEEDC955}" dt="2018-12-08T17:55:39.365" v="101" actId="20577"/>
          <ac:spMkLst>
            <pc:docMk/>
            <pc:sldMk cId="1399993930" sldId="337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275573A6-68B0-44CC-8295-7AFECEEDC955}" dt="2018-12-08T18:13:17.909" v="282" actId="20577"/>
        <pc:sldMkLst>
          <pc:docMk/>
          <pc:sldMk cId="3247289097" sldId="338"/>
        </pc:sldMkLst>
        <pc:spChg chg="mod">
          <ac:chgData name="M.Aamir Saleem M.Saleem" userId="ef31f94488006d7d" providerId="Windows Live" clId="Web-{275573A6-68B0-44CC-8295-7AFECEEDC955}" dt="2018-12-08T17:56:55.772" v="134" actId="20577"/>
          <ac:spMkLst>
            <pc:docMk/>
            <pc:sldMk cId="3247289097" sldId="338"/>
            <ac:spMk id="2" creationId="{F631C03F-7AD1-4391-89CE-4F864F937538}"/>
          </ac:spMkLst>
        </pc:spChg>
        <pc:spChg chg="mod">
          <ac:chgData name="M.Aamir Saleem M.Saleem" userId="ef31f94488006d7d" providerId="Windows Live" clId="Web-{275573A6-68B0-44CC-8295-7AFECEEDC955}" dt="2018-12-08T18:13:17.909" v="282" actId="20577"/>
          <ac:spMkLst>
            <pc:docMk/>
            <pc:sldMk cId="3247289097" sldId="338"/>
            <ac:spMk id="3" creationId="{A5467C0C-0D6D-410A-9210-CE7D426F5FDA}"/>
          </ac:spMkLst>
        </pc:spChg>
      </pc:sldChg>
      <pc:sldChg chg="addSp modSp add ord replId">
        <pc:chgData name="M.Aamir Saleem M.Saleem" userId="ef31f94488006d7d" providerId="Windows Live" clId="Web-{275573A6-68B0-44CC-8295-7AFECEEDC955}" dt="2018-12-08T18:30:44.453" v="488"/>
        <pc:sldMkLst>
          <pc:docMk/>
          <pc:sldMk cId="3145286380" sldId="339"/>
        </pc:sldMkLst>
        <pc:spChg chg="mod">
          <ac:chgData name="M.Aamir Saleem M.Saleem" userId="ef31f94488006d7d" providerId="Windows Live" clId="Web-{275573A6-68B0-44CC-8295-7AFECEEDC955}" dt="2018-12-08T18:28:06.545" v="419" actId="20577"/>
          <ac:spMkLst>
            <pc:docMk/>
            <pc:sldMk cId="3145286380" sldId="339"/>
            <ac:spMk id="3" creationId="{A5467C0C-0D6D-410A-9210-CE7D426F5FDA}"/>
          </ac:spMkLst>
        </pc:spChg>
        <pc:graphicFrameChg chg="add mod modGraphic">
          <ac:chgData name="M.Aamir Saleem M.Saleem" userId="ef31f94488006d7d" providerId="Windows Live" clId="Web-{275573A6-68B0-44CC-8295-7AFECEEDC955}" dt="2018-12-08T18:30:44.453" v="488"/>
          <ac:graphicFrameMkLst>
            <pc:docMk/>
            <pc:sldMk cId="3145286380" sldId="339"/>
            <ac:graphicFrameMk id="4" creationId="{D9D9AEDD-2CC5-482C-987D-0CF101E8BA16}"/>
          </ac:graphicFrameMkLst>
        </pc:graphicFrameChg>
      </pc:sldChg>
      <pc:sldChg chg="modSp add replId">
        <pc:chgData name="M.Aamir Saleem M.Saleem" userId="ef31f94488006d7d" providerId="Windows Live" clId="Web-{275573A6-68B0-44CC-8295-7AFECEEDC955}" dt="2018-12-08T18:38:53.709" v="668" actId="20577"/>
        <pc:sldMkLst>
          <pc:docMk/>
          <pc:sldMk cId="2026821016" sldId="340"/>
        </pc:sldMkLst>
        <pc:spChg chg="mod">
          <ac:chgData name="M.Aamir Saleem M.Saleem" userId="ef31f94488006d7d" providerId="Windows Live" clId="Web-{275573A6-68B0-44CC-8295-7AFECEEDC955}" dt="2018-12-08T18:38:47.647" v="665" actId="20577"/>
          <ac:spMkLst>
            <pc:docMk/>
            <pc:sldMk cId="2026821016" sldId="340"/>
            <ac:spMk id="2" creationId="{F631C03F-7AD1-4391-89CE-4F864F937538}"/>
          </ac:spMkLst>
        </pc:spChg>
        <pc:spChg chg="mod">
          <ac:chgData name="M.Aamir Saleem M.Saleem" userId="ef31f94488006d7d" providerId="Windows Live" clId="Web-{275573A6-68B0-44CC-8295-7AFECEEDC955}" dt="2018-12-08T18:38:53.709" v="668" actId="20577"/>
          <ac:spMkLst>
            <pc:docMk/>
            <pc:sldMk cId="2026821016" sldId="340"/>
            <ac:spMk id="3" creationId="{A5467C0C-0D6D-410A-9210-CE7D426F5FDA}"/>
          </ac:spMkLst>
        </pc:spChg>
      </pc:sldChg>
      <pc:sldChg chg="addSp delSp modSp add replId">
        <pc:chgData name="M.Aamir Saleem M.Saleem" userId="ef31f94488006d7d" providerId="Windows Live" clId="Web-{275573A6-68B0-44CC-8295-7AFECEEDC955}" dt="2018-12-08T18:34:46.237" v="587"/>
        <pc:sldMkLst>
          <pc:docMk/>
          <pc:sldMk cId="352387038" sldId="341"/>
        </pc:sldMkLst>
        <pc:spChg chg="mod">
          <ac:chgData name="M.Aamir Saleem M.Saleem" userId="ef31f94488006d7d" providerId="Windows Live" clId="Web-{275573A6-68B0-44CC-8295-7AFECEEDC955}" dt="2018-12-08T18:31:54.751" v="506" actId="20577"/>
          <ac:spMkLst>
            <pc:docMk/>
            <pc:sldMk cId="352387038" sldId="341"/>
            <ac:spMk id="3" creationId="{A5467C0C-0D6D-410A-9210-CE7D426F5FDA}"/>
          </ac:spMkLst>
        </pc:spChg>
        <pc:graphicFrameChg chg="mod modGraphic">
          <ac:chgData name="M.Aamir Saleem M.Saleem" userId="ef31f94488006d7d" providerId="Windows Live" clId="Web-{275573A6-68B0-44CC-8295-7AFECEEDC955}" dt="2018-12-08T18:34:46.237" v="587"/>
          <ac:graphicFrameMkLst>
            <pc:docMk/>
            <pc:sldMk cId="352387038" sldId="341"/>
            <ac:graphicFrameMk id="4" creationId="{D9D9AEDD-2CC5-482C-987D-0CF101E8BA16}"/>
          </ac:graphicFrameMkLst>
        </pc:graphicFrameChg>
        <pc:graphicFrameChg chg="add del mod">
          <ac:chgData name="M.Aamir Saleem M.Saleem" userId="ef31f94488006d7d" providerId="Windows Live" clId="Web-{275573A6-68B0-44CC-8295-7AFECEEDC955}" dt="2018-12-08T18:33:01.346" v="532"/>
          <ac:graphicFrameMkLst>
            <pc:docMk/>
            <pc:sldMk cId="352387038" sldId="341"/>
            <ac:graphicFrameMk id="6" creationId="{99DC72DF-BF4A-4BAD-A539-1D5757DC925B}"/>
          </ac:graphicFrameMkLst>
        </pc:graphicFrameChg>
      </pc:sldChg>
      <pc:sldChg chg="modSp add replId">
        <pc:chgData name="M.Aamir Saleem M.Saleem" userId="ef31f94488006d7d" providerId="Windows Live" clId="Web-{275573A6-68B0-44CC-8295-7AFECEEDC955}" dt="2018-12-08T18:38:37.084" v="659" actId="20577"/>
        <pc:sldMkLst>
          <pc:docMk/>
          <pc:sldMk cId="2724086730" sldId="342"/>
        </pc:sldMkLst>
        <pc:spChg chg="mod">
          <ac:chgData name="M.Aamir Saleem M.Saleem" userId="ef31f94488006d7d" providerId="Windows Live" clId="Web-{275573A6-68B0-44CC-8295-7AFECEEDC955}" dt="2018-12-08T18:38:05.537" v="647" actId="20577"/>
          <ac:spMkLst>
            <pc:docMk/>
            <pc:sldMk cId="2724086730" sldId="342"/>
            <ac:spMk id="2" creationId="{F631C03F-7AD1-4391-89CE-4F864F937538}"/>
          </ac:spMkLst>
        </pc:spChg>
        <pc:spChg chg="mod">
          <ac:chgData name="M.Aamir Saleem M.Saleem" userId="ef31f94488006d7d" providerId="Windows Live" clId="Web-{275573A6-68B0-44CC-8295-7AFECEEDC955}" dt="2018-12-08T18:38:37.084" v="659" actId="20577"/>
          <ac:spMkLst>
            <pc:docMk/>
            <pc:sldMk cId="2724086730" sldId="342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275573A6-68B0-44CC-8295-7AFECEEDC955}" dt="2018-12-08T18:42:23.868" v="761" actId="20577"/>
        <pc:sldMkLst>
          <pc:docMk/>
          <pc:sldMk cId="2828006701" sldId="343"/>
        </pc:sldMkLst>
        <pc:spChg chg="mod">
          <ac:chgData name="M.Aamir Saleem M.Saleem" userId="ef31f94488006d7d" providerId="Windows Live" clId="Web-{275573A6-68B0-44CC-8295-7AFECEEDC955}" dt="2018-12-08T18:42:23.868" v="761" actId="20577"/>
          <ac:spMkLst>
            <pc:docMk/>
            <pc:sldMk cId="2828006701" sldId="343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275573A6-68B0-44CC-8295-7AFECEEDC955}" dt="2018-12-08T18:55:58.225" v="999" actId="20577"/>
        <pc:sldMkLst>
          <pc:docMk/>
          <pc:sldMk cId="3134919201" sldId="344"/>
        </pc:sldMkLst>
        <pc:spChg chg="mod">
          <ac:chgData name="M.Aamir Saleem M.Saleem" userId="ef31f94488006d7d" providerId="Windows Live" clId="Web-{275573A6-68B0-44CC-8295-7AFECEEDC955}" dt="2018-12-08T18:54:50.052" v="983" actId="20577"/>
          <ac:spMkLst>
            <pc:docMk/>
            <pc:sldMk cId="3134919201" sldId="344"/>
            <ac:spMk id="2" creationId="{F631C03F-7AD1-4391-89CE-4F864F937538}"/>
          </ac:spMkLst>
        </pc:spChg>
        <pc:spChg chg="mod">
          <ac:chgData name="M.Aamir Saleem M.Saleem" userId="ef31f94488006d7d" providerId="Windows Live" clId="Web-{275573A6-68B0-44CC-8295-7AFECEEDC955}" dt="2018-12-08T18:55:58.225" v="999" actId="20577"/>
          <ac:spMkLst>
            <pc:docMk/>
            <pc:sldMk cId="3134919201" sldId="344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275573A6-68B0-44CC-8295-7AFECEEDC955}" dt="2018-12-08T18:54:58.349" v="989" actId="20577"/>
        <pc:sldMkLst>
          <pc:docMk/>
          <pc:sldMk cId="3686117198" sldId="345"/>
        </pc:sldMkLst>
        <pc:spChg chg="mod">
          <ac:chgData name="M.Aamir Saleem M.Saleem" userId="ef31f94488006d7d" providerId="Windows Live" clId="Web-{275573A6-68B0-44CC-8295-7AFECEEDC955}" dt="2018-12-08T18:54:58.349" v="989" actId="20577"/>
          <ac:spMkLst>
            <pc:docMk/>
            <pc:sldMk cId="3686117198" sldId="345"/>
            <ac:spMk id="2" creationId="{F631C03F-7AD1-4391-89CE-4F864F937538}"/>
          </ac:spMkLst>
        </pc:spChg>
        <pc:spChg chg="mod">
          <ac:chgData name="M.Aamir Saleem M.Saleem" userId="ef31f94488006d7d" providerId="Windows Live" clId="Web-{275573A6-68B0-44CC-8295-7AFECEEDC955}" dt="2018-12-08T18:52:28.129" v="941" actId="20577"/>
          <ac:spMkLst>
            <pc:docMk/>
            <pc:sldMk cId="3686117198" sldId="345"/>
            <ac:spMk id="3" creationId="{A5467C0C-0D6D-410A-9210-CE7D426F5FDA}"/>
          </ac:spMkLst>
        </pc:spChg>
      </pc:sldChg>
      <pc:sldChg chg="addSp modSp add mod replId setBg">
        <pc:chgData name="M.Aamir Saleem M.Saleem" userId="ef31f94488006d7d" providerId="Windows Live" clId="Web-{275573A6-68B0-44CC-8295-7AFECEEDC955}" dt="2018-12-08T19:02:25.451" v="1055"/>
        <pc:sldMkLst>
          <pc:docMk/>
          <pc:sldMk cId="95710568" sldId="346"/>
        </pc:sldMkLst>
        <pc:spChg chg="mod">
          <ac:chgData name="M.Aamir Saleem M.Saleem" userId="ef31f94488006d7d" providerId="Windows Live" clId="Web-{275573A6-68B0-44CC-8295-7AFECEEDC955}" dt="2018-12-08T19:02:25.451" v="1055"/>
          <ac:spMkLst>
            <pc:docMk/>
            <pc:sldMk cId="95710568" sldId="346"/>
            <ac:spMk id="2" creationId="{F631C03F-7AD1-4391-89CE-4F864F937538}"/>
          </ac:spMkLst>
        </pc:spChg>
        <pc:spChg chg="mod">
          <ac:chgData name="M.Aamir Saleem M.Saleem" userId="ef31f94488006d7d" providerId="Windows Live" clId="Web-{275573A6-68B0-44CC-8295-7AFECEEDC955}" dt="2018-12-08T19:02:25.451" v="1055"/>
          <ac:spMkLst>
            <pc:docMk/>
            <pc:sldMk cId="95710568" sldId="346"/>
            <ac:spMk id="3" creationId="{A5467C0C-0D6D-410A-9210-CE7D426F5FDA}"/>
          </ac:spMkLst>
        </pc:spChg>
        <pc:picChg chg="add mod">
          <ac:chgData name="M.Aamir Saleem M.Saleem" userId="ef31f94488006d7d" providerId="Windows Live" clId="Web-{275573A6-68B0-44CC-8295-7AFECEEDC955}" dt="2018-12-08T19:02:25.451" v="1055"/>
          <ac:picMkLst>
            <pc:docMk/>
            <pc:sldMk cId="95710568" sldId="346"/>
            <ac:picMk id="4" creationId="{DF916134-AB2D-45A0-9AB8-6D1F4931732C}"/>
          </ac:picMkLst>
        </pc:picChg>
      </pc:sldChg>
    </pc:docChg>
  </pc:docChgLst>
  <pc:docChgLst>
    <pc:chgData name="M.Aamir Saleem M.Saleem" userId="ef31f94488006d7d" providerId="Windows Live" clId="Web-{18D43267-CC64-49A9-B6C0-252B5AAA3173}"/>
    <pc:docChg chg="addSld delSld modSld sldOrd">
      <pc:chgData name="M.Aamir Saleem M.Saleem" userId="ef31f94488006d7d" providerId="Windows Live" clId="Web-{18D43267-CC64-49A9-B6C0-252B5AAA3173}" dt="2018-12-06T08:09:47.914" v="1301" actId="20577"/>
      <pc:docMkLst>
        <pc:docMk/>
      </pc:docMkLst>
      <pc:sldChg chg="modSp add replId">
        <pc:chgData name="M.Aamir Saleem M.Saleem" userId="ef31f94488006d7d" providerId="Windows Live" clId="Web-{18D43267-CC64-49A9-B6C0-252B5AAA3173}" dt="2018-12-06T07:34:48.390" v="57" actId="20577"/>
        <pc:sldMkLst>
          <pc:docMk/>
          <pc:sldMk cId="7373409" sldId="316"/>
        </pc:sldMkLst>
        <pc:spChg chg="mod">
          <ac:chgData name="M.Aamir Saleem M.Saleem" userId="ef31f94488006d7d" providerId="Windows Live" clId="Web-{18D43267-CC64-49A9-B6C0-252B5AAA3173}" dt="2018-12-06T07:33:10.514" v="15" actId="20577"/>
          <ac:spMkLst>
            <pc:docMk/>
            <pc:sldMk cId="7373409" sldId="316"/>
            <ac:spMk id="2" creationId="{F631C03F-7AD1-4391-89CE-4F864F937538}"/>
          </ac:spMkLst>
        </pc:spChg>
        <pc:spChg chg="mod">
          <ac:chgData name="M.Aamir Saleem M.Saleem" userId="ef31f94488006d7d" providerId="Windows Live" clId="Web-{18D43267-CC64-49A9-B6C0-252B5AAA3173}" dt="2018-12-06T07:34:48.390" v="57" actId="20577"/>
          <ac:spMkLst>
            <pc:docMk/>
            <pc:sldMk cId="7373409" sldId="316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18D43267-CC64-49A9-B6C0-252B5AAA3173}" dt="2018-12-06T07:38:04.330" v="182" actId="20577"/>
        <pc:sldMkLst>
          <pc:docMk/>
          <pc:sldMk cId="3108152997" sldId="317"/>
        </pc:sldMkLst>
        <pc:spChg chg="mod">
          <ac:chgData name="M.Aamir Saleem M.Saleem" userId="ef31f94488006d7d" providerId="Windows Live" clId="Web-{18D43267-CC64-49A9-B6C0-252B5AAA3173}" dt="2018-12-06T07:38:04.330" v="182" actId="20577"/>
          <ac:spMkLst>
            <pc:docMk/>
            <pc:sldMk cId="3108152997" sldId="317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18D43267-CC64-49A9-B6C0-252B5AAA3173}" dt="2018-12-06T07:39:54.143" v="280" actId="20577"/>
        <pc:sldMkLst>
          <pc:docMk/>
          <pc:sldMk cId="2176740210" sldId="318"/>
        </pc:sldMkLst>
        <pc:spChg chg="mod">
          <ac:chgData name="M.Aamir Saleem M.Saleem" userId="ef31f94488006d7d" providerId="Windows Live" clId="Web-{18D43267-CC64-49A9-B6C0-252B5AAA3173}" dt="2018-12-06T07:39:54.143" v="280" actId="20577"/>
          <ac:spMkLst>
            <pc:docMk/>
            <pc:sldMk cId="2176740210" sldId="318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18D43267-CC64-49A9-B6C0-252B5AAA3173}" dt="2018-12-06T07:42:49.317" v="363" actId="20577"/>
        <pc:sldMkLst>
          <pc:docMk/>
          <pc:sldMk cId="1112070647" sldId="319"/>
        </pc:sldMkLst>
        <pc:spChg chg="mod">
          <ac:chgData name="M.Aamir Saleem M.Saleem" userId="ef31f94488006d7d" providerId="Windows Live" clId="Web-{18D43267-CC64-49A9-B6C0-252B5AAA3173}" dt="2018-12-06T07:42:49.317" v="363" actId="20577"/>
          <ac:spMkLst>
            <pc:docMk/>
            <pc:sldMk cId="1112070647" sldId="319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18D43267-CC64-49A9-B6C0-252B5AAA3173}" dt="2018-12-06T08:00:16.454" v="1007" actId="20577"/>
        <pc:sldMkLst>
          <pc:docMk/>
          <pc:sldMk cId="879051295" sldId="320"/>
        </pc:sldMkLst>
        <pc:spChg chg="mod">
          <ac:chgData name="M.Aamir Saleem M.Saleem" userId="ef31f94488006d7d" providerId="Windows Live" clId="Web-{18D43267-CC64-49A9-B6C0-252B5AAA3173}" dt="2018-12-06T07:58:00.078" v="881" actId="20577"/>
          <ac:spMkLst>
            <pc:docMk/>
            <pc:sldMk cId="879051295" sldId="320"/>
            <ac:spMk id="2" creationId="{F631C03F-7AD1-4391-89CE-4F864F937538}"/>
          </ac:spMkLst>
        </pc:spChg>
        <pc:spChg chg="mod">
          <ac:chgData name="M.Aamir Saleem M.Saleem" userId="ef31f94488006d7d" providerId="Windows Live" clId="Web-{18D43267-CC64-49A9-B6C0-252B5AAA3173}" dt="2018-12-06T08:00:16.454" v="1007" actId="20577"/>
          <ac:spMkLst>
            <pc:docMk/>
            <pc:sldMk cId="879051295" sldId="320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18D43267-CC64-49A9-B6C0-252B5AAA3173}" dt="2018-12-06T07:52:15.621" v="713" actId="20577"/>
        <pc:sldMkLst>
          <pc:docMk/>
          <pc:sldMk cId="3995940081" sldId="321"/>
        </pc:sldMkLst>
        <pc:spChg chg="mod">
          <ac:chgData name="M.Aamir Saleem M.Saleem" userId="ef31f94488006d7d" providerId="Windows Live" clId="Web-{18D43267-CC64-49A9-B6C0-252B5AAA3173}" dt="2018-12-06T07:52:15.621" v="713" actId="20577"/>
          <ac:spMkLst>
            <pc:docMk/>
            <pc:sldMk cId="3995940081" sldId="321"/>
            <ac:spMk id="3" creationId="{A5467C0C-0D6D-410A-9210-CE7D426F5FDA}"/>
          </ac:spMkLst>
        </pc:spChg>
      </pc:sldChg>
      <pc:sldChg chg="add del replId">
        <pc:chgData name="M.Aamir Saleem M.Saleem" userId="ef31f94488006d7d" providerId="Windows Live" clId="Web-{18D43267-CC64-49A9-B6C0-252B5AAA3173}" dt="2018-12-06T07:53:21.090" v="772"/>
        <pc:sldMkLst>
          <pc:docMk/>
          <pc:sldMk cId="1023145411" sldId="322"/>
        </pc:sldMkLst>
      </pc:sldChg>
      <pc:sldChg chg="modSp add replId">
        <pc:chgData name="M.Aamir Saleem M.Saleem" userId="ef31f94488006d7d" providerId="Windows Live" clId="Web-{18D43267-CC64-49A9-B6C0-252B5AAA3173}" dt="2018-12-06T07:54:23.981" v="806" actId="20577"/>
        <pc:sldMkLst>
          <pc:docMk/>
          <pc:sldMk cId="752639066" sldId="323"/>
        </pc:sldMkLst>
        <pc:spChg chg="mod">
          <ac:chgData name="M.Aamir Saleem M.Saleem" userId="ef31f94488006d7d" providerId="Windows Live" clId="Web-{18D43267-CC64-49A9-B6C0-252B5AAA3173}" dt="2018-12-06T07:54:23.981" v="806" actId="20577"/>
          <ac:spMkLst>
            <pc:docMk/>
            <pc:sldMk cId="752639066" sldId="323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18D43267-CC64-49A9-B6C0-252B5AAA3173}" dt="2018-12-06T08:09:47.914" v="1300" actId="20577"/>
        <pc:sldMkLst>
          <pc:docMk/>
          <pc:sldMk cId="2541766558" sldId="324"/>
        </pc:sldMkLst>
        <pc:spChg chg="mod">
          <ac:chgData name="M.Aamir Saleem M.Saleem" userId="ef31f94488006d7d" providerId="Windows Live" clId="Web-{18D43267-CC64-49A9-B6C0-252B5AAA3173}" dt="2018-12-06T08:09:47.914" v="1300" actId="20577"/>
          <ac:spMkLst>
            <pc:docMk/>
            <pc:sldMk cId="2541766558" sldId="324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18D43267-CC64-49A9-B6C0-252B5AAA3173}" dt="2018-12-06T08:08:37.507" v="1259" actId="20577"/>
        <pc:sldMkLst>
          <pc:docMk/>
          <pc:sldMk cId="1919956603" sldId="325"/>
        </pc:sldMkLst>
        <pc:spChg chg="mod">
          <ac:chgData name="M.Aamir Saleem M.Saleem" userId="ef31f94488006d7d" providerId="Windows Live" clId="Web-{18D43267-CC64-49A9-B6C0-252B5AAA3173}" dt="2018-12-06T08:08:37.507" v="1259" actId="20577"/>
          <ac:spMkLst>
            <pc:docMk/>
            <pc:sldMk cId="1919956603" sldId="325"/>
            <ac:spMk id="2" creationId="{F631C03F-7AD1-4391-89CE-4F864F937538}"/>
          </ac:spMkLst>
        </pc:spChg>
      </pc:sldChg>
      <pc:sldChg chg="modSp add replId">
        <pc:chgData name="M.Aamir Saleem M.Saleem" userId="ef31f94488006d7d" providerId="Windows Live" clId="Web-{18D43267-CC64-49A9-B6C0-252B5AAA3173}" dt="2018-12-06T08:07:51.460" v="1250" actId="20577"/>
        <pc:sldMkLst>
          <pc:docMk/>
          <pc:sldMk cId="3740086844" sldId="326"/>
        </pc:sldMkLst>
        <pc:spChg chg="mod">
          <ac:chgData name="M.Aamir Saleem M.Saleem" userId="ef31f94488006d7d" providerId="Windows Live" clId="Web-{18D43267-CC64-49A9-B6C0-252B5AAA3173}" dt="2018-12-06T08:05:50.364" v="1198" actId="20577"/>
          <ac:spMkLst>
            <pc:docMk/>
            <pc:sldMk cId="3740086844" sldId="326"/>
            <ac:spMk id="2" creationId="{F631C03F-7AD1-4391-89CE-4F864F937538}"/>
          </ac:spMkLst>
        </pc:spChg>
        <pc:spChg chg="mod">
          <ac:chgData name="M.Aamir Saleem M.Saleem" userId="ef31f94488006d7d" providerId="Windows Live" clId="Web-{18D43267-CC64-49A9-B6C0-252B5AAA3173}" dt="2018-12-06T08:07:51.460" v="1250" actId="20577"/>
          <ac:spMkLst>
            <pc:docMk/>
            <pc:sldMk cId="3740086844" sldId="326"/>
            <ac:spMk id="3" creationId="{A5467C0C-0D6D-410A-9210-CE7D426F5FDA}"/>
          </ac:spMkLst>
        </pc:spChg>
      </pc:sldChg>
      <pc:sldChg chg="add ord replId">
        <pc:chgData name="M.Aamir Saleem M.Saleem" userId="ef31f94488006d7d" providerId="Windows Live" clId="Web-{18D43267-CC64-49A9-B6C0-252B5AAA3173}" dt="2018-12-06T08:07:57.600" v="1252"/>
        <pc:sldMkLst>
          <pc:docMk/>
          <pc:sldMk cId="922390588" sldId="327"/>
        </pc:sldMkLst>
      </pc:sldChg>
    </pc:docChg>
  </pc:docChgLst>
  <pc:docChgLst>
    <pc:chgData name="M.Aamir Saleem M.Saleem" userId="ef31f94488006d7d" providerId="Windows Live" clId="Web-{FF97D24C-7919-4059-920C-60A82D4E08FF}"/>
    <pc:docChg chg="addSld modSld sldOrd">
      <pc:chgData name="M.Aamir Saleem M.Saleem" userId="ef31f94488006d7d" providerId="Windows Live" clId="Web-{FF97D24C-7919-4059-920C-60A82D4E08FF}" dt="2018-12-21T14:00:59.200" v="53"/>
      <pc:docMkLst>
        <pc:docMk/>
      </pc:docMkLst>
      <pc:sldChg chg="ord">
        <pc:chgData name="M.Aamir Saleem M.Saleem" userId="ef31f94488006d7d" providerId="Windows Live" clId="Web-{FF97D24C-7919-4059-920C-60A82D4E08FF}" dt="2018-12-21T13:59:14.715" v="34"/>
        <pc:sldMkLst>
          <pc:docMk/>
          <pc:sldMk cId="2733054631" sldId="291"/>
        </pc:sldMkLst>
      </pc:sldChg>
      <pc:sldChg chg="modSp ord">
        <pc:chgData name="M.Aamir Saleem M.Saleem" userId="ef31f94488006d7d" providerId="Windows Live" clId="Web-{FF97D24C-7919-4059-920C-60A82D4E08FF}" dt="2018-12-21T14:00:25.043" v="51" actId="20577"/>
        <pc:sldMkLst>
          <pc:docMk/>
          <pc:sldMk cId="2614214873" sldId="292"/>
        </pc:sldMkLst>
        <pc:spChg chg="mod">
          <ac:chgData name="M.Aamir Saleem M.Saleem" userId="ef31f94488006d7d" providerId="Windows Live" clId="Web-{FF97D24C-7919-4059-920C-60A82D4E08FF}" dt="2018-12-21T14:00:25.043" v="51" actId="20577"/>
          <ac:spMkLst>
            <pc:docMk/>
            <pc:sldMk cId="2614214873" sldId="292"/>
            <ac:spMk id="3" creationId="{A5467C0C-0D6D-410A-9210-CE7D426F5FDA}"/>
          </ac:spMkLst>
        </pc:spChg>
      </pc:sldChg>
      <pc:sldChg chg="ord">
        <pc:chgData name="M.Aamir Saleem M.Saleem" userId="ef31f94488006d7d" providerId="Windows Live" clId="Web-{FF97D24C-7919-4059-920C-60A82D4E08FF}" dt="2018-12-21T13:59:14.746" v="35"/>
        <pc:sldMkLst>
          <pc:docMk/>
          <pc:sldMk cId="3053670585" sldId="302"/>
        </pc:sldMkLst>
      </pc:sldChg>
      <pc:sldChg chg="add replId">
        <pc:chgData name="M.Aamir Saleem M.Saleem" userId="ef31f94488006d7d" providerId="Windows Live" clId="Web-{FF97D24C-7919-4059-920C-60A82D4E08FF}" dt="2018-12-21T14:00:59.200" v="53"/>
        <pc:sldMkLst>
          <pc:docMk/>
          <pc:sldMk cId="996702637" sldId="303"/>
        </pc:sldMkLst>
      </pc:sldChg>
    </pc:docChg>
  </pc:docChgLst>
  <pc:docChgLst>
    <pc:chgData name="M.Aamir Saleem M.Saleem" userId="ef31f94488006d7d" providerId="Windows Live" clId="Web-{351B9A0E-52C9-4233-AE8C-0161771B2231}"/>
    <pc:docChg chg="addSld modSld">
      <pc:chgData name="M.Aamir Saleem M.Saleem" userId="ef31f94488006d7d" providerId="Windows Live" clId="Web-{351B9A0E-52C9-4233-AE8C-0161771B2231}" dt="2018-12-14T18:37:44.395" v="165" actId="20577"/>
      <pc:docMkLst>
        <pc:docMk/>
      </pc:docMkLst>
      <pc:sldChg chg="modSp">
        <pc:chgData name="M.Aamir Saleem M.Saleem" userId="ef31f94488006d7d" providerId="Windows Live" clId="Web-{351B9A0E-52C9-4233-AE8C-0161771B2231}" dt="2018-12-14T18:37:31.238" v="163" actId="20577"/>
        <pc:sldMkLst>
          <pc:docMk/>
          <pc:sldMk cId="2026821016" sldId="340"/>
        </pc:sldMkLst>
        <pc:spChg chg="mod">
          <ac:chgData name="M.Aamir Saleem M.Saleem" userId="ef31f94488006d7d" providerId="Windows Live" clId="Web-{351B9A0E-52C9-4233-AE8C-0161771B2231}" dt="2018-12-14T18:37:31.238" v="163" actId="20577"/>
          <ac:spMkLst>
            <pc:docMk/>
            <pc:sldMk cId="2026821016" sldId="340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351B9A0E-52C9-4233-AE8C-0161771B2231}" dt="2018-12-14T18:17:18.866" v="12" actId="20577"/>
        <pc:sldMkLst>
          <pc:docMk/>
          <pc:sldMk cId="974148653" sldId="352"/>
        </pc:sldMkLst>
        <pc:spChg chg="mod">
          <ac:chgData name="M.Aamir Saleem M.Saleem" userId="ef31f94488006d7d" providerId="Windows Live" clId="Web-{351B9A0E-52C9-4233-AE8C-0161771B2231}" dt="2018-12-14T18:17:18.866" v="12" actId="20577"/>
          <ac:spMkLst>
            <pc:docMk/>
            <pc:sldMk cId="974148653" sldId="352"/>
            <ac:spMk id="2" creationId="{F631C03F-7AD1-4391-89CE-4F864F937538}"/>
          </ac:spMkLst>
        </pc:spChg>
      </pc:sldChg>
      <pc:sldChg chg="addSp modSp">
        <pc:chgData name="M.Aamir Saleem M.Saleem" userId="ef31f94488006d7d" providerId="Windows Live" clId="Web-{351B9A0E-52C9-4233-AE8C-0161771B2231}" dt="2018-12-14T18:21:40.197" v="29" actId="20577"/>
        <pc:sldMkLst>
          <pc:docMk/>
          <pc:sldMk cId="2146097084" sldId="353"/>
        </pc:sldMkLst>
        <pc:spChg chg="mod">
          <ac:chgData name="M.Aamir Saleem M.Saleem" userId="ef31f94488006d7d" providerId="Windows Live" clId="Web-{351B9A0E-52C9-4233-AE8C-0161771B2231}" dt="2018-12-14T18:21:40.197" v="29" actId="20577"/>
          <ac:spMkLst>
            <pc:docMk/>
            <pc:sldMk cId="2146097084" sldId="353"/>
            <ac:spMk id="2" creationId="{F631C03F-7AD1-4391-89CE-4F864F937538}"/>
          </ac:spMkLst>
        </pc:spChg>
        <pc:spChg chg="mod">
          <ac:chgData name="M.Aamir Saleem M.Saleem" userId="ef31f94488006d7d" providerId="Windows Live" clId="Web-{351B9A0E-52C9-4233-AE8C-0161771B2231}" dt="2018-12-14T18:17:40.647" v="28" actId="1076"/>
          <ac:spMkLst>
            <pc:docMk/>
            <pc:sldMk cId="2146097084" sldId="353"/>
            <ac:spMk id="3" creationId="{A5467C0C-0D6D-410A-9210-CE7D426F5FDA}"/>
          </ac:spMkLst>
        </pc:spChg>
        <pc:picChg chg="add mod">
          <ac:chgData name="M.Aamir Saleem M.Saleem" userId="ef31f94488006d7d" providerId="Windows Live" clId="Web-{351B9A0E-52C9-4233-AE8C-0161771B2231}" dt="2018-12-14T18:15:48.599" v="7" actId="1076"/>
          <ac:picMkLst>
            <pc:docMk/>
            <pc:sldMk cId="2146097084" sldId="353"/>
            <ac:picMk id="4" creationId="{6186D5A7-72FF-43B2-B4F2-C1D21C32ED48}"/>
          </ac:picMkLst>
        </pc:picChg>
      </pc:sldChg>
      <pc:sldChg chg="delSp modSp add replId">
        <pc:chgData name="M.Aamir Saleem M.Saleem" userId="ef31f94488006d7d" providerId="Windows Live" clId="Web-{351B9A0E-52C9-4233-AE8C-0161771B2231}" dt="2018-12-14T18:36:01.847" v="161" actId="20577"/>
        <pc:sldMkLst>
          <pc:docMk/>
          <pc:sldMk cId="3128335701" sldId="354"/>
        </pc:sldMkLst>
        <pc:spChg chg="mod">
          <ac:chgData name="M.Aamir Saleem M.Saleem" userId="ef31f94488006d7d" providerId="Windows Live" clId="Web-{351B9A0E-52C9-4233-AE8C-0161771B2231}" dt="2018-12-14T18:22:01.369" v="42" actId="20577"/>
          <ac:spMkLst>
            <pc:docMk/>
            <pc:sldMk cId="3128335701" sldId="354"/>
            <ac:spMk id="2" creationId="{F631C03F-7AD1-4391-89CE-4F864F937538}"/>
          </ac:spMkLst>
        </pc:spChg>
        <pc:spChg chg="mod">
          <ac:chgData name="M.Aamir Saleem M.Saleem" userId="ef31f94488006d7d" providerId="Windows Live" clId="Web-{351B9A0E-52C9-4233-AE8C-0161771B2231}" dt="2018-12-14T18:36:01.847" v="161" actId="20577"/>
          <ac:spMkLst>
            <pc:docMk/>
            <pc:sldMk cId="3128335701" sldId="354"/>
            <ac:spMk id="3" creationId="{A5467C0C-0D6D-410A-9210-CE7D426F5FDA}"/>
          </ac:spMkLst>
        </pc:spChg>
        <pc:picChg chg="del">
          <ac:chgData name="M.Aamir Saleem M.Saleem" userId="ef31f94488006d7d" providerId="Windows Live" clId="Web-{351B9A0E-52C9-4233-AE8C-0161771B2231}" dt="2018-12-14T18:17:11.334" v="9"/>
          <ac:picMkLst>
            <pc:docMk/>
            <pc:sldMk cId="3128335701" sldId="354"/>
            <ac:picMk id="4" creationId="{6186D5A7-72FF-43B2-B4F2-C1D21C32ED48}"/>
          </ac:picMkLst>
        </pc:picChg>
      </pc:sldChg>
    </pc:docChg>
  </pc:docChgLst>
  <pc:docChgLst>
    <pc:chgData name="M.Aamir Saleem M.Saleem" userId="ef31f94488006d7d" providerId="Windows Live" clId="Web-{12819941-BD24-444C-9668-881C660771C9}"/>
    <pc:docChg chg="addSld delSld modSld">
      <pc:chgData name="M.Aamir Saleem M.Saleem" userId="ef31f94488006d7d" providerId="Windows Live" clId="Web-{12819941-BD24-444C-9668-881C660771C9}" dt="2018-12-06T08:44:41.575" v="731" actId="20577"/>
      <pc:docMkLst>
        <pc:docMk/>
      </pc:docMkLst>
      <pc:sldChg chg="modSp">
        <pc:chgData name="M.Aamir Saleem M.Saleem" userId="ef31f94488006d7d" providerId="Windows Live" clId="Web-{12819941-BD24-444C-9668-881C660771C9}" dt="2018-12-06T08:44:41.575" v="730" actId="20577"/>
        <pc:sldMkLst>
          <pc:docMk/>
          <pc:sldMk cId="2733054631" sldId="291"/>
        </pc:sldMkLst>
        <pc:spChg chg="mod">
          <ac:chgData name="M.Aamir Saleem M.Saleem" userId="ef31f94488006d7d" providerId="Windows Live" clId="Web-{12819941-BD24-444C-9668-881C660771C9}" dt="2018-12-06T08:21:30.225" v="149" actId="20577"/>
          <ac:spMkLst>
            <pc:docMk/>
            <pc:sldMk cId="2733054631" sldId="291"/>
            <ac:spMk id="2" creationId="{F631C03F-7AD1-4391-89CE-4F864F937538}"/>
          </ac:spMkLst>
        </pc:spChg>
        <pc:spChg chg="mod">
          <ac:chgData name="M.Aamir Saleem M.Saleem" userId="ef31f94488006d7d" providerId="Windows Live" clId="Web-{12819941-BD24-444C-9668-881C660771C9}" dt="2018-12-06T08:44:41.575" v="730" actId="20577"/>
          <ac:spMkLst>
            <pc:docMk/>
            <pc:sldMk cId="2733054631" sldId="291"/>
            <ac:spMk id="3" creationId="{A5467C0C-0D6D-410A-9210-CE7D426F5FDA}"/>
          </ac:spMkLst>
        </pc:spChg>
      </pc:sldChg>
      <pc:sldChg chg="modSp">
        <pc:chgData name="M.Aamir Saleem M.Saleem" userId="ef31f94488006d7d" providerId="Windows Live" clId="Web-{12819941-BD24-444C-9668-881C660771C9}" dt="2018-12-06T08:32:24.322" v="533" actId="20577"/>
        <pc:sldMkLst>
          <pc:docMk/>
          <pc:sldMk cId="1927174664" sldId="296"/>
        </pc:sldMkLst>
        <pc:spChg chg="mod">
          <ac:chgData name="M.Aamir Saleem M.Saleem" userId="ef31f94488006d7d" providerId="Windows Live" clId="Web-{12819941-BD24-444C-9668-881C660771C9}" dt="2018-12-06T08:21:27.366" v="146" actId="20577"/>
          <ac:spMkLst>
            <pc:docMk/>
            <pc:sldMk cId="1927174664" sldId="296"/>
            <ac:spMk id="2" creationId="{F631C03F-7AD1-4391-89CE-4F864F937538}"/>
          </ac:spMkLst>
        </pc:spChg>
        <pc:spChg chg="mod">
          <ac:chgData name="M.Aamir Saleem M.Saleem" userId="ef31f94488006d7d" providerId="Windows Live" clId="Web-{12819941-BD24-444C-9668-881C660771C9}" dt="2018-12-06T08:32:24.322" v="533" actId="20577"/>
          <ac:spMkLst>
            <pc:docMk/>
            <pc:sldMk cId="1927174664" sldId="296"/>
            <ac:spMk id="3" creationId="{A5467C0C-0D6D-410A-9210-CE7D426F5FDA}"/>
          </ac:spMkLst>
        </pc:spChg>
      </pc:sldChg>
      <pc:sldChg chg="del">
        <pc:chgData name="M.Aamir Saleem M.Saleem" userId="ef31f94488006d7d" providerId="Windows Live" clId="Web-{12819941-BD24-444C-9668-881C660771C9}" dt="2018-12-06T08:19:42.834" v="75"/>
        <pc:sldMkLst>
          <pc:docMk/>
          <pc:sldMk cId="627482133" sldId="297"/>
        </pc:sldMkLst>
      </pc:sldChg>
      <pc:sldChg chg="modSp">
        <pc:chgData name="M.Aamir Saleem M.Saleem" userId="ef31f94488006d7d" providerId="Windows Live" clId="Web-{12819941-BD24-444C-9668-881C660771C9}" dt="2018-12-06T08:32:45.088" v="556" actId="20577"/>
        <pc:sldMkLst>
          <pc:docMk/>
          <pc:sldMk cId="4231269420" sldId="298"/>
        </pc:sldMkLst>
        <pc:spChg chg="mod">
          <ac:chgData name="M.Aamir Saleem M.Saleem" userId="ef31f94488006d7d" providerId="Windows Live" clId="Web-{12819941-BD24-444C-9668-881C660771C9}" dt="2018-12-06T08:32:45.088" v="556" actId="20577"/>
          <ac:spMkLst>
            <pc:docMk/>
            <pc:sldMk cId="4231269420" sldId="298"/>
            <ac:spMk id="3" creationId="{A5467C0C-0D6D-410A-9210-CE7D426F5FDA}"/>
          </ac:spMkLst>
        </pc:spChg>
      </pc:sldChg>
      <pc:sldChg chg="del">
        <pc:chgData name="M.Aamir Saleem M.Saleem" userId="ef31f94488006d7d" providerId="Windows Live" clId="Web-{12819941-BD24-444C-9668-881C660771C9}" dt="2018-12-06T08:35:34.651" v="612"/>
        <pc:sldMkLst>
          <pc:docMk/>
          <pc:sldMk cId="4177194344" sldId="299"/>
        </pc:sldMkLst>
      </pc:sldChg>
      <pc:sldChg chg="del">
        <pc:chgData name="M.Aamir Saleem M.Saleem" userId="ef31f94488006d7d" providerId="Windows Live" clId="Web-{12819941-BD24-444C-9668-881C660771C9}" dt="2018-12-06T08:35:34.651" v="611"/>
        <pc:sldMkLst>
          <pc:docMk/>
          <pc:sldMk cId="1314885537" sldId="300"/>
        </pc:sldMkLst>
      </pc:sldChg>
      <pc:sldChg chg="del">
        <pc:chgData name="M.Aamir Saleem M.Saleem" userId="ef31f94488006d7d" providerId="Windows Live" clId="Web-{12819941-BD24-444C-9668-881C660771C9}" dt="2018-12-06T08:35:34.651" v="610"/>
        <pc:sldMkLst>
          <pc:docMk/>
          <pc:sldMk cId="3787981754" sldId="301"/>
        </pc:sldMkLst>
      </pc:sldChg>
      <pc:sldChg chg="del">
        <pc:chgData name="M.Aamir Saleem M.Saleem" userId="ef31f94488006d7d" providerId="Windows Live" clId="Web-{12819941-BD24-444C-9668-881C660771C9}" dt="2018-12-06T08:35:10.088" v="585"/>
        <pc:sldMkLst>
          <pc:docMk/>
          <pc:sldMk cId="733803877" sldId="302"/>
        </pc:sldMkLst>
      </pc:sldChg>
      <pc:sldChg chg="del">
        <pc:chgData name="M.Aamir Saleem M.Saleem" userId="ef31f94488006d7d" providerId="Windows Live" clId="Web-{12819941-BD24-444C-9668-881C660771C9}" dt="2018-12-06T08:35:13.198" v="586"/>
        <pc:sldMkLst>
          <pc:docMk/>
          <pc:sldMk cId="622068486" sldId="303"/>
        </pc:sldMkLst>
      </pc:sldChg>
      <pc:sldChg chg="del">
        <pc:chgData name="M.Aamir Saleem M.Saleem" userId="ef31f94488006d7d" providerId="Windows Live" clId="Web-{12819941-BD24-444C-9668-881C660771C9}" dt="2018-12-06T08:35:34.651" v="608"/>
        <pc:sldMkLst>
          <pc:docMk/>
          <pc:sldMk cId="3500789281" sldId="304"/>
        </pc:sldMkLst>
      </pc:sldChg>
      <pc:sldChg chg="del">
        <pc:chgData name="M.Aamir Saleem M.Saleem" userId="ef31f94488006d7d" providerId="Windows Live" clId="Web-{12819941-BD24-444C-9668-881C660771C9}" dt="2018-12-06T08:35:34.651" v="609"/>
        <pc:sldMkLst>
          <pc:docMk/>
          <pc:sldMk cId="3076553926" sldId="305"/>
        </pc:sldMkLst>
      </pc:sldChg>
      <pc:sldChg chg="del">
        <pc:chgData name="M.Aamir Saleem M.Saleem" userId="ef31f94488006d7d" providerId="Windows Live" clId="Web-{12819941-BD24-444C-9668-881C660771C9}" dt="2018-12-06T08:35:34.651" v="607"/>
        <pc:sldMkLst>
          <pc:docMk/>
          <pc:sldMk cId="3510623642" sldId="306"/>
        </pc:sldMkLst>
      </pc:sldChg>
      <pc:sldChg chg="del">
        <pc:chgData name="M.Aamir Saleem M.Saleem" userId="ef31f94488006d7d" providerId="Windows Live" clId="Web-{12819941-BD24-444C-9668-881C660771C9}" dt="2018-12-06T08:35:34.651" v="606"/>
        <pc:sldMkLst>
          <pc:docMk/>
          <pc:sldMk cId="4075664314" sldId="307"/>
        </pc:sldMkLst>
      </pc:sldChg>
      <pc:sldChg chg="del">
        <pc:chgData name="M.Aamir Saleem M.Saleem" userId="ef31f94488006d7d" providerId="Windows Live" clId="Web-{12819941-BD24-444C-9668-881C660771C9}" dt="2018-12-06T08:35:34.651" v="605"/>
        <pc:sldMkLst>
          <pc:docMk/>
          <pc:sldMk cId="2570018064" sldId="308"/>
        </pc:sldMkLst>
      </pc:sldChg>
      <pc:sldChg chg="del">
        <pc:chgData name="M.Aamir Saleem M.Saleem" userId="ef31f94488006d7d" providerId="Windows Live" clId="Web-{12819941-BD24-444C-9668-881C660771C9}" dt="2018-12-06T08:35:34.651" v="604"/>
        <pc:sldMkLst>
          <pc:docMk/>
          <pc:sldMk cId="2882437842" sldId="309"/>
        </pc:sldMkLst>
      </pc:sldChg>
      <pc:sldChg chg="del">
        <pc:chgData name="M.Aamir Saleem M.Saleem" userId="ef31f94488006d7d" providerId="Windows Live" clId="Web-{12819941-BD24-444C-9668-881C660771C9}" dt="2018-12-06T08:35:34.651" v="603"/>
        <pc:sldMkLst>
          <pc:docMk/>
          <pc:sldMk cId="2178464551" sldId="310"/>
        </pc:sldMkLst>
      </pc:sldChg>
      <pc:sldChg chg="del">
        <pc:chgData name="M.Aamir Saleem M.Saleem" userId="ef31f94488006d7d" providerId="Windows Live" clId="Web-{12819941-BD24-444C-9668-881C660771C9}" dt="2018-12-06T08:35:34.635" v="601"/>
        <pc:sldMkLst>
          <pc:docMk/>
          <pc:sldMk cId="4227745129" sldId="311"/>
        </pc:sldMkLst>
      </pc:sldChg>
      <pc:sldChg chg="del">
        <pc:chgData name="M.Aamir Saleem M.Saleem" userId="ef31f94488006d7d" providerId="Windows Live" clId="Web-{12819941-BD24-444C-9668-881C660771C9}" dt="2018-12-06T08:35:34.651" v="602"/>
        <pc:sldMkLst>
          <pc:docMk/>
          <pc:sldMk cId="191708111" sldId="312"/>
        </pc:sldMkLst>
      </pc:sldChg>
      <pc:sldChg chg="del">
        <pc:chgData name="M.Aamir Saleem M.Saleem" userId="ef31f94488006d7d" providerId="Windows Live" clId="Web-{12819941-BD24-444C-9668-881C660771C9}" dt="2018-12-06T08:35:34.635" v="600"/>
        <pc:sldMkLst>
          <pc:docMk/>
          <pc:sldMk cId="4200509887" sldId="313"/>
        </pc:sldMkLst>
      </pc:sldChg>
      <pc:sldChg chg="del">
        <pc:chgData name="M.Aamir Saleem M.Saleem" userId="ef31f94488006d7d" providerId="Windows Live" clId="Web-{12819941-BD24-444C-9668-881C660771C9}" dt="2018-12-06T08:35:34.635" v="599"/>
        <pc:sldMkLst>
          <pc:docMk/>
          <pc:sldMk cId="3636696177" sldId="314"/>
        </pc:sldMkLst>
      </pc:sldChg>
      <pc:sldChg chg="del">
        <pc:chgData name="M.Aamir Saleem M.Saleem" userId="ef31f94488006d7d" providerId="Windows Live" clId="Web-{12819941-BD24-444C-9668-881C660771C9}" dt="2018-12-06T08:35:34.635" v="598"/>
        <pc:sldMkLst>
          <pc:docMk/>
          <pc:sldMk cId="3475189728" sldId="315"/>
        </pc:sldMkLst>
      </pc:sldChg>
      <pc:sldChg chg="del">
        <pc:chgData name="M.Aamir Saleem M.Saleem" userId="ef31f94488006d7d" providerId="Windows Live" clId="Web-{12819941-BD24-444C-9668-881C660771C9}" dt="2018-12-06T08:35:34.635" v="597"/>
        <pc:sldMkLst>
          <pc:docMk/>
          <pc:sldMk cId="7373409" sldId="316"/>
        </pc:sldMkLst>
      </pc:sldChg>
      <pc:sldChg chg="del">
        <pc:chgData name="M.Aamir Saleem M.Saleem" userId="ef31f94488006d7d" providerId="Windows Live" clId="Web-{12819941-BD24-444C-9668-881C660771C9}" dt="2018-12-06T08:35:34.635" v="596"/>
        <pc:sldMkLst>
          <pc:docMk/>
          <pc:sldMk cId="3108152997" sldId="317"/>
        </pc:sldMkLst>
      </pc:sldChg>
      <pc:sldChg chg="del">
        <pc:chgData name="M.Aamir Saleem M.Saleem" userId="ef31f94488006d7d" providerId="Windows Live" clId="Web-{12819941-BD24-444C-9668-881C660771C9}" dt="2018-12-06T08:35:34.635" v="595"/>
        <pc:sldMkLst>
          <pc:docMk/>
          <pc:sldMk cId="2176740210" sldId="318"/>
        </pc:sldMkLst>
      </pc:sldChg>
      <pc:sldChg chg="del">
        <pc:chgData name="M.Aamir Saleem M.Saleem" userId="ef31f94488006d7d" providerId="Windows Live" clId="Web-{12819941-BD24-444C-9668-881C660771C9}" dt="2018-12-06T08:35:34.635" v="594"/>
        <pc:sldMkLst>
          <pc:docMk/>
          <pc:sldMk cId="1112070647" sldId="319"/>
        </pc:sldMkLst>
      </pc:sldChg>
      <pc:sldChg chg="del">
        <pc:chgData name="M.Aamir Saleem M.Saleem" userId="ef31f94488006d7d" providerId="Windows Live" clId="Web-{12819941-BD24-444C-9668-881C660771C9}" dt="2018-12-06T08:35:34.635" v="593"/>
        <pc:sldMkLst>
          <pc:docMk/>
          <pc:sldMk cId="879051295" sldId="320"/>
        </pc:sldMkLst>
      </pc:sldChg>
      <pc:sldChg chg="del">
        <pc:chgData name="M.Aamir Saleem M.Saleem" userId="ef31f94488006d7d" providerId="Windows Live" clId="Web-{12819941-BD24-444C-9668-881C660771C9}" dt="2018-12-06T08:35:34.635" v="589"/>
        <pc:sldMkLst>
          <pc:docMk/>
          <pc:sldMk cId="3995940081" sldId="321"/>
        </pc:sldMkLst>
      </pc:sldChg>
      <pc:sldChg chg="del">
        <pc:chgData name="M.Aamir Saleem M.Saleem" userId="ef31f94488006d7d" providerId="Windows Live" clId="Web-{12819941-BD24-444C-9668-881C660771C9}" dt="2018-12-06T08:35:25.963" v="588"/>
        <pc:sldMkLst>
          <pc:docMk/>
          <pc:sldMk cId="752639066" sldId="323"/>
        </pc:sldMkLst>
      </pc:sldChg>
      <pc:sldChg chg="del">
        <pc:chgData name="M.Aamir Saleem M.Saleem" userId="ef31f94488006d7d" providerId="Windows Live" clId="Web-{12819941-BD24-444C-9668-881C660771C9}" dt="2018-12-06T08:35:21.448" v="587"/>
        <pc:sldMkLst>
          <pc:docMk/>
          <pc:sldMk cId="2541766558" sldId="324"/>
        </pc:sldMkLst>
      </pc:sldChg>
      <pc:sldChg chg="del">
        <pc:chgData name="M.Aamir Saleem M.Saleem" userId="ef31f94488006d7d" providerId="Windows Live" clId="Web-{12819941-BD24-444C-9668-881C660771C9}" dt="2018-12-06T08:35:34.635" v="590"/>
        <pc:sldMkLst>
          <pc:docMk/>
          <pc:sldMk cId="1919956603" sldId="325"/>
        </pc:sldMkLst>
      </pc:sldChg>
      <pc:sldChg chg="del">
        <pc:chgData name="M.Aamir Saleem M.Saleem" userId="ef31f94488006d7d" providerId="Windows Live" clId="Web-{12819941-BD24-444C-9668-881C660771C9}" dt="2018-12-06T08:35:34.635" v="591"/>
        <pc:sldMkLst>
          <pc:docMk/>
          <pc:sldMk cId="3740086844" sldId="326"/>
        </pc:sldMkLst>
      </pc:sldChg>
      <pc:sldChg chg="del">
        <pc:chgData name="M.Aamir Saleem M.Saleem" userId="ef31f94488006d7d" providerId="Windows Live" clId="Web-{12819941-BD24-444C-9668-881C660771C9}" dt="2018-12-06T08:35:34.635" v="592"/>
        <pc:sldMkLst>
          <pc:docMk/>
          <pc:sldMk cId="922390588" sldId="327"/>
        </pc:sldMkLst>
      </pc:sldChg>
      <pc:sldChg chg="addSp delSp modSp add replId">
        <pc:chgData name="M.Aamir Saleem M.Saleem" userId="ef31f94488006d7d" providerId="Windows Live" clId="Web-{12819941-BD24-444C-9668-881C660771C9}" dt="2018-12-06T08:26:36.867" v="253" actId="14100"/>
        <pc:sldMkLst>
          <pc:docMk/>
          <pc:sldMk cId="2857007932" sldId="328"/>
        </pc:sldMkLst>
        <pc:spChg chg="mod">
          <ac:chgData name="M.Aamir Saleem M.Saleem" userId="ef31f94488006d7d" providerId="Windows Live" clId="Web-{12819941-BD24-444C-9668-881C660771C9}" dt="2018-12-06T08:25:40.101" v="241" actId="20577"/>
          <ac:spMkLst>
            <pc:docMk/>
            <pc:sldMk cId="2857007932" sldId="328"/>
            <ac:spMk id="3" creationId="{A5467C0C-0D6D-410A-9210-CE7D426F5FDA}"/>
          </ac:spMkLst>
        </pc:spChg>
        <pc:picChg chg="add del mod">
          <ac:chgData name="M.Aamir Saleem M.Saleem" userId="ef31f94488006d7d" providerId="Windows Live" clId="Web-{12819941-BD24-444C-9668-881C660771C9}" dt="2018-12-06T08:26:13.695" v="245"/>
          <ac:picMkLst>
            <pc:docMk/>
            <pc:sldMk cId="2857007932" sldId="328"/>
            <ac:picMk id="4" creationId="{1EBF9A9D-9B27-4BB3-BA33-A7EA84855831}"/>
          </ac:picMkLst>
        </pc:picChg>
        <pc:picChg chg="add mod">
          <ac:chgData name="M.Aamir Saleem M.Saleem" userId="ef31f94488006d7d" providerId="Windows Live" clId="Web-{12819941-BD24-444C-9668-881C660771C9}" dt="2018-12-06T08:26:36.867" v="253" actId="14100"/>
          <ac:picMkLst>
            <pc:docMk/>
            <pc:sldMk cId="2857007932" sldId="328"/>
            <ac:picMk id="6" creationId="{A2A2595E-D6FD-4B2E-887A-561C42222198}"/>
          </ac:picMkLst>
        </pc:picChg>
      </pc:sldChg>
      <pc:sldChg chg="addSp delSp modSp add del replId">
        <pc:chgData name="M.Aamir Saleem M.Saleem" userId="ef31f94488006d7d" providerId="Windows Live" clId="Web-{12819941-BD24-444C-9668-881C660771C9}" dt="2018-12-06T08:29:49.228" v="380"/>
        <pc:sldMkLst>
          <pc:docMk/>
          <pc:sldMk cId="1022533105" sldId="329"/>
        </pc:sldMkLst>
        <pc:spChg chg="mod">
          <ac:chgData name="M.Aamir Saleem M.Saleem" userId="ef31f94488006d7d" providerId="Windows Live" clId="Web-{12819941-BD24-444C-9668-881C660771C9}" dt="2018-12-06T08:29:28.883" v="375" actId="20577"/>
          <ac:spMkLst>
            <pc:docMk/>
            <pc:sldMk cId="1022533105" sldId="329"/>
            <ac:spMk id="3" creationId="{A5467C0C-0D6D-410A-9210-CE7D426F5FDA}"/>
          </ac:spMkLst>
        </pc:spChg>
        <pc:graphicFrameChg chg="add del">
          <ac:chgData name="M.Aamir Saleem M.Saleem" userId="ef31f94488006d7d" providerId="Windows Live" clId="Web-{12819941-BD24-444C-9668-881C660771C9}" dt="2018-12-06T08:28:58.087" v="367"/>
          <ac:graphicFrameMkLst>
            <pc:docMk/>
            <pc:sldMk cId="1022533105" sldId="329"/>
            <ac:graphicFrameMk id="4" creationId="{6DEB1AF0-B8DC-4A7A-998B-E0828E6FED9C}"/>
          </ac:graphicFrameMkLst>
        </pc:graphicFrameChg>
        <pc:graphicFrameChg chg="add mod">
          <ac:chgData name="M.Aamir Saleem M.Saleem" userId="ef31f94488006d7d" providerId="Windows Live" clId="Web-{12819941-BD24-444C-9668-881C660771C9}" dt="2018-12-06T08:29:44.040" v="379" actId="1076"/>
          <ac:graphicFrameMkLst>
            <pc:docMk/>
            <pc:sldMk cId="1022533105" sldId="329"/>
            <ac:graphicFrameMk id="6" creationId="{44994A33-6FED-4EDC-9B1B-6E889912101C}"/>
          </ac:graphicFrameMkLst>
        </pc:graphicFrameChg>
      </pc:sldChg>
      <pc:sldChg chg="modSp add replId">
        <pc:chgData name="M.Aamir Saleem M.Saleem" userId="ef31f94488006d7d" providerId="Windows Live" clId="Web-{12819941-BD24-444C-9668-881C660771C9}" dt="2018-12-06T08:33:04.088" v="582" actId="20577"/>
        <pc:sldMkLst>
          <pc:docMk/>
          <pc:sldMk cId="1095186803" sldId="329"/>
        </pc:sldMkLst>
        <pc:spChg chg="mod">
          <ac:chgData name="M.Aamir Saleem M.Saleem" userId="ef31f94488006d7d" providerId="Windows Live" clId="Web-{12819941-BD24-444C-9668-881C660771C9}" dt="2018-12-06T08:33:04.088" v="582" actId="20577"/>
          <ac:spMkLst>
            <pc:docMk/>
            <pc:sldMk cId="1095186803" sldId="329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12819941-BD24-444C-9668-881C660771C9}" dt="2018-12-06T08:36:25.104" v="666" actId="20577"/>
        <pc:sldMkLst>
          <pc:docMk/>
          <pc:sldMk cId="403577925" sldId="330"/>
        </pc:sldMkLst>
        <pc:spChg chg="mod">
          <ac:chgData name="M.Aamir Saleem M.Saleem" userId="ef31f94488006d7d" providerId="Windows Live" clId="Web-{12819941-BD24-444C-9668-881C660771C9}" dt="2018-12-06T08:36:25.104" v="666" actId="20577"/>
          <ac:spMkLst>
            <pc:docMk/>
            <pc:sldMk cId="403577925" sldId="330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12819941-BD24-444C-9668-881C660771C9}" dt="2018-12-06T08:36:34.385" v="681" actId="20577"/>
        <pc:sldMkLst>
          <pc:docMk/>
          <pc:sldMk cId="4286034688" sldId="331"/>
        </pc:sldMkLst>
        <pc:spChg chg="mod">
          <ac:chgData name="M.Aamir Saleem M.Saleem" userId="ef31f94488006d7d" providerId="Windows Live" clId="Web-{12819941-BD24-444C-9668-881C660771C9}" dt="2018-12-06T08:36:34.385" v="681" actId="20577"/>
          <ac:spMkLst>
            <pc:docMk/>
            <pc:sldMk cId="4286034688" sldId="331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12819941-BD24-444C-9668-881C660771C9}" dt="2018-12-06T08:42:50.418" v="691" actId="20577"/>
        <pc:sldMkLst>
          <pc:docMk/>
          <pc:sldMk cId="1835101764" sldId="332"/>
        </pc:sldMkLst>
        <pc:spChg chg="mod">
          <ac:chgData name="M.Aamir Saleem M.Saleem" userId="ef31f94488006d7d" providerId="Windows Live" clId="Web-{12819941-BD24-444C-9668-881C660771C9}" dt="2018-12-06T08:42:50.418" v="691" actId="20577"/>
          <ac:spMkLst>
            <pc:docMk/>
            <pc:sldMk cId="1835101764" sldId="332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7488EC99-9B96-4FCF-AED0-414A39B8AC24}"/>
    <pc:docChg chg="addSld delSld modSld sldOrd">
      <pc:chgData name="M.Aamir Saleem M.Saleem" userId="ef31f94488006d7d" providerId="Windows Live" clId="Web-{7488EC99-9B96-4FCF-AED0-414A39B8AC24}" dt="2018-12-24T07:47:09.450" v="193" actId="14100"/>
      <pc:docMkLst>
        <pc:docMk/>
      </pc:docMkLst>
      <pc:sldChg chg="add del">
        <pc:chgData name="M.Aamir Saleem M.Saleem" userId="ef31f94488006d7d" providerId="Windows Live" clId="Web-{7488EC99-9B96-4FCF-AED0-414A39B8AC24}" dt="2018-12-24T07:09:31.285" v="100"/>
        <pc:sldMkLst>
          <pc:docMk/>
          <pc:sldMk cId="3146576664" sldId="293"/>
        </pc:sldMkLst>
      </pc:sldChg>
      <pc:sldChg chg="modSp">
        <pc:chgData name="M.Aamir Saleem M.Saleem" userId="ef31f94488006d7d" providerId="Windows Live" clId="Web-{7488EC99-9B96-4FCF-AED0-414A39B8AC24}" dt="2018-12-24T07:10:00.847" v="102"/>
        <pc:sldMkLst>
          <pc:docMk/>
          <pc:sldMk cId="413266787" sldId="295"/>
        </pc:sldMkLst>
        <pc:graphicFrameChg chg="mod modGraphic">
          <ac:chgData name="M.Aamir Saleem M.Saleem" userId="ef31f94488006d7d" providerId="Windows Live" clId="Web-{7488EC99-9B96-4FCF-AED0-414A39B8AC24}" dt="2018-12-24T07:10:00.847" v="102"/>
          <ac:graphicFrameMkLst>
            <pc:docMk/>
            <pc:sldMk cId="413266787" sldId="295"/>
            <ac:graphicFrameMk id="5" creationId="{A4505DC0-B30C-464F-B4E0-E94F580D5544}"/>
          </ac:graphicFrameMkLst>
        </pc:graphicFrameChg>
      </pc:sldChg>
      <pc:sldChg chg="addSp modSp ord">
        <pc:chgData name="M.Aamir Saleem M.Saleem" userId="ef31f94488006d7d" providerId="Windows Live" clId="Web-{7488EC99-9B96-4FCF-AED0-414A39B8AC24}" dt="2018-12-24T07:18:26.937" v="118"/>
        <pc:sldMkLst>
          <pc:docMk/>
          <pc:sldMk cId="948120352" sldId="301"/>
        </pc:sldMkLst>
        <pc:spChg chg="mod">
          <ac:chgData name="M.Aamir Saleem M.Saleem" userId="ef31f94488006d7d" providerId="Windows Live" clId="Web-{7488EC99-9B96-4FCF-AED0-414A39B8AC24}" dt="2018-12-24T07:17:51.951" v="108" actId="20577"/>
          <ac:spMkLst>
            <pc:docMk/>
            <pc:sldMk cId="948120352" sldId="301"/>
            <ac:spMk id="3" creationId="{A5467C0C-0D6D-410A-9210-CE7D426F5FDA}"/>
          </ac:spMkLst>
        </pc:spChg>
        <pc:picChg chg="add mod">
          <ac:chgData name="M.Aamir Saleem M.Saleem" userId="ef31f94488006d7d" providerId="Windows Live" clId="Web-{7488EC99-9B96-4FCF-AED0-414A39B8AC24}" dt="2018-12-24T07:18:20.544" v="117" actId="1076"/>
          <ac:picMkLst>
            <pc:docMk/>
            <pc:sldMk cId="948120352" sldId="301"/>
            <ac:picMk id="4" creationId="{AD272479-1054-45EA-A607-C51EA997A8E6}"/>
          </ac:picMkLst>
        </pc:picChg>
      </pc:sldChg>
      <pc:sldChg chg="modSp">
        <pc:chgData name="M.Aamir Saleem M.Saleem" userId="ef31f94488006d7d" providerId="Windows Live" clId="Web-{7488EC99-9B96-4FCF-AED0-414A39B8AC24}" dt="2018-12-24T07:47:09.450" v="193" actId="14100"/>
        <pc:sldMkLst>
          <pc:docMk/>
          <pc:sldMk cId="2132004711" sldId="310"/>
        </pc:sldMkLst>
        <pc:spChg chg="mod">
          <ac:chgData name="M.Aamir Saleem M.Saleem" userId="ef31f94488006d7d" providerId="Windows Live" clId="Web-{7488EC99-9B96-4FCF-AED0-414A39B8AC24}" dt="2018-12-24T07:47:09.450" v="193" actId="14100"/>
          <ac:spMkLst>
            <pc:docMk/>
            <pc:sldMk cId="2132004711" sldId="310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7488EC99-9B96-4FCF-AED0-414A39B8AC24}" dt="2018-12-24T07:08:17.083" v="96" actId="20577"/>
        <pc:sldMkLst>
          <pc:docMk/>
          <pc:sldMk cId="2006078869" sldId="312"/>
        </pc:sldMkLst>
        <pc:spChg chg="mod">
          <ac:chgData name="M.Aamir Saleem M.Saleem" userId="ef31f94488006d7d" providerId="Windows Live" clId="Web-{7488EC99-9B96-4FCF-AED0-414A39B8AC24}" dt="2018-12-24T07:08:17.083" v="96" actId="20577"/>
          <ac:spMkLst>
            <pc:docMk/>
            <pc:sldMk cId="2006078869" sldId="312"/>
            <ac:spMk id="3" creationId="{A5467C0C-0D6D-410A-9210-CE7D426F5FDA}"/>
          </ac:spMkLst>
        </pc:spChg>
      </pc:sldChg>
      <pc:sldChg chg="add del replId">
        <pc:chgData name="M.Aamir Saleem M.Saleem" userId="ef31f94488006d7d" providerId="Windows Live" clId="Web-{7488EC99-9B96-4FCF-AED0-414A39B8AC24}" dt="2018-12-24T07:41:33.280" v="120"/>
        <pc:sldMkLst>
          <pc:docMk/>
          <pc:sldMk cId="3944464105" sldId="313"/>
        </pc:sldMkLst>
      </pc:sldChg>
      <pc:sldChg chg="modSp add replId">
        <pc:chgData name="M.Aamir Saleem M.Saleem" userId="ef31f94488006d7d" providerId="Windows Live" clId="Web-{7488EC99-9B96-4FCF-AED0-414A39B8AC24}" dt="2018-12-24T07:43:51.967" v="187" actId="20577"/>
        <pc:sldMkLst>
          <pc:docMk/>
          <pc:sldMk cId="1450729573" sldId="314"/>
        </pc:sldMkLst>
        <pc:spChg chg="mod">
          <ac:chgData name="M.Aamir Saleem M.Saleem" userId="ef31f94488006d7d" providerId="Windows Live" clId="Web-{7488EC99-9B96-4FCF-AED0-414A39B8AC24}" dt="2018-12-24T07:43:51.967" v="187" actId="20577"/>
          <ac:spMkLst>
            <pc:docMk/>
            <pc:sldMk cId="1450729573" sldId="314"/>
            <ac:spMk id="3" creationId="{A5467C0C-0D6D-410A-9210-CE7D426F5FDA}"/>
          </ac:spMkLst>
        </pc:spChg>
      </pc:sldChg>
    </pc:docChg>
  </pc:docChgLst>
  <pc:docChgLst>
    <pc:chgData name="M.Aamir Saleem M.Saleem" userId="ef31f94488006d7d" providerId="Windows Live" clId="Web-{BB07E0F1-921E-44DC-9970-0F07E8B3CE8B}"/>
    <pc:docChg chg="addSld modSld">
      <pc:chgData name="M.Aamir Saleem M.Saleem" userId="ef31f94488006d7d" providerId="Windows Live" clId="Web-{BB07E0F1-921E-44DC-9970-0F07E8B3CE8B}" dt="2018-12-07T15:37:22.378" v="144" actId="20577"/>
      <pc:docMkLst>
        <pc:docMk/>
      </pc:docMkLst>
      <pc:sldChg chg="modSp">
        <pc:chgData name="M.Aamir Saleem M.Saleem" userId="ef31f94488006d7d" providerId="Windows Live" clId="Web-{BB07E0F1-921E-44DC-9970-0F07E8B3CE8B}" dt="2018-12-07T15:29:54.689" v="106" actId="20577"/>
        <pc:sldMkLst>
          <pc:docMk/>
          <pc:sldMk cId="1927174664" sldId="296"/>
        </pc:sldMkLst>
        <pc:spChg chg="mod">
          <ac:chgData name="M.Aamir Saleem M.Saleem" userId="ef31f94488006d7d" providerId="Windows Live" clId="Web-{BB07E0F1-921E-44DC-9970-0F07E8B3CE8B}" dt="2018-12-07T15:29:54.689" v="106" actId="20577"/>
          <ac:spMkLst>
            <pc:docMk/>
            <pc:sldMk cId="1927174664" sldId="296"/>
            <ac:spMk id="3" creationId="{A5467C0C-0D6D-410A-9210-CE7D426F5FDA}"/>
          </ac:spMkLst>
        </pc:spChg>
      </pc:sldChg>
      <pc:sldChg chg="modSp add replId">
        <pc:chgData name="M.Aamir Saleem M.Saleem" userId="ef31f94488006d7d" providerId="Windows Live" clId="Web-{BB07E0F1-921E-44DC-9970-0F07E8B3CE8B}" dt="2018-12-07T15:37:22.362" v="143" actId="20577"/>
        <pc:sldMkLst>
          <pc:docMk/>
          <pc:sldMk cId="1740631119" sldId="333"/>
        </pc:sldMkLst>
        <pc:spChg chg="mod">
          <ac:chgData name="M.Aamir Saleem M.Saleem" userId="ef31f94488006d7d" providerId="Windows Live" clId="Web-{BB07E0F1-921E-44DC-9970-0F07E8B3CE8B}" dt="2018-12-07T15:34:12.783" v="124" actId="20577"/>
          <ac:spMkLst>
            <pc:docMk/>
            <pc:sldMk cId="1740631119" sldId="333"/>
            <ac:spMk id="2" creationId="{F631C03F-7AD1-4391-89CE-4F864F937538}"/>
          </ac:spMkLst>
        </pc:spChg>
        <pc:spChg chg="mod">
          <ac:chgData name="M.Aamir Saleem M.Saleem" userId="ef31f94488006d7d" providerId="Windows Live" clId="Web-{BB07E0F1-921E-44DC-9970-0F07E8B3CE8B}" dt="2018-12-07T15:37:22.362" v="143" actId="20577"/>
          <ac:spMkLst>
            <pc:docMk/>
            <pc:sldMk cId="1740631119" sldId="333"/>
            <ac:spMk id="3" creationId="{A5467C0C-0D6D-410A-9210-CE7D426F5F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Software </a:t>
            </a:r>
            <a:r>
              <a:rPr lang="en-US" sz="4000" dirty="0" smtClean="0"/>
              <a:t>Engineering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By: M.Aamir </a:t>
            </a:r>
            <a:r>
              <a:rPr lang="en-US" dirty="0" smtClean="0"/>
              <a:t>Saleem</a:t>
            </a:r>
          </a:p>
          <a:p>
            <a:r>
              <a:rPr lang="en-US" dirty="0" smtClean="0"/>
              <a:t>amir.saleem@gift.edu.pk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36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Software Testing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5503"/>
            <a:ext cx="9601196" cy="331893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/>
              <a:t>Requirements Traceability Matrix</a:t>
            </a:r>
            <a:endParaRPr lang="en-US" sz="4000"/>
          </a:p>
          <a:p>
            <a:pPr marL="0" indent="0" algn="ctr">
              <a:buNone/>
            </a:pPr>
            <a:endParaRPr lang="en-US" sz="4000" b="1" dirty="0"/>
          </a:p>
        </p:txBody>
      </p:sp>
      <p:pic>
        <p:nvPicPr>
          <p:cNvPr id="8" name="Picture 8" descr="A picture containing shoji, building&#10;&#10;Description generated with very high confidence">
            <a:extLst>
              <a:ext uri="{FF2B5EF4-FFF2-40B4-BE49-F238E27FC236}">
                <a16:creationId xmlns="" xmlns:a16="http://schemas.microsoft.com/office/drawing/2014/main" id="{675E00D3-2FE2-49F4-A044-4DB846F2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77" y="3001905"/>
            <a:ext cx="9075056" cy="25840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689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Software Testing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33654"/>
            <a:ext cx="9601196" cy="3318936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3600" b="1"/>
              <a:t>Test Report</a:t>
            </a:r>
          </a:p>
          <a:p>
            <a:pPr algn="just"/>
            <a:r>
              <a:rPr lang="en-US" sz="3400"/>
              <a:t>Numerous test reports to different stakeholders for various purposes.</a:t>
            </a:r>
          </a:p>
          <a:p>
            <a:pPr algn="just">
              <a:buSzPct val="114999"/>
            </a:pPr>
            <a:r>
              <a:rPr lang="en-US" sz="3400"/>
              <a:t>Used to communicate the test aspects</a:t>
            </a:r>
            <a:endParaRPr lang="en-US"/>
          </a:p>
          <a:p>
            <a:pPr algn="just">
              <a:buSzPct val="114999"/>
            </a:pPr>
            <a:r>
              <a:rPr lang="en-US" sz="3400"/>
              <a:t>Used for develop better projects in future </a:t>
            </a:r>
            <a:endParaRPr lang="en-US"/>
          </a:p>
          <a:p>
            <a:pPr algn="just">
              <a:buSzPct val="114999"/>
            </a:pPr>
            <a:r>
              <a:rPr lang="en-US" sz="3400"/>
              <a:t>Information decided as per the purpose and the audience</a:t>
            </a:r>
          </a:p>
          <a:p>
            <a:pPr algn="just">
              <a:buSzPct val="114999"/>
            </a:pPr>
            <a:r>
              <a:rPr lang="en-US" sz="2800"/>
              <a:t>Intermediate report, Version, iteration report and Final report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45072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Software Testing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5503"/>
            <a:ext cx="9601196" cy="331893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b="1" dirty="0"/>
              <a:t>Test Report</a:t>
            </a:r>
          </a:p>
          <a:p>
            <a:pPr algn="ctr">
              <a:buNone/>
            </a:pPr>
            <a:endParaRPr lang="en-US" sz="3600" b="1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AD272479-1054-45EA-A607-C51EA997A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12" y="2919338"/>
            <a:ext cx="10456189" cy="2891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812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Software Testing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5503"/>
            <a:ext cx="9601196" cy="3318936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3600" b="1"/>
              <a:t>Test Result Report</a:t>
            </a:r>
          </a:p>
          <a:p>
            <a:pPr algn="just"/>
            <a:r>
              <a:rPr lang="en-US" sz="3400"/>
              <a:t> Document the detailed test results</a:t>
            </a:r>
            <a:endParaRPr lang="en-US"/>
          </a:p>
          <a:p>
            <a:pPr algn="just">
              <a:buSzPct val="114999"/>
            </a:pPr>
            <a:r>
              <a:rPr lang="en-US" sz="3400"/>
              <a:t>Contains conditions, assumptions &amp; constraint for testing</a:t>
            </a:r>
          </a:p>
          <a:p>
            <a:pPr algn="just">
              <a:buSzPct val="114999"/>
            </a:pPr>
            <a:r>
              <a:rPr lang="en-US" sz="3400"/>
              <a:t>Which test item is tested by whom</a:t>
            </a:r>
          </a:p>
          <a:p>
            <a:pPr algn="just">
              <a:buSzPct val="114999"/>
            </a:pPr>
            <a:r>
              <a:rPr lang="en-US" sz="3400"/>
              <a:t>Detail of remaining work </a:t>
            </a:r>
          </a:p>
        </p:txBody>
      </p:sp>
    </p:spTree>
    <p:extLst>
      <p:ext uri="{BB962C8B-B14F-4D97-AF65-F5344CB8AC3E}">
        <p14:creationId xmlns="" xmlns:p14="http://schemas.microsoft.com/office/powerpoint/2010/main" val="258900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Test Result Report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5503"/>
            <a:ext cx="9601196" cy="3318936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600" b="1"/>
          </a:p>
          <a:p>
            <a:pPr algn="just"/>
            <a:endParaRPr lang="en-US" sz="340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A4505DC0-B30C-464F-B4E0-E94F580D5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40673236"/>
              </p:ext>
            </p:extLst>
          </p:nvPr>
        </p:nvGraphicFramePr>
        <p:xfrm>
          <a:off x="924587" y="2484873"/>
          <a:ext cx="10384424" cy="3700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5607">
                  <a:extLst>
                    <a:ext uri="{9D8B030D-6E8A-4147-A177-3AD203B41FA5}">
                      <a16:colId xmlns="" xmlns:a16="http://schemas.microsoft.com/office/drawing/2014/main" val="91242429"/>
                    </a:ext>
                  </a:extLst>
                </a:gridCol>
                <a:gridCol w="5928817">
                  <a:extLst>
                    <a:ext uri="{9D8B030D-6E8A-4147-A177-3AD203B41FA5}">
                      <a16:colId xmlns="" xmlns:a16="http://schemas.microsoft.com/office/drawing/2014/main" val="3740128067"/>
                    </a:ext>
                  </a:extLst>
                </a:gridCol>
              </a:tblGrid>
              <a:tr h="30031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Item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1448245109"/>
                  </a:ext>
                </a:extLst>
              </a:tr>
              <a:tr h="46627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Test item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Specific test item or software. (E.g. Software version or module.)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1681031802"/>
                  </a:ext>
                </a:extLst>
              </a:tr>
              <a:tr h="30031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 of the test item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Describes the detail of test item.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1608368652"/>
                  </a:ext>
                </a:extLst>
              </a:tr>
              <a:tr h="46627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Test result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Whether the test items is a pass, failed, blocked or on hold.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4260728410"/>
                  </a:ext>
                </a:extLst>
              </a:tr>
              <a:tr h="46627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Test </a:t>
                      </a:r>
                      <a:r>
                        <a:rPr lang="en-US" dirty="0"/>
                        <a:t>state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Whether the test items are completed, in progress or not started.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3340596254"/>
                  </a:ext>
                </a:extLst>
              </a:tr>
              <a:tr h="53740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Defect(s) detail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If the test item is failed then mention the defect detail. Add a linkage to the defect.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635975025"/>
                  </a:ext>
                </a:extLst>
              </a:tr>
              <a:tr h="30031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percentage completed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State the completed test percentage.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3037293950"/>
                  </a:ext>
                </a:extLst>
              </a:tr>
              <a:tr h="53740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Summary of the test result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Mention the number of executed test cases, defect count, total test completion percentage.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432661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326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Software Testing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62409"/>
            <a:ext cx="9601196" cy="3318936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sz="3600" b="1"/>
              <a:t>Test Execution Report</a:t>
            </a:r>
            <a:endParaRPr lang="en-US" sz="3600"/>
          </a:p>
          <a:p>
            <a:pPr algn="just">
              <a:buSzPct val="114999"/>
            </a:pPr>
            <a:r>
              <a:rPr lang="en-US" sz="3400"/>
              <a:t>Contains the execution detail and the result of test execution. </a:t>
            </a:r>
            <a:endParaRPr lang="en-US"/>
          </a:p>
          <a:p>
            <a:pPr algn="just">
              <a:buSzPct val="114999"/>
            </a:pPr>
            <a:r>
              <a:rPr lang="en-US" sz="3400"/>
              <a:t>Send to higher management</a:t>
            </a:r>
            <a:endParaRPr lang="en-US"/>
          </a:p>
          <a:p>
            <a:pPr algn="just">
              <a:buSzPct val="114999"/>
            </a:pPr>
            <a:r>
              <a:rPr lang="en-US" sz="3400"/>
              <a:t>Sent to Client</a:t>
            </a:r>
            <a:endParaRPr lang="en-US"/>
          </a:p>
          <a:p>
            <a:pPr algn="just">
              <a:buSzPct val="114999"/>
            </a:pPr>
            <a:r>
              <a:rPr lang="en-US" sz="3400"/>
              <a:t>Give a better understanding of the executed test and coverage to the client</a:t>
            </a:r>
          </a:p>
          <a:p>
            <a:pPr marL="0" indent="0" algn="just">
              <a:buSzPct val="114999"/>
              <a:buNone/>
            </a:pPr>
            <a:endParaRPr lang="en-US" sz="3400"/>
          </a:p>
        </p:txBody>
      </p:sp>
    </p:spTree>
    <p:extLst>
      <p:ext uri="{BB962C8B-B14F-4D97-AF65-F5344CB8AC3E}">
        <p14:creationId xmlns="" xmlns:p14="http://schemas.microsoft.com/office/powerpoint/2010/main" val="1905130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Test Execution Report</a:t>
            </a:r>
            <a:endParaRPr lang="en-US"/>
          </a:p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39E69248-48C7-4D2F-B30C-1094016D73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03448274"/>
              </p:ext>
            </p:extLst>
          </p:nvPr>
        </p:nvGraphicFramePr>
        <p:xfrm>
          <a:off x="798286" y="1805213"/>
          <a:ext cx="10611676" cy="4467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5838">
                  <a:extLst>
                    <a:ext uri="{9D8B030D-6E8A-4147-A177-3AD203B41FA5}">
                      <a16:colId xmlns="" xmlns:a16="http://schemas.microsoft.com/office/drawing/2014/main" val="499844009"/>
                    </a:ext>
                  </a:extLst>
                </a:gridCol>
                <a:gridCol w="5305838">
                  <a:extLst>
                    <a:ext uri="{9D8B030D-6E8A-4147-A177-3AD203B41FA5}">
                      <a16:colId xmlns="" xmlns:a16="http://schemas.microsoft.com/office/drawing/2014/main" val="843551916"/>
                    </a:ext>
                  </a:extLst>
                </a:gridCol>
              </a:tblGrid>
              <a:tr h="30842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Element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1352892321"/>
                  </a:ext>
                </a:extLst>
              </a:tr>
              <a:tr h="21703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Test item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Item, module or software that is been testing.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2228782082"/>
                  </a:ext>
                </a:extLst>
              </a:tr>
              <a:tr h="21703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Scenario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Scenario of the test.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1649081899"/>
                  </a:ext>
                </a:extLst>
              </a:tr>
              <a:tr h="21703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Responsible tester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Who tested the particular test item?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2197169969"/>
                  </a:ext>
                </a:extLst>
              </a:tr>
              <a:tr h="21703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Date of test execution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Date of the test executed.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1359454688"/>
                  </a:ext>
                </a:extLst>
              </a:tr>
              <a:tr h="21703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Status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Status of test execution.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3985989767"/>
                  </a:ext>
                </a:extLst>
              </a:tr>
              <a:tr h="38446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Test environment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Detail of test environment. Detail of hardware, software, and tools.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3734475918"/>
                  </a:ext>
                </a:extLst>
              </a:tr>
              <a:tr h="38446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Risk and constrain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Any risk that impacts the test execution and any constraint.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259033646"/>
                  </a:ext>
                </a:extLst>
              </a:tr>
              <a:tr h="38446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Test execution summary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This provides detail of test execution by software section, test type, defect rage etc.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989186310"/>
                  </a:ext>
                </a:extLst>
              </a:tr>
              <a:tr h="38446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Defect summary and detail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Defect count. The rate of the open and closed defect. Severity and status wise defects.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261856984"/>
                  </a:ext>
                </a:extLst>
              </a:tr>
              <a:tr h="38446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Test cases detail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Planned and executed test cases. Status and result of execution and test case.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4256985427"/>
                  </a:ext>
                </a:extLst>
              </a:tr>
              <a:tr h="42167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Test progress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Overall progress of test and which cycle the test execution is going on.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1569685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47515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Software Testing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63050"/>
            <a:ext cx="9601196" cy="3318936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3600" b="1"/>
              <a:t>Test Summary Report</a:t>
            </a:r>
            <a:endParaRPr lang="en-US" sz="3600"/>
          </a:p>
          <a:p>
            <a:pPr algn="just">
              <a:buSzPct val="114999"/>
            </a:pPr>
            <a:r>
              <a:rPr lang="en-US" sz="3400"/>
              <a:t>Detail of testing carried out throughout the software development lifecycle </a:t>
            </a:r>
            <a:endParaRPr lang="en-US"/>
          </a:p>
          <a:p>
            <a:pPr algn="just">
              <a:buSzPct val="114999"/>
            </a:pPr>
            <a:r>
              <a:rPr lang="en-US" sz="3400"/>
              <a:t>Items vary from organization to organization and also vary for different projects</a:t>
            </a:r>
            <a:endParaRPr lang="en-US"/>
          </a:p>
          <a:p>
            <a:pPr algn="just">
              <a:buSzPct val="114999"/>
            </a:pPr>
            <a:r>
              <a:rPr lang="en-US" sz="3400"/>
              <a:t>Audience can be client, management, business analyst, developers, testing team and organizational level members</a:t>
            </a:r>
            <a:endParaRPr lang="en-US"/>
          </a:p>
          <a:p>
            <a:pPr marL="0" indent="0" algn="just">
              <a:buSzPct val="114999"/>
              <a:buNone/>
            </a:pPr>
            <a:endParaRPr lang="en-US" sz="3400"/>
          </a:p>
        </p:txBody>
      </p:sp>
    </p:spTree>
    <p:extLst>
      <p:ext uri="{BB962C8B-B14F-4D97-AF65-F5344CB8AC3E}">
        <p14:creationId xmlns="" xmlns:p14="http://schemas.microsoft.com/office/powerpoint/2010/main" val="170560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Software Testing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63050"/>
            <a:ext cx="9601196" cy="3318936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3600" b="1"/>
              <a:t>Test Summary Report</a:t>
            </a:r>
            <a:endParaRPr lang="en-US" sz="3600"/>
          </a:p>
          <a:p>
            <a:pPr algn="just">
              <a:buSzPct val="114999"/>
            </a:pPr>
            <a:r>
              <a:rPr lang="en-US" sz="3400"/>
              <a:t>Detail of testing carried out throughout the software development lifecycle </a:t>
            </a:r>
            <a:endParaRPr lang="en-US"/>
          </a:p>
          <a:p>
            <a:pPr algn="just">
              <a:buSzPct val="114999"/>
            </a:pPr>
            <a:r>
              <a:rPr lang="en-US" sz="3400"/>
              <a:t>Items vary from organization to organization and also vary for different projects</a:t>
            </a:r>
            <a:endParaRPr lang="en-US"/>
          </a:p>
          <a:p>
            <a:pPr algn="just">
              <a:buSzPct val="114999"/>
            </a:pPr>
            <a:r>
              <a:rPr lang="en-US" sz="3400"/>
              <a:t>Audience can be client, management, business analyst, developers, testing team and organizational level members</a:t>
            </a:r>
            <a:endParaRPr lang="en-US"/>
          </a:p>
          <a:p>
            <a:pPr marL="0" indent="0" algn="just">
              <a:buSzPct val="114999"/>
              <a:buNone/>
            </a:pPr>
            <a:endParaRPr lang="en-US" sz="3400"/>
          </a:p>
        </p:txBody>
      </p:sp>
    </p:spTree>
    <p:extLst>
      <p:ext uri="{BB962C8B-B14F-4D97-AF65-F5344CB8AC3E}">
        <p14:creationId xmlns="" xmlns:p14="http://schemas.microsoft.com/office/powerpoint/2010/main" val="1085949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64363"/>
            <a:ext cx="9601196" cy="1303867"/>
          </a:xfrm>
        </p:spPr>
        <p:txBody>
          <a:bodyPr>
            <a:normAutofit/>
          </a:bodyPr>
          <a:lstStyle/>
          <a:p>
            <a:r>
              <a:rPr lang="en-US" b="1"/>
              <a:t>Test Summary Report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758" y="2566003"/>
            <a:ext cx="9601196" cy="3318936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600" b="1"/>
          </a:p>
          <a:p>
            <a:pPr algn="ctr">
              <a:buNone/>
            </a:pP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036487E3-7841-4CB4-8312-4DBFB9876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96831060"/>
              </p:ext>
            </p:extLst>
          </p:nvPr>
        </p:nvGraphicFramePr>
        <p:xfrm>
          <a:off x="834571" y="1578429"/>
          <a:ext cx="10550112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056">
                  <a:extLst>
                    <a:ext uri="{9D8B030D-6E8A-4147-A177-3AD203B41FA5}">
                      <a16:colId xmlns="" xmlns:a16="http://schemas.microsoft.com/office/drawing/2014/main" val="2365405273"/>
                    </a:ext>
                  </a:extLst>
                </a:gridCol>
                <a:gridCol w="5275056">
                  <a:extLst>
                    <a:ext uri="{9D8B030D-6E8A-4147-A177-3AD203B41FA5}">
                      <a16:colId xmlns="" xmlns:a16="http://schemas.microsoft.com/office/drawing/2014/main" val="129212878"/>
                    </a:ext>
                  </a:extLst>
                </a:gridCol>
              </a:tblGrid>
              <a:tr h="25399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Items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Content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3805230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Introduction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Write the purpose of the test summary report. An introduction to particular test’s final state.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4054675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Overview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Overview of testing and tested software.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142517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Scope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Explain the scope of the testing.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284897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Out of scope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Any out of scopes in testing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383231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Test types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All different type of tests executed.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3854151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Defect summary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Defects count severity wise, software area wise, assigned developer wise, test category wise etc. If there is any limitation or open defect, clearly describe it.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2772922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Exit criteria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Explain the exit criteria. Explain the factors considered to the closure of test.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4137328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Coverage of testing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Describe the covered areas in the software. State the test coverage against the requirement.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507054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Test execution summary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Executed test cases and their result.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3082539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Test matrixes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Detail and explanation of used test matrixes and the calculated value of those matrixes.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352692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Lesson learn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Any lesson learn in the specific project. This can be utilized in the future project.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2635916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Conclusion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Conclusion of the testing and software project.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2452163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7276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Testing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62409"/>
            <a:ext cx="9601196" cy="3318936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4000" b="1"/>
              <a:t>What is Artifact?</a:t>
            </a:r>
            <a:endParaRPr lang="en-US" sz="4000"/>
          </a:p>
          <a:p>
            <a:pPr algn="ctr">
              <a:buNone/>
            </a:pPr>
            <a:r>
              <a:rPr lang="en-US" sz="3400"/>
              <a:t> An artifact is one of many kinds of tangible by-products produced during the development of software. </a:t>
            </a:r>
            <a:endParaRPr lang="en-US"/>
          </a:p>
          <a:p>
            <a:pPr algn="just">
              <a:buNone/>
            </a:pPr>
            <a:r>
              <a:rPr lang="en-US" sz="3400" b="1"/>
              <a:t>Before Development:</a:t>
            </a:r>
            <a:endParaRPr lang="en-US"/>
          </a:p>
          <a:p>
            <a:pPr>
              <a:buNone/>
            </a:pPr>
            <a:r>
              <a:rPr lang="en-US" sz="3400"/>
              <a:t>Use cases, class diagrams, requirements and design documents </a:t>
            </a:r>
            <a:endParaRPr lang="en-US"/>
          </a:p>
          <a:p>
            <a:pPr algn="just">
              <a:buNone/>
            </a:pPr>
            <a:r>
              <a:rPr lang="en-US" sz="3400" b="1"/>
              <a:t>During Development:</a:t>
            </a:r>
            <a:endParaRPr lang="en-US" b="1"/>
          </a:p>
          <a:p>
            <a:pPr algn="just">
              <a:buNone/>
            </a:pPr>
            <a:r>
              <a:rPr lang="en-US" sz="3400"/>
              <a:t>Project plans, business cases, and risk assessments                         </a:t>
            </a:r>
            <a:endParaRPr lang="en-US"/>
          </a:p>
          <a:p>
            <a:pPr lvl="1"/>
            <a:endParaRPr lang="en-US" sz="3400"/>
          </a:p>
        </p:txBody>
      </p:sp>
    </p:spTree>
    <p:extLst>
      <p:ext uri="{BB962C8B-B14F-4D97-AF65-F5344CB8AC3E}">
        <p14:creationId xmlns="" xmlns:p14="http://schemas.microsoft.com/office/powerpoint/2010/main" val="2733054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Software Testing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5503"/>
            <a:ext cx="9601196" cy="331893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3600" b="1" dirty="0"/>
              <a:t>Test acceptance Report</a:t>
            </a:r>
            <a:endParaRPr lang="en-US" sz="3600" dirty="0"/>
          </a:p>
          <a:p>
            <a:pPr algn="just">
              <a:buSzPct val="114999"/>
            </a:pPr>
            <a:r>
              <a:rPr lang="en-US" sz="3400" dirty="0"/>
              <a:t>Created while conducting the user acceptance test </a:t>
            </a:r>
          </a:p>
          <a:p>
            <a:pPr algn="just">
              <a:buSzPct val="114999"/>
            </a:pPr>
            <a:r>
              <a:rPr lang="en-US" sz="3400"/>
              <a:t>Detail of conducted user acceptance test and its result </a:t>
            </a:r>
            <a:endParaRPr lang="en-US" sz="3400" dirty="0"/>
          </a:p>
          <a:p>
            <a:pPr algn="just">
              <a:buSzPct val="114999"/>
            </a:pPr>
            <a:r>
              <a:rPr lang="en-US" sz="3400" dirty="0"/>
              <a:t>Lists the defect found in AT</a:t>
            </a:r>
          </a:p>
          <a:p>
            <a:pPr algn="just">
              <a:buSzPct val="114999"/>
            </a:pPr>
            <a:endParaRPr lang="en-US" sz="3400" dirty="0"/>
          </a:p>
          <a:p>
            <a:pPr marL="0" indent="0" algn="just">
              <a:buSzPct val="114999"/>
              <a:buNone/>
            </a:pPr>
            <a:endParaRPr lang="en-US" sz="3400"/>
          </a:p>
        </p:txBody>
      </p:sp>
    </p:spTree>
    <p:extLst>
      <p:ext uri="{BB962C8B-B14F-4D97-AF65-F5344CB8AC3E}">
        <p14:creationId xmlns="" xmlns:p14="http://schemas.microsoft.com/office/powerpoint/2010/main" val="2874302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acceptance Report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850B426A-C3C3-49A7-83B5-0866D9512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07957913"/>
              </p:ext>
            </p:extLst>
          </p:nvPr>
        </p:nvGraphicFramePr>
        <p:xfrm>
          <a:off x="916214" y="1741714"/>
          <a:ext cx="10467166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759">
                  <a:extLst>
                    <a:ext uri="{9D8B030D-6E8A-4147-A177-3AD203B41FA5}">
                      <a16:colId xmlns="" xmlns:a16="http://schemas.microsoft.com/office/drawing/2014/main" val="3939810803"/>
                    </a:ext>
                  </a:extLst>
                </a:gridCol>
                <a:gridCol w="7549407">
                  <a:extLst>
                    <a:ext uri="{9D8B030D-6E8A-4147-A177-3AD203B41FA5}">
                      <a16:colId xmlns="" xmlns:a16="http://schemas.microsoft.com/office/drawing/2014/main" val="110008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Element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211075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Test coverage</a:t>
                      </a:r>
                    </a:p>
                  </a:txBody>
                  <a:tcPr marL="76200" marR="76200" marT="38100" marB="381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815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Item tested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Item that tested.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2488146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Test area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Tested item on which area.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527017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Test description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Describe the test item in detail.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236150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Test date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Date which test is conducted.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315232588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UAT result</a:t>
                      </a:r>
                    </a:p>
                  </a:txBody>
                  <a:tcPr marL="76200" marR="76200" marT="38100" marB="381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1638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UAT item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Encountered item during user acceptance testing.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555465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Type of UAT item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Whether the item raised during the user acceptance testing is defect or change request or enhancement or improvement.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3065303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Date raised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Date the UAT item found.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1708032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Severity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Severity of the UAT item. Level of impact to the system by the identified UAT item.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571456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Priority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Priority of UAT item. How soon the UAT item should be fixed.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1659817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Raised by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Person who raised the UAT item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330965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Status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Status of the UAT item. Whether it’s fixed or not fixed or need more clarification likewise.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1354456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Comment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Any comment for the UAT item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599820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Test environment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Test environment detail where the user acceptance testing was done.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3434755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Defect summary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 defect detail and count as a summary.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="" xmlns:a16="http://schemas.microsoft.com/office/drawing/2014/main" val="69966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6560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Software Testing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5503"/>
            <a:ext cx="9896163" cy="3773677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4000" b="1" dirty="0"/>
              <a:t>Release Notes</a:t>
            </a:r>
          </a:p>
          <a:p>
            <a:pPr marL="0" indent="0" algn="just">
              <a:buSzPct val="114999"/>
              <a:buNone/>
            </a:pPr>
            <a:r>
              <a:rPr lang="en-US" dirty="0"/>
              <a:t>Release notes is a document, which is released as part of the final build that contains new enhancements that went in as part of that release and also the known issues of that build.</a:t>
            </a:r>
          </a:p>
          <a:p>
            <a:pPr algn="just">
              <a:buSzPct val="114999"/>
            </a:pPr>
            <a:r>
              <a:rPr lang="en-US" sz="1800" b="1" dirty="0"/>
              <a:t>Header - </a:t>
            </a:r>
            <a:r>
              <a:rPr lang="en-US" sz="1800" dirty="0"/>
              <a:t>Name of the document, Product</a:t>
            </a:r>
          </a:p>
          <a:p>
            <a:pPr algn="just">
              <a:buSzPct val="114999"/>
            </a:pPr>
            <a:r>
              <a:rPr lang="en-US" sz="1800" b="1" dirty="0"/>
              <a:t>Overview - </a:t>
            </a:r>
            <a:r>
              <a:rPr lang="en-US" sz="1800" dirty="0"/>
              <a:t>An overview of the product and changes</a:t>
            </a:r>
          </a:p>
          <a:p>
            <a:pPr algn="just">
              <a:buSzPct val="114999"/>
            </a:pPr>
            <a:r>
              <a:rPr lang="en-US" sz="1800" b="1" dirty="0"/>
              <a:t>Purpose - </a:t>
            </a:r>
            <a:r>
              <a:rPr lang="en-US" sz="1800" dirty="0"/>
              <a:t>Lists the new feature, enhancements and defects of the current build</a:t>
            </a:r>
          </a:p>
          <a:p>
            <a:pPr algn="just">
              <a:buSzPct val="114999"/>
            </a:pPr>
            <a:r>
              <a:rPr lang="en-US" sz="1800" b="1" dirty="0"/>
              <a:t>Issue Summary - </a:t>
            </a:r>
            <a:r>
              <a:rPr lang="en-US" sz="1800" dirty="0"/>
              <a:t>Provides description about the defect</a:t>
            </a:r>
          </a:p>
          <a:p>
            <a:pPr algn="just">
              <a:buSzPct val="114999"/>
            </a:pPr>
            <a:r>
              <a:rPr lang="en-US" sz="1800" b="1" dirty="0"/>
              <a:t>End-User Impact - </a:t>
            </a:r>
            <a:r>
              <a:rPr lang="en-US" sz="1800" dirty="0"/>
              <a:t>End-users impact due to the defect</a:t>
            </a:r>
          </a:p>
          <a:p>
            <a:pPr algn="just">
              <a:buSzPct val="114999"/>
            </a:pPr>
            <a:r>
              <a:rPr lang="en-US" sz="1800" b="1" dirty="0"/>
              <a:t>Contact - </a:t>
            </a:r>
            <a:r>
              <a:rPr lang="en-US" sz="1800" dirty="0"/>
              <a:t>Support contact information.</a:t>
            </a:r>
          </a:p>
          <a:p>
            <a:pPr marL="0" indent="0" algn="just">
              <a:buSzPct val="114999"/>
              <a:buNone/>
            </a:pPr>
            <a:endParaRPr lang="en-US" sz="3400"/>
          </a:p>
        </p:txBody>
      </p:sp>
    </p:spTree>
    <p:extLst>
      <p:ext uri="{BB962C8B-B14F-4D97-AF65-F5344CB8AC3E}">
        <p14:creationId xmlns="" xmlns:p14="http://schemas.microsoft.com/office/powerpoint/2010/main" val="2132004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Software Testing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5503"/>
            <a:ext cx="9601196" cy="3318936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4000" b="1" dirty="0"/>
              <a:t>User Manual</a:t>
            </a:r>
            <a:endParaRPr lang="en-US" sz="4000" b="1" dirty="0">
              <a:ea typeface="+mn-lt"/>
              <a:cs typeface="+mn-lt"/>
            </a:endParaRPr>
          </a:p>
          <a:p>
            <a:r>
              <a:rPr lang="en-US" dirty="0"/>
              <a:t>To help people understand an software application</a:t>
            </a:r>
          </a:p>
          <a:p>
            <a:r>
              <a:rPr lang="en-US" dirty="0"/>
              <a:t>Define your user &amp; aim</a:t>
            </a:r>
            <a:endParaRPr lang="en-US" sz="4000" b="1" dirty="0"/>
          </a:p>
          <a:p>
            <a:r>
              <a:rPr lang="en-US" dirty="0"/>
              <a:t>Choose appropriate style &amp; format</a:t>
            </a:r>
            <a:endParaRPr lang="en-US" sz="4000" b="1" dirty="0"/>
          </a:p>
          <a:p>
            <a:r>
              <a:rPr lang="en-US" dirty="0"/>
              <a:t>Delineate the problem</a:t>
            </a:r>
          </a:p>
          <a:p>
            <a:r>
              <a:rPr lang="en-US" dirty="0"/>
              <a:t>Title page</a:t>
            </a:r>
          </a:p>
          <a:p>
            <a:r>
              <a:rPr lang="en-US" dirty="0"/>
              <a:t>Warning</a:t>
            </a:r>
          </a:p>
          <a:p>
            <a:endParaRPr lang="en-US" sz="4000" b="1" dirty="0"/>
          </a:p>
          <a:p>
            <a:pPr algn="ctr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00607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Software Testing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48031"/>
            <a:ext cx="9601196" cy="3318936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4000" b="1"/>
              <a:t>Test Strategy</a:t>
            </a:r>
          </a:p>
          <a:p>
            <a:pPr algn="ctr">
              <a:buNone/>
            </a:pPr>
            <a:r>
              <a:rPr lang="en-US" sz="3400"/>
              <a:t>A document which enlists, how to achieve the desired result using available resources.</a:t>
            </a:r>
            <a:endParaRPr lang="en-US"/>
          </a:p>
          <a:p>
            <a:pPr algn="just">
              <a:buSzPct val="114999"/>
            </a:pPr>
            <a:r>
              <a:rPr lang="en-US" sz="3400"/>
              <a:t>Prepared at management level by test manager</a:t>
            </a:r>
            <a:endParaRPr lang="en-US"/>
          </a:p>
          <a:p>
            <a:pPr algn="just">
              <a:buSzPct val="114999"/>
            </a:pPr>
            <a:r>
              <a:rPr lang="en-US" sz="3400"/>
              <a:t>Describes the approach to complete all the testing process</a:t>
            </a:r>
          </a:p>
          <a:p>
            <a:pPr algn="just">
              <a:buSzPct val="114999"/>
            </a:pPr>
            <a:r>
              <a:rPr lang="en-US" sz="3400"/>
              <a:t>It provides clarity of processes, tools, techniques, approaches, infrastructure etc. </a:t>
            </a:r>
            <a:endParaRPr lang="en-US"/>
          </a:p>
          <a:p>
            <a:pPr algn="just">
              <a:buSzPct val="114999"/>
            </a:pPr>
            <a:r>
              <a:rPr lang="en-US" sz="3400"/>
              <a:t>Defines the possible risk factors during testing and mitigation plan to sort out the risk</a:t>
            </a:r>
          </a:p>
          <a:p>
            <a:pPr algn="just">
              <a:buSzPct val="114999"/>
            </a:pPr>
            <a:r>
              <a:rPr lang="en-US" sz="3400"/>
              <a:t>Test Strategy should never be static</a:t>
            </a:r>
          </a:p>
        </p:txBody>
      </p:sp>
    </p:spTree>
    <p:extLst>
      <p:ext uri="{BB962C8B-B14F-4D97-AF65-F5344CB8AC3E}">
        <p14:creationId xmlns="" xmlns:p14="http://schemas.microsoft.com/office/powerpoint/2010/main" val="305367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Software Testing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05541"/>
            <a:ext cx="9601196" cy="3318936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4800" b="1" dirty="0"/>
              <a:t>Test Strategy</a:t>
            </a:r>
          </a:p>
          <a:p>
            <a:r>
              <a:rPr lang="en-US" sz="4000" dirty="0"/>
              <a:t>Objective of testing                                         -Guidelines for testing</a:t>
            </a:r>
          </a:p>
          <a:p>
            <a:r>
              <a:rPr lang="en-US" sz="4000" dirty="0"/>
              <a:t>Requirements for testing                                  -Test Constraints         </a:t>
            </a:r>
          </a:p>
          <a:p>
            <a:r>
              <a:rPr lang="en-US" sz="4000" dirty="0"/>
              <a:t>Approach for testing e.g. Requirement base     -Deliverable</a:t>
            </a:r>
            <a:endParaRPr lang="en-US" dirty="0"/>
          </a:p>
          <a:p>
            <a:r>
              <a:rPr lang="en-US" sz="4000" dirty="0"/>
              <a:t>What are the levels of testing                            -Management of defects</a:t>
            </a:r>
          </a:p>
          <a:p>
            <a:r>
              <a:rPr lang="en-US" sz="4000" dirty="0"/>
              <a:t>What test reports will be provided                    -Test Risk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b="1" dirty="0"/>
          </a:p>
        </p:txBody>
      </p:sp>
    </p:spTree>
    <p:extLst>
      <p:ext uri="{BB962C8B-B14F-4D97-AF65-F5344CB8AC3E}">
        <p14:creationId xmlns="" xmlns:p14="http://schemas.microsoft.com/office/powerpoint/2010/main" val="5492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Software Testing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62409"/>
            <a:ext cx="9601196" cy="3318936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4000" b="1" dirty="0"/>
              <a:t>Test Plan</a:t>
            </a:r>
            <a:endParaRPr lang="en-US" dirty="0"/>
          </a:p>
          <a:p>
            <a:pPr algn="ctr">
              <a:buNone/>
            </a:pPr>
            <a:r>
              <a:rPr lang="en-US" sz="3400" dirty="0"/>
              <a:t>"A document which describes the scope, approach , resources and schedule of intended test activities"</a:t>
            </a:r>
            <a:endParaRPr lang="en-US" dirty="0"/>
          </a:p>
          <a:p>
            <a:pPr algn="just">
              <a:buSzPct val="114999"/>
            </a:pPr>
            <a:r>
              <a:rPr lang="en-US" sz="3400" dirty="0"/>
              <a:t>Test Plan Identifier                      -References to other doc</a:t>
            </a:r>
          </a:p>
          <a:p>
            <a:pPr algn="just">
              <a:buSzPct val="114999"/>
            </a:pPr>
            <a:r>
              <a:rPr lang="en-US" sz="3400" dirty="0"/>
              <a:t>The introduction                         -Software risk issue</a:t>
            </a:r>
          </a:p>
          <a:p>
            <a:pPr algn="just">
              <a:buSzPct val="114999"/>
            </a:pPr>
            <a:r>
              <a:rPr lang="en-US" sz="3400" dirty="0"/>
              <a:t>Features to be tested                    -Features not to be tested </a:t>
            </a:r>
          </a:p>
          <a:p>
            <a:pPr algn="just">
              <a:buSzPct val="114999"/>
            </a:pPr>
            <a:r>
              <a:rPr lang="en-US" sz="3400" dirty="0"/>
              <a:t>Entry and exit criteria                  -Suspension criteria and resumption criteria</a:t>
            </a:r>
          </a:p>
          <a:p>
            <a:pPr algn="just">
              <a:buSzPct val="114999"/>
            </a:pPr>
            <a:r>
              <a:rPr lang="en-US" sz="3400" dirty="0"/>
              <a:t>Test deliverable                            -Responsibilities </a:t>
            </a:r>
          </a:p>
          <a:p>
            <a:pPr algn="just">
              <a:buSzPct val="114999"/>
            </a:pPr>
            <a:r>
              <a:rPr lang="en-US" sz="3400" dirty="0"/>
              <a:t>Risk mitigation and contingency strategies</a:t>
            </a:r>
          </a:p>
          <a:p>
            <a:pPr algn="just">
              <a:buSzPct val="114999"/>
            </a:pPr>
            <a:r>
              <a:rPr lang="en-US" sz="3400" dirty="0"/>
              <a:t>Approvals </a:t>
            </a:r>
          </a:p>
          <a:p>
            <a:pPr algn="just">
              <a:buSzPct val="114999"/>
            </a:pPr>
            <a:endParaRPr lang="en-US" sz="3400" dirty="0"/>
          </a:p>
        </p:txBody>
      </p:sp>
    </p:spTree>
    <p:extLst>
      <p:ext uri="{BB962C8B-B14F-4D97-AF65-F5344CB8AC3E}">
        <p14:creationId xmlns="" xmlns:p14="http://schemas.microsoft.com/office/powerpoint/2010/main" val="261421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Software Testing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5503"/>
            <a:ext cx="9601196" cy="331893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4000" b="1" dirty="0"/>
              <a:t>Test Scenario</a:t>
            </a:r>
          </a:p>
          <a:p>
            <a:pPr marL="0" indent="0" algn="ctr">
              <a:buSzPct val="114999"/>
              <a:buNone/>
            </a:pPr>
            <a:r>
              <a:rPr lang="en-US" sz="3400" dirty="0">
                <a:solidFill>
                  <a:srgbClr val="000000"/>
                </a:solidFill>
              </a:rPr>
              <a:t>"Scenario is a small statement to verify one particular area of an application"</a:t>
            </a:r>
            <a:endParaRPr lang="en-US" sz="3400" dirty="0"/>
          </a:p>
          <a:p>
            <a:pPr>
              <a:buSzPct val="114999"/>
            </a:pPr>
            <a:r>
              <a:rPr lang="en-US" sz="3400" dirty="0">
                <a:solidFill>
                  <a:srgbClr val="262626"/>
                </a:solidFill>
              </a:rPr>
              <a:t>Prepared after reviewing the functional requirements</a:t>
            </a:r>
            <a:endParaRPr lang="en-US" sz="3400" dirty="0">
              <a:solidFill>
                <a:srgbClr val="000000"/>
              </a:solidFill>
            </a:endParaRPr>
          </a:p>
          <a:p>
            <a:pPr>
              <a:buSzPct val="114999"/>
            </a:pPr>
            <a:r>
              <a:rPr lang="en-US" sz="3400" dirty="0"/>
              <a:t>No of scenarios based on the complexity of the module</a:t>
            </a:r>
          </a:p>
          <a:p>
            <a:pPr>
              <a:buSzPct val="114999"/>
            </a:pPr>
            <a:r>
              <a:rPr lang="en-US" sz="3400" dirty="0"/>
              <a:t>From one Test Scenario one or many Test cases can be formed</a:t>
            </a:r>
          </a:p>
          <a:p>
            <a:pPr algn="just">
              <a:buSzPct val="114999"/>
            </a:pPr>
            <a:endParaRPr lang="en-US" sz="3400"/>
          </a:p>
        </p:txBody>
      </p:sp>
    </p:spTree>
    <p:extLst>
      <p:ext uri="{BB962C8B-B14F-4D97-AF65-F5344CB8AC3E}">
        <p14:creationId xmlns="" xmlns:p14="http://schemas.microsoft.com/office/powerpoint/2010/main" val="186361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Software Testing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5503"/>
            <a:ext cx="9601196" cy="3318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Test Case</a:t>
            </a:r>
          </a:p>
          <a:p>
            <a:pPr algn="just">
              <a:buSzPct val="114999"/>
            </a:pPr>
            <a:endParaRPr lang="en-US" sz="3400" dirty="0"/>
          </a:p>
          <a:p>
            <a:pPr algn="just">
              <a:buSzPct val="114999"/>
            </a:pPr>
            <a:endParaRPr lang="en-US" sz="340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6B1CE9B-3B0C-4165-9623-364D499BEB66}"/>
              </a:ext>
            </a:extLst>
          </p:cNvPr>
          <p:cNvSpPr txBox="1"/>
          <p:nvPr/>
        </p:nvSpPr>
        <p:spPr>
          <a:xfrm>
            <a:off x="1115786" y="3018971"/>
            <a:ext cx="10314214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62626"/>
                </a:solidFill>
                <a:cs typeface="Segoe UI"/>
              </a:rPr>
              <a:t>Pre-Condition is the condition which needs to be fulfilled before executing the test case 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en-US" dirty="0">
                <a:solidFill>
                  <a:srgbClr val="262626"/>
                </a:solidFill>
                <a:cs typeface="Segoe UI"/>
              </a:rPr>
              <a:t>Post Condition is the State which we will get if we execute the steps successfully .. </a:t>
            </a:r>
            <a:r>
              <a:rPr lang="en-US" dirty="0">
                <a:cs typeface="Segoe UI"/>
              </a:rPr>
              <a:t>​</a:t>
            </a:r>
            <a:endParaRPr lang="en-US" dirty="0">
              <a:latin typeface="Segoe UI"/>
              <a:cs typeface="Segoe UI"/>
            </a:endParaRPr>
          </a:p>
          <a:p>
            <a:r>
              <a:rPr lang="en-US" dirty="0">
                <a:solidFill>
                  <a:srgbClr val="262626"/>
                </a:solidFill>
                <a:cs typeface="Segoe UI"/>
              </a:rPr>
              <a:t>Let's take an example :- You want to Invite a friend to Join QT..</a:t>
            </a:r>
            <a:r>
              <a:rPr lang="en-US" dirty="0">
                <a:cs typeface="Segoe UI"/>
              </a:rPr>
              <a:t>​</a:t>
            </a:r>
            <a:endParaRPr lang="en-US">
              <a:latin typeface="Segoe UI"/>
              <a:cs typeface="Segoe UI"/>
            </a:endParaRPr>
          </a:p>
          <a:p>
            <a:r>
              <a:rPr lang="en-US" b="1" dirty="0">
                <a:solidFill>
                  <a:srgbClr val="262626"/>
                </a:solidFill>
                <a:cs typeface="Segoe UI"/>
              </a:rPr>
              <a:t>Pre-condition</a:t>
            </a:r>
            <a:r>
              <a:rPr lang="en-US" dirty="0">
                <a:solidFill>
                  <a:srgbClr val="262626"/>
                </a:solidFill>
                <a:cs typeface="Segoe UI"/>
              </a:rPr>
              <a:t> :- You need to have an account . and you need to Login before you proceed .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en-US" dirty="0">
                <a:cs typeface="Segoe UI"/>
              </a:rPr>
              <a:t>​</a:t>
            </a:r>
          </a:p>
          <a:p>
            <a:r>
              <a:rPr lang="en-US" b="1" dirty="0">
                <a:solidFill>
                  <a:srgbClr val="262626"/>
                </a:solidFill>
                <a:cs typeface="Segoe UI"/>
              </a:rPr>
              <a:t>Test Case</a:t>
            </a:r>
            <a:r>
              <a:rPr lang="en-US" dirty="0">
                <a:solidFill>
                  <a:srgbClr val="262626"/>
                </a:solidFill>
                <a:cs typeface="Segoe UI"/>
              </a:rPr>
              <a:t> --&gt; Login to QT ---&gt; Home page opens ---&gt; Click on Invite ---&gt; Invite Your Contact page opens --&gt; Click on "Enter Email Addresses Manually "---&gt; Enter the email address in "Send to " Field ---&gt; Enter Your Message --&gt; Click on Send Invitations.</a:t>
            </a:r>
            <a:r>
              <a:rPr lang="en-US" dirty="0">
                <a:cs typeface="Segoe UI"/>
              </a:rPr>
              <a:t>​</a:t>
            </a:r>
            <a:endParaRPr lang="en-US" dirty="0">
              <a:latin typeface="Segoe UI"/>
              <a:cs typeface="Segoe UI"/>
            </a:endParaRPr>
          </a:p>
          <a:p>
            <a:r>
              <a:rPr lang="en-US" dirty="0">
                <a:cs typeface="Segoe UI"/>
              </a:rPr>
              <a:t>​</a:t>
            </a:r>
          </a:p>
          <a:p>
            <a:r>
              <a:rPr lang="en-US" b="1" dirty="0">
                <a:solidFill>
                  <a:srgbClr val="262626"/>
                </a:solidFill>
                <a:cs typeface="Segoe UI"/>
              </a:rPr>
              <a:t>Post Condition</a:t>
            </a:r>
            <a:r>
              <a:rPr lang="en-US" dirty="0">
                <a:solidFill>
                  <a:srgbClr val="262626"/>
                </a:solidFill>
                <a:cs typeface="Segoe UI"/>
              </a:rPr>
              <a:t> ---&gt;  Invitation mail sent to the Corresponding Email address .. </a:t>
            </a:r>
          </a:p>
        </p:txBody>
      </p:sp>
    </p:spTree>
    <p:extLst>
      <p:ext uri="{BB962C8B-B14F-4D97-AF65-F5344CB8AC3E}">
        <p14:creationId xmlns="" xmlns:p14="http://schemas.microsoft.com/office/powerpoint/2010/main" val="351206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Software Testing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5503"/>
            <a:ext cx="9601196" cy="3318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Test Case</a:t>
            </a:r>
          </a:p>
          <a:p>
            <a:pPr algn="just">
              <a:buSzPct val="114999"/>
            </a:pPr>
            <a:endParaRPr lang="en-US" sz="3400" dirty="0"/>
          </a:p>
          <a:p>
            <a:pPr algn="just">
              <a:buSzPct val="114999"/>
            </a:pPr>
            <a:endParaRPr lang="en-US" sz="340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C83A13AA-CD0E-406F-81AC-CE1FD9693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3004259"/>
            <a:ext cx="8031842" cy="23371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670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1C03F-7AD1-4391-89CE-4F864F9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Software Testing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67C0C-0D6D-410A-9210-CE7D426F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75503"/>
            <a:ext cx="9601196" cy="3318936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sz="4000" b="1" dirty="0"/>
              <a:t>Requirements Traceability Matrix</a:t>
            </a:r>
          </a:p>
          <a:p>
            <a:pPr lvl="1"/>
            <a:r>
              <a:rPr lang="en-US" sz="4000" dirty="0"/>
              <a:t>A document that maps and traces user requirement with test cases</a:t>
            </a:r>
          </a:p>
          <a:p>
            <a:pPr lvl="1"/>
            <a:r>
              <a:rPr lang="en-US" sz="4000" dirty="0"/>
              <a:t> To see that all test cases are covered so that no functionality should miss while doing Software testing.</a:t>
            </a:r>
          </a:p>
          <a:p>
            <a:pPr lvl="1"/>
            <a:r>
              <a:rPr lang="en-US" sz="4000" dirty="0"/>
              <a:t>On the basis of </a:t>
            </a:r>
            <a:r>
              <a:rPr lang="en-US" sz="4000" b="1" dirty="0"/>
              <a:t>Business Requirement Document (BRD)</a:t>
            </a:r>
            <a:r>
              <a:rPr lang="en-US" sz="4000" dirty="0"/>
              <a:t> and </a:t>
            </a:r>
            <a:r>
              <a:rPr lang="en-US" sz="4000" b="1" dirty="0"/>
              <a:t>Technical Requirement Document (TRD)</a:t>
            </a:r>
            <a:r>
              <a:rPr lang="en-US" sz="4000" dirty="0"/>
              <a:t>, testers start writing test cases.</a:t>
            </a:r>
          </a:p>
          <a:p>
            <a:pPr marL="0" indent="0" algn="ctr">
              <a:buNone/>
            </a:pPr>
            <a:endParaRPr 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6B1CE9B-3B0C-4165-9623-364D499BEB66}"/>
              </a:ext>
            </a:extLst>
          </p:cNvPr>
          <p:cNvSpPr txBox="1"/>
          <p:nvPr/>
        </p:nvSpPr>
        <p:spPr>
          <a:xfrm>
            <a:off x="1115786" y="3018971"/>
            <a:ext cx="1031421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1930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</TotalTime>
  <Words>970</Words>
  <Application>Microsoft Office PowerPoint</Application>
  <PresentationFormat>Custom</PresentationFormat>
  <Paragraphs>218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Organic</vt:lpstr>
      <vt:lpstr>Software Engineering</vt:lpstr>
      <vt:lpstr>Software Testing Artifacts</vt:lpstr>
      <vt:lpstr>Software Testing Artifacts</vt:lpstr>
      <vt:lpstr>Software Testing Artifacts</vt:lpstr>
      <vt:lpstr>Software Testing Artifacts</vt:lpstr>
      <vt:lpstr>Software Testing Artifacts</vt:lpstr>
      <vt:lpstr>Software Testing Artifacts</vt:lpstr>
      <vt:lpstr>Software Testing Artifacts</vt:lpstr>
      <vt:lpstr>Software Testing Artifacts</vt:lpstr>
      <vt:lpstr>Software Testing Artifacts</vt:lpstr>
      <vt:lpstr>Software Testing Artifacts</vt:lpstr>
      <vt:lpstr>Software Testing Artifacts</vt:lpstr>
      <vt:lpstr>Software Testing Artifacts</vt:lpstr>
      <vt:lpstr>Test Result Report</vt:lpstr>
      <vt:lpstr>Software Testing Artifacts</vt:lpstr>
      <vt:lpstr>Test Execution Report </vt:lpstr>
      <vt:lpstr>Software Testing Artifacts</vt:lpstr>
      <vt:lpstr>Software Testing Artifacts</vt:lpstr>
      <vt:lpstr>Test Summary Report</vt:lpstr>
      <vt:lpstr>Software Testing Artifacts</vt:lpstr>
      <vt:lpstr>Test acceptance Report </vt:lpstr>
      <vt:lpstr>Software Testing Artifacts</vt:lpstr>
      <vt:lpstr>Software Testing Artifacts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Amir</cp:lastModifiedBy>
  <cp:revision>262</cp:revision>
  <dcterms:created xsi:type="dcterms:W3CDTF">2014-09-12T17:26:41Z</dcterms:created>
  <dcterms:modified xsi:type="dcterms:W3CDTF">2020-10-07T16:44:37Z</dcterms:modified>
</cp:coreProperties>
</file>