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1" r:id="rId3"/>
    <p:sldId id="328" r:id="rId4"/>
    <p:sldId id="336" r:id="rId5"/>
    <p:sldId id="298" r:id="rId6"/>
    <p:sldId id="335" r:id="rId7"/>
    <p:sldId id="296" r:id="rId8"/>
    <p:sldId id="333" r:id="rId9"/>
    <p:sldId id="334" r:id="rId10"/>
    <p:sldId id="329" r:id="rId11"/>
    <p:sldId id="330" r:id="rId12"/>
    <p:sldId id="349" r:id="rId13"/>
    <p:sldId id="332" r:id="rId14"/>
    <p:sldId id="33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1B9A0E-52C9-4233-AE8C-0161771B2231}" v="1" dt="2018-12-14T18:17:40.647"/>
    <p1510:client id="{FE51D098-0ABD-4D47-A7DD-A74F5A1509C7}" v="2" dt="2019-06-15T06:54:32.9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720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56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.Aamir Saleem M.Saleem" userId="ef31f94488006d7d" providerId="Windows Live" clId="Web-{B02A7F6E-EB14-488A-A2C0-631523BBD845}"/>
    <pc:docChg chg="addSld modSld">
      <pc:chgData name="M.Aamir Saleem M.Saleem" userId="ef31f94488006d7d" providerId="Windows Live" clId="Web-{B02A7F6E-EB14-488A-A2C0-631523BBD845}" dt="2018-12-07T19:04:25.784" v="150" actId="20577"/>
      <pc:docMkLst>
        <pc:docMk/>
      </pc:docMkLst>
      <pc:sldChg chg="modSp">
        <pc:chgData name="M.Aamir Saleem M.Saleem" userId="ef31f94488006d7d" providerId="Windows Live" clId="Web-{B02A7F6E-EB14-488A-A2C0-631523BBD845}" dt="2018-12-07T19:00:59.015" v="44" actId="20577"/>
        <pc:sldMkLst>
          <pc:docMk/>
          <pc:sldMk cId="4231269420" sldId="298"/>
        </pc:sldMkLst>
        <pc:spChg chg="mod">
          <ac:chgData name="M.Aamir Saleem M.Saleem" userId="ef31f94488006d7d" providerId="Windows Live" clId="Web-{B02A7F6E-EB14-488A-A2C0-631523BBD845}" dt="2018-12-07T19:00:59.015" v="44" actId="20577"/>
          <ac:spMkLst>
            <pc:docMk/>
            <pc:sldMk cId="4231269420" sldId="298"/>
            <ac:spMk id="3" creationId="{A5467C0C-0D6D-410A-9210-CE7D426F5FDA}"/>
          </ac:spMkLst>
        </pc:spChg>
      </pc:sldChg>
      <pc:sldChg chg="modSp">
        <pc:chgData name="M.Aamir Saleem M.Saleem" userId="ef31f94488006d7d" providerId="Windows Live" clId="Web-{B02A7F6E-EB14-488A-A2C0-631523BBD845}" dt="2018-12-07T19:01:20.109" v="48" actId="20577"/>
        <pc:sldMkLst>
          <pc:docMk/>
          <pc:sldMk cId="1095186803" sldId="329"/>
        </pc:sldMkLst>
        <pc:spChg chg="mod">
          <ac:chgData name="M.Aamir Saleem M.Saleem" userId="ef31f94488006d7d" providerId="Windows Live" clId="Web-{B02A7F6E-EB14-488A-A2C0-631523BBD845}" dt="2018-12-07T19:01:20.109" v="48" actId="20577"/>
          <ac:spMkLst>
            <pc:docMk/>
            <pc:sldMk cId="1095186803" sldId="329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B02A7F6E-EB14-488A-A2C0-631523BBD845}" dt="2018-12-07T19:04:23.627" v="148" actId="20577"/>
        <pc:sldMkLst>
          <pc:docMk/>
          <pc:sldMk cId="1986378318" sldId="336"/>
        </pc:sldMkLst>
        <pc:spChg chg="mod">
          <ac:chgData name="M.Aamir Saleem M.Saleem" userId="ef31f94488006d7d" providerId="Windows Live" clId="Web-{B02A7F6E-EB14-488A-A2C0-631523BBD845}" dt="2018-12-07T19:01:44.297" v="56" actId="20577"/>
          <ac:spMkLst>
            <pc:docMk/>
            <pc:sldMk cId="1986378318" sldId="336"/>
            <ac:spMk id="2" creationId="{F631C03F-7AD1-4391-89CE-4F864F937538}"/>
          </ac:spMkLst>
        </pc:spChg>
        <pc:spChg chg="mod">
          <ac:chgData name="M.Aamir Saleem M.Saleem" userId="ef31f94488006d7d" providerId="Windows Live" clId="Web-{B02A7F6E-EB14-488A-A2C0-631523BBD845}" dt="2018-12-07T19:04:23.627" v="148" actId="20577"/>
          <ac:spMkLst>
            <pc:docMk/>
            <pc:sldMk cId="1986378318" sldId="336"/>
            <ac:spMk id="3" creationId="{A5467C0C-0D6D-410A-9210-CE7D426F5FDA}"/>
          </ac:spMkLst>
        </pc:spChg>
      </pc:sldChg>
    </pc:docChg>
  </pc:docChgLst>
  <pc:docChgLst>
    <pc:chgData name="M.Aamir Saleem M.Saleem" userId="ef31f94488006d7d" providerId="Windows Live" clId="Web-{6FCF38F4-BA55-45B0-AE1F-2170ADDC14F7}"/>
    <pc:docChg chg="modSld">
      <pc:chgData name="M.Aamir Saleem M.Saleem" userId="ef31f94488006d7d" providerId="Windows Live" clId="Web-{6FCF38F4-BA55-45B0-AE1F-2170ADDC14F7}" dt="2018-12-10T10:17:22.547" v="9" actId="20577"/>
      <pc:docMkLst>
        <pc:docMk/>
      </pc:docMkLst>
      <pc:sldChg chg="modSp">
        <pc:chgData name="M.Aamir Saleem M.Saleem" userId="ef31f94488006d7d" providerId="Windows Live" clId="Web-{6FCF38F4-BA55-45B0-AE1F-2170ADDC14F7}" dt="2018-12-10T10:17:22.547" v="8" actId="20577"/>
        <pc:sldMkLst>
          <pc:docMk/>
          <pc:sldMk cId="3247289097" sldId="338"/>
        </pc:sldMkLst>
        <pc:spChg chg="mod">
          <ac:chgData name="M.Aamir Saleem M.Saleem" userId="ef31f94488006d7d" providerId="Windows Live" clId="Web-{6FCF38F4-BA55-45B0-AE1F-2170ADDC14F7}" dt="2018-12-10T10:17:22.547" v="8" actId="20577"/>
          <ac:spMkLst>
            <pc:docMk/>
            <pc:sldMk cId="3247289097" sldId="338"/>
            <ac:spMk id="2" creationId="{F631C03F-7AD1-4391-89CE-4F864F937538}"/>
          </ac:spMkLst>
        </pc:spChg>
        <pc:spChg chg="mod">
          <ac:chgData name="M.Aamir Saleem M.Saleem" userId="ef31f94488006d7d" providerId="Windows Live" clId="Web-{6FCF38F4-BA55-45B0-AE1F-2170ADDC14F7}" dt="2018-12-10T10:17:18.406" v="2" actId="20577"/>
          <ac:spMkLst>
            <pc:docMk/>
            <pc:sldMk cId="3247289097" sldId="338"/>
            <ac:spMk id="3" creationId="{A5467C0C-0D6D-410A-9210-CE7D426F5FDA}"/>
          </ac:spMkLst>
        </pc:spChg>
      </pc:sldChg>
    </pc:docChg>
  </pc:docChgLst>
  <pc:docChgLst>
    <pc:chgData name="M.Aamir Saleem M.Saleem" userId="ef31f94488006d7d" providerId="Windows Live" clId="Web-{FEE2479E-BB9B-4147-83CE-EA542A077C96}"/>
    <pc:docChg chg="delSld modSld">
      <pc:chgData name="M.Aamir Saleem M.Saleem" userId="ef31f94488006d7d" providerId="Windows Live" clId="Web-{FEE2479E-BB9B-4147-83CE-EA542A077C96}" dt="2018-11-30T13:15:13.554" v="32"/>
      <pc:docMkLst>
        <pc:docMk/>
      </pc:docMkLst>
      <pc:sldChg chg="modSp">
        <pc:chgData name="M.Aamir Saleem M.Saleem" userId="ef31f94488006d7d" providerId="Windows Live" clId="Web-{FEE2479E-BB9B-4147-83CE-EA542A077C96}" dt="2018-11-30T13:05:03.713" v="20" actId="20577"/>
        <pc:sldMkLst>
          <pc:docMk/>
          <pc:sldMk cId="2725240318" sldId="292"/>
        </pc:sldMkLst>
        <pc:spChg chg="mod">
          <ac:chgData name="M.Aamir Saleem M.Saleem" userId="ef31f94488006d7d" providerId="Windows Live" clId="Web-{FEE2479E-BB9B-4147-83CE-EA542A077C96}" dt="2018-11-30T13:05:03.713" v="20" actId="20577"/>
          <ac:spMkLst>
            <pc:docMk/>
            <pc:sldMk cId="2725240318" sldId="292"/>
            <ac:spMk id="3" creationId="{A5467C0C-0D6D-410A-9210-CE7D426F5FDA}"/>
          </ac:spMkLst>
        </pc:spChg>
      </pc:sldChg>
      <pc:sldChg chg="del">
        <pc:chgData name="M.Aamir Saleem M.Saleem" userId="ef31f94488006d7d" providerId="Windows Live" clId="Web-{FEE2479E-BB9B-4147-83CE-EA542A077C96}" dt="2018-11-30T13:15:13.554" v="32"/>
        <pc:sldMkLst>
          <pc:docMk/>
          <pc:sldMk cId="1266130369" sldId="295"/>
        </pc:sldMkLst>
      </pc:sldChg>
      <pc:sldChg chg="modSp">
        <pc:chgData name="M.Aamir Saleem M.Saleem" userId="ef31f94488006d7d" providerId="Windows Live" clId="Web-{FEE2479E-BB9B-4147-83CE-EA542A077C96}" dt="2018-11-30T13:14:51.304" v="31" actId="1076"/>
        <pc:sldMkLst>
          <pc:docMk/>
          <pc:sldMk cId="3332819548" sldId="298"/>
        </pc:sldMkLst>
        <pc:spChg chg="mod">
          <ac:chgData name="M.Aamir Saleem M.Saleem" userId="ef31f94488006d7d" providerId="Windows Live" clId="Web-{FEE2479E-BB9B-4147-83CE-EA542A077C96}" dt="2018-11-30T13:14:51.304" v="31" actId="1076"/>
          <ac:spMkLst>
            <pc:docMk/>
            <pc:sldMk cId="3332819548" sldId="298"/>
            <ac:spMk id="3" creationId="{A5467C0C-0D6D-410A-9210-CE7D426F5FDA}"/>
          </ac:spMkLst>
        </pc:spChg>
      </pc:sldChg>
    </pc:docChg>
  </pc:docChgLst>
  <pc:docChgLst>
    <pc:chgData name="M.Aamir Saleem M.Saleem" userId="ef31f94488006d7d" providerId="Windows Live" clId="Web-{02342B1C-8D85-464D-8A77-B511A08ADF77}"/>
    <pc:docChg chg="addSld modSld sldOrd">
      <pc:chgData name="M.Aamir Saleem M.Saleem" userId="ef31f94488006d7d" providerId="Windows Live" clId="Web-{02342B1C-8D85-464D-8A77-B511A08ADF77}" dt="2018-12-03T07:28:22.757" v="1245" actId="20577"/>
      <pc:docMkLst>
        <pc:docMk/>
      </pc:docMkLst>
      <pc:sldChg chg="modSp ord">
        <pc:chgData name="M.Aamir Saleem M.Saleem" userId="ef31f94488006d7d" providerId="Windows Live" clId="Web-{02342B1C-8D85-464D-8A77-B511A08ADF77}" dt="2018-12-03T07:06:14.999" v="430" actId="20577"/>
        <pc:sldMkLst>
          <pc:docMk/>
          <pc:sldMk cId="622068486" sldId="303"/>
        </pc:sldMkLst>
        <pc:spChg chg="mod">
          <ac:chgData name="M.Aamir Saleem M.Saleem" userId="ef31f94488006d7d" providerId="Windows Live" clId="Web-{02342B1C-8D85-464D-8A77-B511A08ADF77}" dt="2018-12-03T07:06:14.999" v="430" actId="20577"/>
          <ac:spMkLst>
            <pc:docMk/>
            <pc:sldMk cId="622068486" sldId="303"/>
            <ac:spMk id="3" creationId="{A5467C0C-0D6D-410A-9210-CE7D426F5FDA}"/>
          </ac:spMkLst>
        </pc:spChg>
      </pc:sldChg>
      <pc:sldChg chg="modSp">
        <pc:chgData name="M.Aamir Saleem M.Saleem" userId="ef31f94488006d7d" providerId="Windows Live" clId="Web-{02342B1C-8D85-464D-8A77-B511A08ADF77}" dt="2018-12-03T07:16:04.268" v="741" actId="20577"/>
        <pc:sldMkLst>
          <pc:docMk/>
          <pc:sldMk cId="3500789281" sldId="304"/>
        </pc:sldMkLst>
        <pc:spChg chg="mod">
          <ac:chgData name="M.Aamir Saleem M.Saleem" userId="ef31f94488006d7d" providerId="Windows Live" clId="Web-{02342B1C-8D85-464D-8A77-B511A08ADF77}" dt="2018-12-03T07:16:04.268" v="741" actId="20577"/>
          <ac:spMkLst>
            <pc:docMk/>
            <pc:sldMk cId="3500789281" sldId="304"/>
            <ac:spMk id="3" creationId="{A5467C0C-0D6D-410A-9210-CE7D426F5FDA}"/>
          </ac:spMkLst>
        </pc:spChg>
      </pc:sldChg>
      <pc:sldChg chg="modSp add ord replId">
        <pc:chgData name="M.Aamir Saleem M.Saleem" userId="ef31f94488006d7d" providerId="Windows Live" clId="Web-{02342B1C-8D85-464D-8A77-B511A08ADF77}" dt="2018-12-03T07:16:30.721" v="751" actId="20577"/>
        <pc:sldMkLst>
          <pc:docMk/>
          <pc:sldMk cId="3076553926" sldId="305"/>
        </pc:sldMkLst>
        <pc:spChg chg="mod">
          <ac:chgData name="M.Aamir Saleem M.Saleem" userId="ef31f94488006d7d" providerId="Windows Live" clId="Web-{02342B1C-8D85-464D-8A77-B511A08ADF77}" dt="2018-12-03T07:16:30.721" v="751" actId="20577"/>
          <ac:spMkLst>
            <pc:docMk/>
            <pc:sldMk cId="3076553926" sldId="305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02342B1C-8D85-464D-8A77-B511A08ADF77}" dt="2018-12-03T07:15:43.299" v="729" actId="20577"/>
        <pc:sldMkLst>
          <pc:docMk/>
          <pc:sldMk cId="3510623642" sldId="306"/>
        </pc:sldMkLst>
        <pc:spChg chg="mod">
          <ac:chgData name="M.Aamir Saleem M.Saleem" userId="ef31f94488006d7d" providerId="Windows Live" clId="Web-{02342B1C-8D85-464D-8A77-B511A08ADF77}" dt="2018-12-03T07:15:43.299" v="729" actId="20577"/>
          <ac:spMkLst>
            <pc:docMk/>
            <pc:sldMk cId="3510623642" sldId="306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02342B1C-8D85-464D-8A77-B511A08ADF77}" dt="2018-12-03T07:15:23.894" v="717" actId="20577"/>
        <pc:sldMkLst>
          <pc:docMk/>
          <pc:sldMk cId="4075664314" sldId="307"/>
        </pc:sldMkLst>
        <pc:spChg chg="mod">
          <ac:chgData name="M.Aamir Saleem M.Saleem" userId="ef31f94488006d7d" providerId="Windows Live" clId="Web-{02342B1C-8D85-464D-8A77-B511A08ADF77}" dt="2018-12-03T07:15:23.894" v="717" actId="20577"/>
          <ac:spMkLst>
            <pc:docMk/>
            <pc:sldMk cId="4075664314" sldId="307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02342B1C-8D85-464D-8A77-B511A08ADF77}" dt="2018-12-03T07:16:46.034" v="757" actId="20577"/>
        <pc:sldMkLst>
          <pc:docMk/>
          <pc:sldMk cId="2570018064" sldId="308"/>
        </pc:sldMkLst>
        <pc:spChg chg="mod">
          <ac:chgData name="M.Aamir Saleem M.Saleem" userId="ef31f94488006d7d" providerId="Windows Live" clId="Web-{02342B1C-8D85-464D-8A77-B511A08ADF77}" dt="2018-12-03T07:16:46.034" v="757" actId="20577"/>
          <ac:spMkLst>
            <pc:docMk/>
            <pc:sldMk cId="2570018064" sldId="308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02342B1C-8D85-464D-8A77-B511A08ADF77}" dt="2018-12-03T07:16:39.034" v="754" actId="20577"/>
        <pc:sldMkLst>
          <pc:docMk/>
          <pc:sldMk cId="2882437842" sldId="309"/>
        </pc:sldMkLst>
        <pc:spChg chg="mod">
          <ac:chgData name="M.Aamir Saleem M.Saleem" userId="ef31f94488006d7d" providerId="Windows Live" clId="Web-{02342B1C-8D85-464D-8A77-B511A08ADF77}" dt="2018-12-03T07:16:39.034" v="754" actId="20577"/>
          <ac:spMkLst>
            <pc:docMk/>
            <pc:sldMk cId="2882437842" sldId="309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02342B1C-8D85-464D-8A77-B511A08ADF77}" dt="2018-12-03T07:16:56.534" v="760" actId="20577"/>
        <pc:sldMkLst>
          <pc:docMk/>
          <pc:sldMk cId="2178464551" sldId="310"/>
        </pc:sldMkLst>
        <pc:spChg chg="mod">
          <ac:chgData name="M.Aamir Saleem M.Saleem" userId="ef31f94488006d7d" providerId="Windows Live" clId="Web-{02342B1C-8D85-464D-8A77-B511A08ADF77}" dt="2018-12-03T07:16:56.534" v="760" actId="20577"/>
          <ac:spMkLst>
            <pc:docMk/>
            <pc:sldMk cId="2178464551" sldId="310"/>
            <ac:spMk id="3" creationId="{A5467C0C-0D6D-410A-9210-CE7D426F5FDA}"/>
          </ac:spMkLst>
        </pc:spChg>
      </pc:sldChg>
      <pc:sldChg chg="modSp add ord replId">
        <pc:chgData name="M.Aamir Saleem M.Saleem" userId="ef31f94488006d7d" providerId="Windows Live" clId="Web-{02342B1C-8D85-464D-8A77-B511A08ADF77}" dt="2018-12-03T07:28:18.460" v="1240" actId="20577"/>
        <pc:sldMkLst>
          <pc:docMk/>
          <pc:sldMk cId="4227745129" sldId="311"/>
        </pc:sldMkLst>
        <pc:spChg chg="mod">
          <ac:chgData name="M.Aamir Saleem M.Saleem" userId="ef31f94488006d7d" providerId="Windows Live" clId="Web-{02342B1C-8D85-464D-8A77-B511A08ADF77}" dt="2018-12-03T07:28:18.460" v="1240" actId="20577"/>
          <ac:spMkLst>
            <pc:docMk/>
            <pc:sldMk cId="4227745129" sldId="311"/>
            <ac:spMk id="2" creationId="{F631C03F-7AD1-4391-89CE-4F864F937538}"/>
          </ac:spMkLst>
        </pc:spChg>
        <pc:spChg chg="mod">
          <ac:chgData name="M.Aamir Saleem M.Saleem" userId="ef31f94488006d7d" providerId="Windows Live" clId="Web-{02342B1C-8D85-464D-8A77-B511A08ADF77}" dt="2018-12-03T07:21:07.317" v="968" actId="20577"/>
          <ac:spMkLst>
            <pc:docMk/>
            <pc:sldMk cId="4227745129" sldId="311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02342B1C-8D85-464D-8A77-B511A08ADF77}" dt="2018-12-03T07:28:22.523" v="1243" actId="20577"/>
        <pc:sldMkLst>
          <pc:docMk/>
          <pc:sldMk cId="191708111" sldId="312"/>
        </pc:sldMkLst>
        <pc:spChg chg="mod">
          <ac:chgData name="M.Aamir Saleem M.Saleem" userId="ef31f94488006d7d" providerId="Windows Live" clId="Web-{02342B1C-8D85-464D-8A77-B511A08ADF77}" dt="2018-12-03T07:28:22.523" v="1243" actId="20577"/>
          <ac:spMkLst>
            <pc:docMk/>
            <pc:sldMk cId="191708111" sldId="312"/>
            <ac:spMk id="2" creationId="{F631C03F-7AD1-4391-89CE-4F864F937538}"/>
          </ac:spMkLst>
        </pc:spChg>
        <pc:spChg chg="mod">
          <ac:chgData name="M.Aamir Saleem M.Saleem" userId="ef31f94488006d7d" providerId="Windows Live" clId="Web-{02342B1C-8D85-464D-8A77-B511A08ADF77}" dt="2018-12-03T07:19:42.801" v="901" actId="20577"/>
          <ac:spMkLst>
            <pc:docMk/>
            <pc:sldMk cId="191708111" sldId="312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02342B1C-8D85-464D-8A77-B511A08ADF77}" dt="2018-12-03T07:28:13.663" v="1237" actId="20577"/>
        <pc:sldMkLst>
          <pc:docMk/>
          <pc:sldMk cId="4200509887" sldId="313"/>
        </pc:sldMkLst>
        <pc:spChg chg="mod">
          <ac:chgData name="M.Aamir Saleem M.Saleem" userId="ef31f94488006d7d" providerId="Windows Live" clId="Web-{02342B1C-8D85-464D-8A77-B511A08ADF77}" dt="2018-12-03T07:28:13.663" v="1237" actId="20577"/>
          <ac:spMkLst>
            <pc:docMk/>
            <pc:sldMk cId="4200509887" sldId="313"/>
            <ac:spMk id="2" creationId="{F631C03F-7AD1-4391-89CE-4F864F937538}"/>
          </ac:spMkLst>
        </pc:spChg>
        <pc:spChg chg="mod">
          <ac:chgData name="M.Aamir Saleem M.Saleem" userId="ef31f94488006d7d" providerId="Windows Live" clId="Web-{02342B1C-8D85-464D-8A77-B511A08ADF77}" dt="2018-12-03T07:22:59.474" v="1055" actId="20577"/>
          <ac:spMkLst>
            <pc:docMk/>
            <pc:sldMk cId="4200509887" sldId="313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02342B1C-8D85-464D-8A77-B511A08ADF77}" dt="2018-12-03T07:28:08.898" v="1234" actId="20577"/>
        <pc:sldMkLst>
          <pc:docMk/>
          <pc:sldMk cId="3636696177" sldId="314"/>
        </pc:sldMkLst>
        <pc:spChg chg="mod">
          <ac:chgData name="M.Aamir Saleem M.Saleem" userId="ef31f94488006d7d" providerId="Windows Live" clId="Web-{02342B1C-8D85-464D-8A77-B511A08ADF77}" dt="2018-12-03T07:28:08.898" v="1234" actId="20577"/>
          <ac:spMkLst>
            <pc:docMk/>
            <pc:sldMk cId="3636696177" sldId="314"/>
            <ac:spMk id="2" creationId="{F631C03F-7AD1-4391-89CE-4F864F937538}"/>
          </ac:spMkLst>
        </pc:spChg>
        <pc:spChg chg="mod">
          <ac:chgData name="M.Aamir Saleem M.Saleem" userId="ef31f94488006d7d" providerId="Windows Live" clId="Web-{02342B1C-8D85-464D-8A77-B511A08ADF77}" dt="2018-12-03T07:26:34.303" v="1142" actId="20577"/>
          <ac:spMkLst>
            <pc:docMk/>
            <pc:sldMk cId="3636696177" sldId="314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02342B1C-8D85-464D-8A77-B511A08ADF77}" dt="2018-12-03T07:28:05.320" v="1231" actId="20577"/>
        <pc:sldMkLst>
          <pc:docMk/>
          <pc:sldMk cId="3475189728" sldId="315"/>
        </pc:sldMkLst>
        <pc:spChg chg="mod">
          <ac:chgData name="M.Aamir Saleem M.Saleem" userId="ef31f94488006d7d" providerId="Windows Live" clId="Web-{02342B1C-8D85-464D-8A77-B511A08ADF77}" dt="2018-12-03T07:28:05.320" v="1231" actId="20577"/>
          <ac:spMkLst>
            <pc:docMk/>
            <pc:sldMk cId="3475189728" sldId="315"/>
            <ac:spMk id="2" creationId="{F631C03F-7AD1-4391-89CE-4F864F937538}"/>
          </ac:spMkLst>
        </pc:spChg>
        <pc:spChg chg="mod">
          <ac:chgData name="M.Aamir Saleem M.Saleem" userId="ef31f94488006d7d" providerId="Windows Live" clId="Web-{02342B1C-8D85-464D-8A77-B511A08ADF77}" dt="2018-12-03T07:28:01.257" v="1225" actId="20577"/>
          <ac:spMkLst>
            <pc:docMk/>
            <pc:sldMk cId="3475189728" sldId="315"/>
            <ac:spMk id="3" creationId="{A5467C0C-0D6D-410A-9210-CE7D426F5FDA}"/>
          </ac:spMkLst>
        </pc:spChg>
      </pc:sldChg>
    </pc:docChg>
  </pc:docChgLst>
  <pc:docChgLst>
    <pc:chgData name="M.Aamir Saleem M.Saleem" userId="ef31f94488006d7d" providerId="Windows Live" clId="Web-{12819941-BD24-444C-9668-881C660771C9}"/>
    <pc:docChg chg="addSld delSld modSld">
      <pc:chgData name="M.Aamir Saleem M.Saleem" userId="ef31f94488006d7d" providerId="Windows Live" clId="Web-{12819941-BD24-444C-9668-881C660771C9}" dt="2018-12-06T08:44:41.575" v="731" actId="20577"/>
      <pc:docMkLst>
        <pc:docMk/>
      </pc:docMkLst>
      <pc:sldChg chg="modSp">
        <pc:chgData name="M.Aamir Saleem M.Saleem" userId="ef31f94488006d7d" providerId="Windows Live" clId="Web-{12819941-BD24-444C-9668-881C660771C9}" dt="2018-12-06T08:44:41.575" v="730" actId="20577"/>
        <pc:sldMkLst>
          <pc:docMk/>
          <pc:sldMk cId="2733054631" sldId="291"/>
        </pc:sldMkLst>
        <pc:spChg chg="mod">
          <ac:chgData name="M.Aamir Saleem M.Saleem" userId="ef31f94488006d7d" providerId="Windows Live" clId="Web-{12819941-BD24-444C-9668-881C660771C9}" dt="2018-12-06T08:21:30.225" v="149" actId="20577"/>
          <ac:spMkLst>
            <pc:docMk/>
            <pc:sldMk cId="2733054631" sldId="291"/>
            <ac:spMk id="2" creationId="{F631C03F-7AD1-4391-89CE-4F864F937538}"/>
          </ac:spMkLst>
        </pc:spChg>
        <pc:spChg chg="mod">
          <ac:chgData name="M.Aamir Saleem M.Saleem" userId="ef31f94488006d7d" providerId="Windows Live" clId="Web-{12819941-BD24-444C-9668-881C660771C9}" dt="2018-12-06T08:44:41.575" v="730" actId="20577"/>
          <ac:spMkLst>
            <pc:docMk/>
            <pc:sldMk cId="2733054631" sldId="291"/>
            <ac:spMk id="3" creationId="{A5467C0C-0D6D-410A-9210-CE7D426F5FDA}"/>
          </ac:spMkLst>
        </pc:spChg>
      </pc:sldChg>
      <pc:sldChg chg="modSp">
        <pc:chgData name="M.Aamir Saleem M.Saleem" userId="ef31f94488006d7d" providerId="Windows Live" clId="Web-{12819941-BD24-444C-9668-881C660771C9}" dt="2018-12-06T08:32:24.322" v="533" actId="20577"/>
        <pc:sldMkLst>
          <pc:docMk/>
          <pc:sldMk cId="1927174664" sldId="296"/>
        </pc:sldMkLst>
        <pc:spChg chg="mod">
          <ac:chgData name="M.Aamir Saleem M.Saleem" userId="ef31f94488006d7d" providerId="Windows Live" clId="Web-{12819941-BD24-444C-9668-881C660771C9}" dt="2018-12-06T08:21:27.366" v="146" actId="20577"/>
          <ac:spMkLst>
            <pc:docMk/>
            <pc:sldMk cId="1927174664" sldId="296"/>
            <ac:spMk id="2" creationId="{F631C03F-7AD1-4391-89CE-4F864F937538}"/>
          </ac:spMkLst>
        </pc:spChg>
        <pc:spChg chg="mod">
          <ac:chgData name="M.Aamir Saleem M.Saleem" userId="ef31f94488006d7d" providerId="Windows Live" clId="Web-{12819941-BD24-444C-9668-881C660771C9}" dt="2018-12-06T08:32:24.322" v="533" actId="20577"/>
          <ac:spMkLst>
            <pc:docMk/>
            <pc:sldMk cId="1927174664" sldId="296"/>
            <ac:spMk id="3" creationId="{A5467C0C-0D6D-410A-9210-CE7D426F5FDA}"/>
          </ac:spMkLst>
        </pc:spChg>
      </pc:sldChg>
      <pc:sldChg chg="del">
        <pc:chgData name="M.Aamir Saleem M.Saleem" userId="ef31f94488006d7d" providerId="Windows Live" clId="Web-{12819941-BD24-444C-9668-881C660771C9}" dt="2018-12-06T08:19:42.834" v="75"/>
        <pc:sldMkLst>
          <pc:docMk/>
          <pc:sldMk cId="627482133" sldId="297"/>
        </pc:sldMkLst>
      </pc:sldChg>
      <pc:sldChg chg="modSp">
        <pc:chgData name="M.Aamir Saleem M.Saleem" userId="ef31f94488006d7d" providerId="Windows Live" clId="Web-{12819941-BD24-444C-9668-881C660771C9}" dt="2018-12-06T08:32:45.088" v="556" actId="20577"/>
        <pc:sldMkLst>
          <pc:docMk/>
          <pc:sldMk cId="4231269420" sldId="298"/>
        </pc:sldMkLst>
        <pc:spChg chg="mod">
          <ac:chgData name="M.Aamir Saleem M.Saleem" userId="ef31f94488006d7d" providerId="Windows Live" clId="Web-{12819941-BD24-444C-9668-881C660771C9}" dt="2018-12-06T08:32:45.088" v="556" actId="20577"/>
          <ac:spMkLst>
            <pc:docMk/>
            <pc:sldMk cId="4231269420" sldId="298"/>
            <ac:spMk id="3" creationId="{A5467C0C-0D6D-410A-9210-CE7D426F5FDA}"/>
          </ac:spMkLst>
        </pc:spChg>
      </pc:sldChg>
      <pc:sldChg chg="del">
        <pc:chgData name="M.Aamir Saleem M.Saleem" userId="ef31f94488006d7d" providerId="Windows Live" clId="Web-{12819941-BD24-444C-9668-881C660771C9}" dt="2018-12-06T08:35:34.651" v="612"/>
        <pc:sldMkLst>
          <pc:docMk/>
          <pc:sldMk cId="4177194344" sldId="299"/>
        </pc:sldMkLst>
      </pc:sldChg>
      <pc:sldChg chg="del">
        <pc:chgData name="M.Aamir Saleem M.Saleem" userId="ef31f94488006d7d" providerId="Windows Live" clId="Web-{12819941-BD24-444C-9668-881C660771C9}" dt="2018-12-06T08:35:34.651" v="611"/>
        <pc:sldMkLst>
          <pc:docMk/>
          <pc:sldMk cId="1314885537" sldId="300"/>
        </pc:sldMkLst>
      </pc:sldChg>
      <pc:sldChg chg="del">
        <pc:chgData name="M.Aamir Saleem M.Saleem" userId="ef31f94488006d7d" providerId="Windows Live" clId="Web-{12819941-BD24-444C-9668-881C660771C9}" dt="2018-12-06T08:35:34.651" v="610"/>
        <pc:sldMkLst>
          <pc:docMk/>
          <pc:sldMk cId="3787981754" sldId="301"/>
        </pc:sldMkLst>
      </pc:sldChg>
      <pc:sldChg chg="del">
        <pc:chgData name="M.Aamir Saleem M.Saleem" userId="ef31f94488006d7d" providerId="Windows Live" clId="Web-{12819941-BD24-444C-9668-881C660771C9}" dt="2018-12-06T08:35:10.088" v="585"/>
        <pc:sldMkLst>
          <pc:docMk/>
          <pc:sldMk cId="733803877" sldId="302"/>
        </pc:sldMkLst>
      </pc:sldChg>
      <pc:sldChg chg="del">
        <pc:chgData name="M.Aamir Saleem M.Saleem" userId="ef31f94488006d7d" providerId="Windows Live" clId="Web-{12819941-BD24-444C-9668-881C660771C9}" dt="2018-12-06T08:35:13.198" v="586"/>
        <pc:sldMkLst>
          <pc:docMk/>
          <pc:sldMk cId="622068486" sldId="303"/>
        </pc:sldMkLst>
      </pc:sldChg>
      <pc:sldChg chg="del">
        <pc:chgData name="M.Aamir Saleem M.Saleem" userId="ef31f94488006d7d" providerId="Windows Live" clId="Web-{12819941-BD24-444C-9668-881C660771C9}" dt="2018-12-06T08:35:34.651" v="608"/>
        <pc:sldMkLst>
          <pc:docMk/>
          <pc:sldMk cId="3500789281" sldId="304"/>
        </pc:sldMkLst>
      </pc:sldChg>
      <pc:sldChg chg="del">
        <pc:chgData name="M.Aamir Saleem M.Saleem" userId="ef31f94488006d7d" providerId="Windows Live" clId="Web-{12819941-BD24-444C-9668-881C660771C9}" dt="2018-12-06T08:35:34.651" v="609"/>
        <pc:sldMkLst>
          <pc:docMk/>
          <pc:sldMk cId="3076553926" sldId="305"/>
        </pc:sldMkLst>
      </pc:sldChg>
      <pc:sldChg chg="del">
        <pc:chgData name="M.Aamir Saleem M.Saleem" userId="ef31f94488006d7d" providerId="Windows Live" clId="Web-{12819941-BD24-444C-9668-881C660771C9}" dt="2018-12-06T08:35:34.651" v="607"/>
        <pc:sldMkLst>
          <pc:docMk/>
          <pc:sldMk cId="3510623642" sldId="306"/>
        </pc:sldMkLst>
      </pc:sldChg>
      <pc:sldChg chg="del">
        <pc:chgData name="M.Aamir Saleem M.Saleem" userId="ef31f94488006d7d" providerId="Windows Live" clId="Web-{12819941-BD24-444C-9668-881C660771C9}" dt="2018-12-06T08:35:34.651" v="606"/>
        <pc:sldMkLst>
          <pc:docMk/>
          <pc:sldMk cId="4075664314" sldId="307"/>
        </pc:sldMkLst>
      </pc:sldChg>
      <pc:sldChg chg="del">
        <pc:chgData name="M.Aamir Saleem M.Saleem" userId="ef31f94488006d7d" providerId="Windows Live" clId="Web-{12819941-BD24-444C-9668-881C660771C9}" dt="2018-12-06T08:35:34.651" v="605"/>
        <pc:sldMkLst>
          <pc:docMk/>
          <pc:sldMk cId="2570018064" sldId="308"/>
        </pc:sldMkLst>
      </pc:sldChg>
      <pc:sldChg chg="del">
        <pc:chgData name="M.Aamir Saleem M.Saleem" userId="ef31f94488006d7d" providerId="Windows Live" clId="Web-{12819941-BD24-444C-9668-881C660771C9}" dt="2018-12-06T08:35:34.651" v="604"/>
        <pc:sldMkLst>
          <pc:docMk/>
          <pc:sldMk cId="2882437842" sldId="309"/>
        </pc:sldMkLst>
      </pc:sldChg>
      <pc:sldChg chg="del">
        <pc:chgData name="M.Aamir Saleem M.Saleem" userId="ef31f94488006d7d" providerId="Windows Live" clId="Web-{12819941-BD24-444C-9668-881C660771C9}" dt="2018-12-06T08:35:34.651" v="603"/>
        <pc:sldMkLst>
          <pc:docMk/>
          <pc:sldMk cId="2178464551" sldId="310"/>
        </pc:sldMkLst>
      </pc:sldChg>
      <pc:sldChg chg="del">
        <pc:chgData name="M.Aamir Saleem M.Saleem" userId="ef31f94488006d7d" providerId="Windows Live" clId="Web-{12819941-BD24-444C-9668-881C660771C9}" dt="2018-12-06T08:35:34.635" v="601"/>
        <pc:sldMkLst>
          <pc:docMk/>
          <pc:sldMk cId="4227745129" sldId="311"/>
        </pc:sldMkLst>
      </pc:sldChg>
      <pc:sldChg chg="del">
        <pc:chgData name="M.Aamir Saleem M.Saleem" userId="ef31f94488006d7d" providerId="Windows Live" clId="Web-{12819941-BD24-444C-9668-881C660771C9}" dt="2018-12-06T08:35:34.651" v="602"/>
        <pc:sldMkLst>
          <pc:docMk/>
          <pc:sldMk cId="191708111" sldId="312"/>
        </pc:sldMkLst>
      </pc:sldChg>
      <pc:sldChg chg="del">
        <pc:chgData name="M.Aamir Saleem M.Saleem" userId="ef31f94488006d7d" providerId="Windows Live" clId="Web-{12819941-BD24-444C-9668-881C660771C9}" dt="2018-12-06T08:35:34.635" v="600"/>
        <pc:sldMkLst>
          <pc:docMk/>
          <pc:sldMk cId="4200509887" sldId="313"/>
        </pc:sldMkLst>
      </pc:sldChg>
      <pc:sldChg chg="del">
        <pc:chgData name="M.Aamir Saleem M.Saleem" userId="ef31f94488006d7d" providerId="Windows Live" clId="Web-{12819941-BD24-444C-9668-881C660771C9}" dt="2018-12-06T08:35:34.635" v="599"/>
        <pc:sldMkLst>
          <pc:docMk/>
          <pc:sldMk cId="3636696177" sldId="314"/>
        </pc:sldMkLst>
      </pc:sldChg>
      <pc:sldChg chg="del">
        <pc:chgData name="M.Aamir Saleem M.Saleem" userId="ef31f94488006d7d" providerId="Windows Live" clId="Web-{12819941-BD24-444C-9668-881C660771C9}" dt="2018-12-06T08:35:34.635" v="598"/>
        <pc:sldMkLst>
          <pc:docMk/>
          <pc:sldMk cId="3475189728" sldId="315"/>
        </pc:sldMkLst>
      </pc:sldChg>
      <pc:sldChg chg="del">
        <pc:chgData name="M.Aamir Saleem M.Saleem" userId="ef31f94488006d7d" providerId="Windows Live" clId="Web-{12819941-BD24-444C-9668-881C660771C9}" dt="2018-12-06T08:35:34.635" v="597"/>
        <pc:sldMkLst>
          <pc:docMk/>
          <pc:sldMk cId="7373409" sldId="316"/>
        </pc:sldMkLst>
      </pc:sldChg>
      <pc:sldChg chg="del">
        <pc:chgData name="M.Aamir Saleem M.Saleem" userId="ef31f94488006d7d" providerId="Windows Live" clId="Web-{12819941-BD24-444C-9668-881C660771C9}" dt="2018-12-06T08:35:34.635" v="596"/>
        <pc:sldMkLst>
          <pc:docMk/>
          <pc:sldMk cId="3108152997" sldId="317"/>
        </pc:sldMkLst>
      </pc:sldChg>
      <pc:sldChg chg="del">
        <pc:chgData name="M.Aamir Saleem M.Saleem" userId="ef31f94488006d7d" providerId="Windows Live" clId="Web-{12819941-BD24-444C-9668-881C660771C9}" dt="2018-12-06T08:35:34.635" v="595"/>
        <pc:sldMkLst>
          <pc:docMk/>
          <pc:sldMk cId="2176740210" sldId="318"/>
        </pc:sldMkLst>
      </pc:sldChg>
      <pc:sldChg chg="del">
        <pc:chgData name="M.Aamir Saleem M.Saleem" userId="ef31f94488006d7d" providerId="Windows Live" clId="Web-{12819941-BD24-444C-9668-881C660771C9}" dt="2018-12-06T08:35:34.635" v="594"/>
        <pc:sldMkLst>
          <pc:docMk/>
          <pc:sldMk cId="1112070647" sldId="319"/>
        </pc:sldMkLst>
      </pc:sldChg>
      <pc:sldChg chg="del">
        <pc:chgData name="M.Aamir Saleem M.Saleem" userId="ef31f94488006d7d" providerId="Windows Live" clId="Web-{12819941-BD24-444C-9668-881C660771C9}" dt="2018-12-06T08:35:34.635" v="593"/>
        <pc:sldMkLst>
          <pc:docMk/>
          <pc:sldMk cId="879051295" sldId="320"/>
        </pc:sldMkLst>
      </pc:sldChg>
      <pc:sldChg chg="del">
        <pc:chgData name="M.Aamir Saleem M.Saleem" userId="ef31f94488006d7d" providerId="Windows Live" clId="Web-{12819941-BD24-444C-9668-881C660771C9}" dt="2018-12-06T08:35:34.635" v="589"/>
        <pc:sldMkLst>
          <pc:docMk/>
          <pc:sldMk cId="3995940081" sldId="321"/>
        </pc:sldMkLst>
      </pc:sldChg>
      <pc:sldChg chg="del">
        <pc:chgData name="M.Aamir Saleem M.Saleem" userId="ef31f94488006d7d" providerId="Windows Live" clId="Web-{12819941-BD24-444C-9668-881C660771C9}" dt="2018-12-06T08:35:25.963" v="588"/>
        <pc:sldMkLst>
          <pc:docMk/>
          <pc:sldMk cId="752639066" sldId="323"/>
        </pc:sldMkLst>
      </pc:sldChg>
      <pc:sldChg chg="del">
        <pc:chgData name="M.Aamir Saleem M.Saleem" userId="ef31f94488006d7d" providerId="Windows Live" clId="Web-{12819941-BD24-444C-9668-881C660771C9}" dt="2018-12-06T08:35:21.448" v="587"/>
        <pc:sldMkLst>
          <pc:docMk/>
          <pc:sldMk cId="2541766558" sldId="324"/>
        </pc:sldMkLst>
      </pc:sldChg>
      <pc:sldChg chg="del">
        <pc:chgData name="M.Aamir Saleem M.Saleem" userId="ef31f94488006d7d" providerId="Windows Live" clId="Web-{12819941-BD24-444C-9668-881C660771C9}" dt="2018-12-06T08:35:34.635" v="590"/>
        <pc:sldMkLst>
          <pc:docMk/>
          <pc:sldMk cId="1919956603" sldId="325"/>
        </pc:sldMkLst>
      </pc:sldChg>
      <pc:sldChg chg="del">
        <pc:chgData name="M.Aamir Saleem M.Saleem" userId="ef31f94488006d7d" providerId="Windows Live" clId="Web-{12819941-BD24-444C-9668-881C660771C9}" dt="2018-12-06T08:35:34.635" v="591"/>
        <pc:sldMkLst>
          <pc:docMk/>
          <pc:sldMk cId="3740086844" sldId="326"/>
        </pc:sldMkLst>
      </pc:sldChg>
      <pc:sldChg chg="del">
        <pc:chgData name="M.Aamir Saleem M.Saleem" userId="ef31f94488006d7d" providerId="Windows Live" clId="Web-{12819941-BD24-444C-9668-881C660771C9}" dt="2018-12-06T08:35:34.635" v="592"/>
        <pc:sldMkLst>
          <pc:docMk/>
          <pc:sldMk cId="922390588" sldId="327"/>
        </pc:sldMkLst>
      </pc:sldChg>
      <pc:sldChg chg="addSp delSp modSp add replId">
        <pc:chgData name="M.Aamir Saleem M.Saleem" userId="ef31f94488006d7d" providerId="Windows Live" clId="Web-{12819941-BD24-444C-9668-881C660771C9}" dt="2018-12-06T08:26:36.867" v="253" actId="14100"/>
        <pc:sldMkLst>
          <pc:docMk/>
          <pc:sldMk cId="2857007932" sldId="328"/>
        </pc:sldMkLst>
        <pc:spChg chg="mod">
          <ac:chgData name="M.Aamir Saleem M.Saleem" userId="ef31f94488006d7d" providerId="Windows Live" clId="Web-{12819941-BD24-444C-9668-881C660771C9}" dt="2018-12-06T08:25:40.101" v="241" actId="20577"/>
          <ac:spMkLst>
            <pc:docMk/>
            <pc:sldMk cId="2857007932" sldId="328"/>
            <ac:spMk id="3" creationId="{A5467C0C-0D6D-410A-9210-CE7D426F5FDA}"/>
          </ac:spMkLst>
        </pc:spChg>
        <pc:picChg chg="add del mod">
          <ac:chgData name="M.Aamir Saleem M.Saleem" userId="ef31f94488006d7d" providerId="Windows Live" clId="Web-{12819941-BD24-444C-9668-881C660771C9}" dt="2018-12-06T08:26:13.695" v="245"/>
          <ac:picMkLst>
            <pc:docMk/>
            <pc:sldMk cId="2857007932" sldId="328"/>
            <ac:picMk id="4" creationId="{1EBF9A9D-9B27-4BB3-BA33-A7EA84855831}"/>
          </ac:picMkLst>
        </pc:picChg>
        <pc:picChg chg="add mod">
          <ac:chgData name="M.Aamir Saleem M.Saleem" userId="ef31f94488006d7d" providerId="Windows Live" clId="Web-{12819941-BD24-444C-9668-881C660771C9}" dt="2018-12-06T08:26:36.867" v="253" actId="14100"/>
          <ac:picMkLst>
            <pc:docMk/>
            <pc:sldMk cId="2857007932" sldId="328"/>
            <ac:picMk id="6" creationId="{A2A2595E-D6FD-4B2E-887A-561C42222198}"/>
          </ac:picMkLst>
        </pc:picChg>
      </pc:sldChg>
      <pc:sldChg chg="addSp delSp modSp add del replId">
        <pc:chgData name="M.Aamir Saleem M.Saleem" userId="ef31f94488006d7d" providerId="Windows Live" clId="Web-{12819941-BD24-444C-9668-881C660771C9}" dt="2018-12-06T08:29:49.228" v="380"/>
        <pc:sldMkLst>
          <pc:docMk/>
          <pc:sldMk cId="1022533105" sldId="329"/>
        </pc:sldMkLst>
        <pc:spChg chg="mod">
          <ac:chgData name="M.Aamir Saleem M.Saleem" userId="ef31f94488006d7d" providerId="Windows Live" clId="Web-{12819941-BD24-444C-9668-881C660771C9}" dt="2018-12-06T08:29:28.883" v="375" actId="20577"/>
          <ac:spMkLst>
            <pc:docMk/>
            <pc:sldMk cId="1022533105" sldId="329"/>
            <ac:spMk id="3" creationId="{A5467C0C-0D6D-410A-9210-CE7D426F5FDA}"/>
          </ac:spMkLst>
        </pc:spChg>
        <pc:graphicFrameChg chg="add del">
          <ac:chgData name="M.Aamir Saleem M.Saleem" userId="ef31f94488006d7d" providerId="Windows Live" clId="Web-{12819941-BD24-444C-9668-881C660771C9}" dt="2018-12-06T08:28:58.087" v="367"/>
          <ac:graphicFrameMkLst>
            <pc:docMk/>
            <pc:sldMk cId="1022533105" sldId="329"/>
            <ac:graphicFrameMk id="4" creationId="{6DEB1AF0-B8DC-4A7A-998B-E0828E6FED9C}"/>
          </ac:graphicFrameMkLst>
        </pc:graphicFrameChg>
        <pc:graphicFrameChg chg="add mod">
          <ac:chgData name="M.Aamir Saleem M.Saleem" userId="ef31f94488006d7d" providerId="Windows Live" clId="Web-{12819941-BD24-444C-9668-881C660771C9}" dt="2018-12-06T08:29:44.040" v="379" actId="1076"/>
          <ac:graphicFrameMkLst>
            <pc:docMk/>
            <pc:sldMk cId="1022533105" sldId="329"/>
            <ac:graphicFrameMk id="6" creationId="{44994A33-6FED-4EDC-9B1B-6E889912101C}"/>
          </ac:graphicFrameMkLst>
        </pc:graphicFrameChg>
      </pc:sldChg>
      <pc:sldChg chg="modSp add replId">
        <pc:chgData name="M.Aamir Saleem M.Saleem" userId="ef31f94488006d7d" providerId="Windows Live" clId="Web-{12819941-BD24-444C-9668-881C660771C9}" dt="2018-12-06T08:33:04.088" v="582" actId="20577"/>
        <pc:sldMkLst>
          <pc:docMk/>
          <pc:sldMk cId="1095186803" sldId="329"/>
        </pc:sldMkLst>
        <pc:spChg chg="mod">
          <ac:chgData name="M.Aamir Saleem M.Saleem" userId="ef31f94488006d7d" providerId="Windows Live" clId="Web-{12819941-BD24-444C-9668-881C660771C9}" dt="2018-12-06T08:33:04.088" v="582" actId="20577"/>
          <ac:spMkLst>
            <pc:docMk/>
            <pc:sldMk cId="1095186803" sldId="329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12819941-BD24-444C-9668-881C660771C9}" dt="2018-12-06T08:36:25.104" v="666" actId="20577"/>
        <pc:sldMkLst>
          <pc:docMk/>
          <pc:sldMk cId="403577925" sldId="330"/>
        </pc:sldMkLst>
        <pc:spChg chg="mod">
          <ac:chgData name="M.Aamir Saleem M.Saleem" userId="ef31f94488006d7d" providerId="Windows Live" clId="Web-{12819941-BD24-444C-9668-881C660771C9}" dt="2018-12-06T08:36:25.104" v="666" actId="20577"/>
          <ac:spMkLst>
            <pc:docMk/>
            <pc:sldMk cId="403577925" sldId="330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12819941-BD24-444C-9668-881C660771C9}" dt="2018-12-06T08:36:34.385" v="681" actId="20577"/>
        <pc:sldMkLst>
          <pc:docMk/>
          <pc:sldMk cId="4286034688" sldId="331"/>
        </pc:sldMkLst>
        <pc:spChg chg="mod">
          <ac:chgData name="M.Aamir Saleem M.Saleem" userId="ef31f94488006d7d" providerId="Windows Live" clId="Web-{12819941-BD24-444C-9668-881C660771C9}" dt="2018-12-06T08:36:34.385" v="681" actId="20577"/>
          <ac:spMkLst>
            <pc:docMk/>
            <pc:sldMk cId="4286034688" sldId="331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12819941-BD24-444C-9668-881C660771C9}" dt="2018-12-06T08:42:50.418" v="691" actId="20577"/>
        <pc:sldMkLst>
          <pc:docMk/>
          <pc:sldMk cId="1835101764" sldId="332"/>
        </pc:sldMkLst>
        <pc:spChg chg="mod">
          <ac:chgData name="M.Aamir Saleem M.Saleem" userId="ef31f94488006d7d" providerId="Windows Live" clId="Web-{12819941-BD24-444C-9668-881C660771C9}" dt="2018-12-06T08:42:50.418" v="691" actId="20577"/>
          <ac:spMkLst>
            <pc:docMk/>
            <pc:sldMk cId="1835101764" sldId="332"/>
            <ac:spMk id="3" creationId="{A5467C0C-0D6D-410A-9210-CE7D426F5FDA}"/>
          </ac:spMkLst>
        </pc:spChg>
      </pc:sldChg>
    </pc:docChg>
  </pc:docChgLst>
  <pc:docChgLst>
    <pc:chgData name="M.Aamir Saleem M.Saleem" userId="ef31f94488006d7d" providerId="Windows Live" clId="Web-{B25C6FAD-8A94-4834-9F09-78345C1D7D0A}"/>
    <pc:docChg chg="modSld">
      <pc:chgData name="M.Aamir Saleem M.Saleem" userId="ef31f94488006d7d" providerId="Windows Live" clId="Web-{B25C6FAD-8A94-4834-9F09-78345C1D7D0A}" dt="2018-12-03T07:45:51.716" v="21" actId="20577"/>
      <pc:docMkLst>
        <pc:docMk/>
      </pc:docMkLst>
      <pc:sldChg chg="modSp">
        <pc:chgData name="M.Aamir Saleem M.Saleem" userId="ef31f94488006d7d" providerId="Windows Live" clId="Web-{B25C6FAD-8A94-4834-9F09-78345C1D7D0A}" dt="2018-12-03T07:45:51.716" v="20" actId="20577"/>
        <pc:sldMkLst>
          <pc:docMk/>
          <pc:sldMk cId="3636696177" sldId="314"/>
        </pc:sldMkLst>
        <pc:spChg chg="mod">
          <ac:chgData name="M.Aamir Saleem M.Saleem" userId="ef31f94488006d7d" providerId="Windows Live" clId="Web-{B25C6FAD-8A94-4834-9F09-78345C1D7D0A}" dt="2018-12-03T07:45:51.716" v="20" actId="20577"/>
          <ac:spMkLst>
            <pc:docMk/>
            <pc:sldMk cId="3636696177" sldId="314"/>
            <ac:spMk id="3" creationId="{A5467C0C-0D6D-410A-9210-CE7D426F5FDA}"/>
          </ac:spMkLst>
        </pc:spChg>
      </pc:sldChg>
      <pc:sldChg chg="modSp">
        <pc:chgData name="M.Aamir Saleem M.Saleem" userId="ef31f94488006d7d" providerId="Windows Live" clId="Web-{B25C6FAD-8A94-4834-9F09-78345C1D7D0A}" dt="2018-12-03T07:44:23.013" v="10" actId="20577"/>
        <pc:sldMkLst>
          <pc:docMk/>
          <pc:sldMk cId="3475189728" sldId="315"/>
        </pc:sldMkLst>
        <pc:spChg chg="mod">
          <ac:chgData name="M.Aamir Saleem M.Saleem" userId="ef31f94488006d7d" providerId="Windows Live" clId="Web-{B25C6FAD-8A94-4834-9F09-78345C1D7D0A}" dt="2018-12-03T07:44:23.013" v="10" actId="20577"/>
          <ac:spMkLst>
            <pc:docMk/>
            <pc:sldMk cId="3475189728" sldId="315"/>
            <ac:spMk id="3" creationId="{A5467C0C-0D6D-410A-9210-CE7D426F5FDA}"/>
          </ac:spMkLst>
        </pc:spChg>
      </pc:sldChg>
    </pc:docChg>
  </pc:docChgLst>
  <pc:docChgLst>
    <pc:chgData name="M.Aamir Saleem M.Saleem" userId="ef31f94488006d7d" providerId="Windows Live" clId="Web-{18D43267-CC64-49A9-B6C0-252B5AAA3173}"/>
    <pc:docChg chg="addSld delSld modSld sldOrd">
      <pc:chgData name="M.Aamir Saleem M.Saleem" userId="ef31f94488006d7d" providerId="Windows Live" clId="Web-{18D43267-CC64-49A9-B6C0-252B5AAA3173}" dt="2018-12-06T08:09:47.914" v="1301" actId="20577"/>
      <pc:docMkLst>
        <pc:docMk/>
      </pc:docMkLst>
      <pc:sldChg chg="modSp add replId">
        <pc:chgData name="M.Aamir Saleem M.Saleem" userId="ef31f94488006d7d" providerId="Windows Live" clId="Web-{18D43267-CC64-49A9-B6C0-252B5AAA3173}" dt="2018-12-06T07:34:48.390" v="57" actId="20577"/>
        <pc:sldMkLst>
          <pc:docMk/>
          <pc:sldMk cId="7373409" sldId="316"/>
        </pc:sldMkLst>
        <pc:spChg chg="mod">
          <ac:chgData name="M.Aamir Saleem M.Saleem" userId="ef31f94488006d7d" providerId="Windows Live" clId="Web-{18D43267-CC64-49A9-B6C0-252B5AAA3173}" dt="2018-12-06T07:33:10.514" v="15" actId="20577"/>
          <ac:spMkLst>
            <pc:docMk/>
            <pc:sldMk cId="7373409" sldId="316"/>
            <ac:spMk id="2" creationId="{F631C03F-7AD1-4391-89CE-4F864F937538}"/>
          </ac:spMkLst>
        </pc:spChg>
        <pc:spChg chg="mod">
          <ac:chgData name="M.Aamir Saleem M.Saleem" userId="ef31f94488006d7d" providerId="Windows Live" clId="Web-{18D43267-CC64-49A9-B6C0-252B5AAA3173}" dt="2018-12-06T07:34:48.390" v="57" actId="20577"/>
          <ac:spMkLst>
            <pc:docMk/>
            <pc:sldMk cId="7373409" sldId="316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18D43267-CC64-49A9-B6C0-252B5AAA3173}" dt="2018-12-06T07:38:04.330" v="182" actId="20577"/>
        <pc:sldMkLst>
          <pc:docMk/>
          <pc:sldMk cId="3108152997" sldId="317"/>
        </pc:sldMkLst>
        <pc:spChg chg="mod">
          <ac:chgData name="M.Aamir Saleem M.Saleem" userId="ef31f94488006d7d" providerId="Windows Live" clId="Web-{18D43267-CC64-49A9-B6C0-252B5AAA3173}" dt="2018-12-06T07:38:04.330" v="182" actId="20577"/>
          <ac:spMkLst>
            <pc:docMk/>
            <pc:sldMk cId="3108152997" sldId="317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18D43267-CC64-49A9-B6C0-252B5AAA3173}" dt="2018-12-06T07:39:54.143" v="280" actId="20577"/>
        <pc:sldMkLst>
          <pc:docMk/>
          <pc:sldMk cId="2176740210" sldId="318"/>
        </pc:sldMkLst>
        <pc:spChg chg="mod">
          <ac:chgData name="M.Aamir Saleem M.Saleem" userId="ef31f94488006d7d" providerId="Windows Live" clId="Web-{18D43267-CC64-49A9-B6C0-252B5AAA3173}" dt="2018-12-06T07:39:54.143" v="280" actId="20577"/>
          <ac:spMkLst>
            <pc:docMk/>
            <pc:sldMk cId="2176740210" sldId="318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18D43267-CC64-49A9-B6C0-252B5AAA3173}" dt="2018-12-06T07:42:49.317" v="363" actId="20577"/>
        <pc:sldMkLst>
          <pc:docMk/>
          <pc:sldMk cId="1112070647" sldId="319"/>
        </pc:sldMkLst>
        <pc:spChg chg="mod">
          <ac:chgData name="M.Aamir Saleem M.Saleem" userId="ef31f94488006d7d" providerId="Windows Live" clId="Web-{18D43267-CC64-49A9-B6C0-252B5AAA3173}" dt="2018-12-06T07:42:49.317" v="363" actId="20577"/>
          <ac:spMkLst>
            <pc:docMk/>
            <pc:sldMk cId="1112070647" sldId="319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18D43267-CC64-49A9-B6C0-252B5AAA3173}" dt="2018-12-06T08:00:16.454" v="1007" actId="20577"/>
        <pc:sldMkLst>
          <pc:docMk/>
          <pc:sldMk cId="879051295" sldId="320"/>
        </pc:sldMkLst>
        <pc:spChg chg="mod">
          <ac:chgData name="M.Aamir Saleem M.Saleem" userId="ef31f94488006d7d" providerId="Windows Live" clId="Web-{18D43267-CC64-49A9-B6C0-252B5AAA3173}" dt="2018-12-06T07:58:00.078" v="881" actId="20577"/>
          <ac:spMkLst>
            <pc:docMk/>
            <pc:sldMk cId="879051295" sldId="320"/>
            <ac:spMk id="2" creationId="{F631C03F-7AD1-4391-89CE-4F864F937538}"/>
          </ac:spMkLst>
        </pc:spChg>
        <pc:spChg chg="mod">
          <ac:chgData name="M.Aamir Saleem M.Saleem" userId="ef31f94488006d7d" providerId="Windows Live" clId="Web-{18D43267-CC64-49A9-B6C0-252B5AAA3173}" dt="2018-12-06T08:00:16.454" v="1007" actId="20577"/>
          <ac:spMkLst>
            <pc:docMk/>
            <pc:sldMk cId="879051295" sldId="320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18D43267-CC64-49A9-B6C0-252B5AAA3173}" dt="2018-12-06T07:52:15.621" v="713" actId="20577"/>
        <pc:sldMkLst>
          <pc:docMk/>
          <pc:sldMk cId="3995940081" sldId="321"/>
        </pc:sldMkLst>
        <pc:spChg chg="mod">
          <ac:chgData name="M.Aamir Saleem M.Saleem" userId="ef31f94488006d7d" providerId="Windows Live" clId="Web-{18D43267-CC64-49A9-B6C0-252B5AAA3173}" dt="2018-12-06T07:52:15.621" v="713" actId="20577"/>
          <ac:spMkLst>
            <pc:docMk/>
            <pc:sldMk cId="3995940081" sldId="321"/>
            <ac:spMk id="3" creationId="{A5467C0C-0D6D-410A-9210-CE7D426F5FDA}"/>
          </ac:spMkLst>
        </pc:spChg>
      </pc:sldChg>
      <pc:sldChg chg="add del replId">
        <pc:chgData name="M.Aamir Saleem M.Saleem" userId="ef31f94488006d7d" providerId="Windows Live" clId="Web-{18D43267-CC64-49A9-B6C0-252B5AAA3173}" dt="2018-12-06T07:53:21.090" v="772"/>
        <pc:sldMkLst>
          <pc:docMk/>
          <pc:sldMk cId="1023145411" sldId="322"/>
        </pc:sldMkLst>
      </pc:sldChg>
      <pc:sldChg chg="modSp add replId">
        <pc:chgData name="M.Aamir Saleem M.Saleem" userId="ef31f94488006d7d" providerId="Windows Live" clId="Web-{18D43267-CC64-49A9-B6C0-252B5AAA3173}" dt="2018-12-06T07:54:23.981" v="806" actId="20577"/>
        <pc:sldMkLst>
          <pc:docMk/>
          <pc:sldMk cId="752639066" sldId="323"/>
        </pc:sldMkLst>
        <pc:spChg chg="mod">
          <ac:chgData name="M.Aamir Saleem M.Saleem" userId="ef31f94488006d7d" providerId="Windows Live" clId="Web-{18D43267-CC64-49A9-B6C0-252B5AAA3173}" dt="2018-12-06T07:54:23.981" v="806" actId="20577"/>
          <ac:spMkLst>
            <pc:docMk/>
            <pc:sldMk cId="752639066" sldId="323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18D43267-CC64-49A9-B6C0-252B5AAA3173}" dt="2018-12-06T08:09:47.914" v="1300" actId="20577"/>
        <pc:sldMkLst>
          <pc:docMk/>
          <pc:sldMk cId="2541766558" sldId="324"/>
        </pc:sldMkLst>
        <pc:spChg chg="mod">
          <ac:chgData name="M.Aamir Saleem M.Saleem" userId="ef31f94488006d7d" providerId="Windows Live" clId="Web-{18D43267-CC64-49A9-B6C0-252B5AAA3173}" dt="2018-12-06T08:09:47.914" v="1300" actId="20577"/>
          <ac:spMkLst>
            <pc:docMk/>
            <pc:sldMk cId="2541766558" sldId="324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18D43267-CC64-49A9-B6C0-252B5AAA3173}" dt="2018-12-06T08:08:37.507" v="1259" actId="20577"/>
        <pc:sldMkLst>
          <pc:docMk/>
          <pc:sldMk cId="1919956603" sldId="325"/>
        </pc:sldMkLst>
        <pc:spChg chg="mod">
          <ac:chgData name="M.Aamir Saleem M.Saleem" userId="ef31f94488006d7d" providerId="Windows Live" clId="Web-{18D43267-CC64-49A9-B6C0-252B5AAA3173}" dt="2018-12-06T08:08:37.507" v="1259" actId="20577"/>
          <ac:spMkLst>
            <pc:docMk/>
            <pc:sldMk cId="1919956603" sldId="325"/>
            <ac:spMk id="2" creationId="{F631C03F-7AD1-4391-89CE-4F864F937538}"/>
          </ac:spMkLst>
        </pc:spChg>
      </pc:sldChg>
      <pc:sldChg chg="modSp add replId">
        <pc:chgData name="M.Aamir Saleem M.Saleem" userId="ef31f94488006d7d" providerId="Windows Live" clId="Web-{18D43267-CC64-49A9-B6C0-252B5AAA3173}" dt="2018-12-06T08:07:51.460" v="1250" actId="20577"/>
        <pc:sldMkLst>
          <pc:docMk/>
          <pc:sldMk cId="3740086844" sldId="326"/>
        </pc:sldMkLst>
        <pc:spChg chg="mod">
          <ac:chgData name="M.Aamir Saleem M.Saleem" userId="ef31f94488006d7d" providerId="Windows Live" clId="Web-{18D43267-CC64-49A9-B6C0-252B5AAA3173}" dt="2018-12-06T08:05:50.364" v="1198" actId="20577"/>
          <ac:spMkLst>
            <pc:docMk/>
            <pc:sldMk cId="3740086844" sldId="326"/>
            <ac:spMk id="2" creationId="{F631C03F-7AD1-4391-89CE-4F864F937538}"/>
          </ac:spMkLst>
        </pc:spChg>
        <pc:spChg chg="mod">
          <ac:chgData name="M.Aamir Saleem M.Saleem" userId="ef31f94488006d7d" providerId="Windows Live" clId="Web-{18D43267-CC64-49A9-B6C0-252B5AAA3173}" dt="2018-12-06T08:07:51.460" v="1250" actId="20577"/>
          <ac:spMkLst>
            <pc:docMk/>
            <pc:sldMk cId="3740086844" sldId="326"/>
            <ac:spMk id="3" creationId="{A5467C0C-0D6D-410A-9210-CE7D426F5FDA}"/>
          </ac:spMkLst>
        </pc:spChg>
      </pc:sldChg>
      <pc:sldChg chg="add ord replId">
        <pc:chgData name="M.Aamir Saleem M.Saleem" userId="ef31f94488006d7d" providerId="Windows Live" clId="Web-{18D43267-CC64-49A9-B6C0-252B5AAA3173}" dt="2018-12-06T08:07:57.600" v="1252"/>
        <pc:sldMkLst>
          <pc:docMk/>
          <pc:sldMk cId="922390588" sldId="327"/>
        </pc:sldMkLst>
      </pc:sldChg>
    </pc:docChg>
  </pc:docChgLst>
  <pc:docChgLst>
    <pc:chgData name="M.Aamir Saleem M.Saleem" userId="ef31f94488006d7d" providerId="Windows Live" clId="Web-{458F356D-D508-46D8-B4BD-B25215A35281}"/>
    <pc:docChg chg="addSld delSld modSld sldOrd">
      <pc:chgData name="M.Aamir Saleem M.Saleem" userId="ef31f94488006d7d" providerId="Windows Live" clId="Web-{458F356D-D508-46D8-B4BD-B25215A35281}" dt="2018-12-10T07:26:42.298" v="158" actId="20577"/>
      <pc:docMkLst>
        <pc:docMk/>
      </pc:docMkLst>
      <pc:sldChg chg="modSp">
        <pc:chgData name="M.Aamir Saleem M.Saleem" userId="ef31f94488006d7d" providerId="Windows Live" clId="Web-{458F356D-D508-46D8-B4BD-B25215A35281}" dt="2018-12-10T06:41:14.821" v="4" actId="20577"/>
        <pc:sldMkLst>
          <pc:docMk/>
          <pc:sldMk cId="403577925" sldId="330"/>
        </pc:sldMkLst>
        <pc:spChg chg="mod">
          <ac:chgData name="M.Aamir Saleem M.Saleem" userId="ef31f94488006d7d" providerId="Windows Live" clId="Web-{458F356D-D508-46D8-B4BD-B25215A35281}" dt="2018-12-10T06:41:14.821" v="4" actId="20577"/>
          <ac:spMkLst>
            <pc:docMk/>
            <pc:sldMk cId="403577925" sldId="330"/>
            <ac:spMk id="3" creationId="{A5467C0C-0D6D-410A-9210-CE7D426F5FDA}"/>
          </ac:spMkLst>
        </pc:spChg>
      </pc:sldChg>
      <pc:sldChg chg="modSp">
        <pc:chgData name="M.Aamir Saleem M.Saleem" userId="ef31f94488006d7d" providerId="Windows Live" clId="Web-{458F356D-D508-46D8-B4BD-B25215A35281}" dt="2018-12-10T07:01:22.168" v="105" actId="20577"/>
        <pc:sldMkLst>
          <pc:docMk/>
          <pc:sldMk cId="2026821016" sldId="340"/>
        </pc:sldMkLst>
        <pc:spChg chg="mod">
          <ac:chgData name="M.Aamir Saleem M.Saleem" userId="ef31f94488006d7d" providerId="Windows Live" clId="Web-{458F356D-D508-46D8-B4BD-B25215A35281}" dt="2018-12-10T07:01:22.168" v="105" actId="20577"/>
          <ac:spMkLst>
            <pc:docMk/>
            <pc:sldMk cId="2026821016" sldId="340"/>
            <ac:spMk id="3" creationId="{A5467C0C-0D6D-410A-9210-CE7D426F5FDA}"/>
          </ac:spMkLst>
        </pc:spChg>
      </pc:sldChg>
      <pc:sldChg chg="modSp">
        <pc:chgData name="M.Aamir Saleem M.Saleem" userId="ef31f94488006d7d" providerId="Windows Live" clId="Web-{458F356D-D508-46D8-B4BD-B25215A35281}" dt="2018-12-10T07:26:42.298" v="157" actId="20577"/>
        <pc:sldMkLst>
          <pc:docMk/>
          <pc:sldMk cId="2828006701" sldId="343"/>
        </pc:sldMkLst>
        <pc:spChg chg="mod">
          <ac:chgData name="M.Aamir Saleem M.Saleem" userId="ef31f94488006d7d" providerId="Windows Live" clId="Web-{458F356D-D508-46D8-B4BD-B25215A35281}" dt="2018-12-10T07:26:42.298" v="157" actId="20577"/>
          <ac:spMkLst>
            <pc:docMk/>
            <pc:sldMk cId="2828006701" sldId="343"/>
            <ac:spMk id="3" creationId="{A5467C0C-0D6D-410A-9210-CE7D426F5FDA}"/>
          </ac:spMkLst>
        </pc:spChg>
      </pc:sldChg>
      <pc:sldChg chg="ord">
        <pc:chgData name="M.Aamir Saleem M.Saleem" userId="ef31f94488006d7d" providerId="Windows Live" clId="Web-{458F356D-D508-46D8-B4BD-B25215A35281}" dt="2018-12-10T06:43:22.665" v="41"/>
        <pc:sldMkLst>
          <pc:docMk/>
          <pc:sldMk cId="3686117198" sldId="345"/>
        </pc:sldMkLst>
      </pc:sldChg>
      <pc:sldChg chg="delSp modSp del ord">
        <pc:chgData name="M.Aamir Saleem M.Saleem" userId="ef31f94488006d7d" providerId="Windows Live" clId="Web-{458F356D-D508-46D8-B4BD-B25215A35281}" dt="2018-12-10T07:06:26.044" v="136"/>
        <pc:sldMkLst>
          <pc:docMk/>
          <pc:sldMk cId="95710568" sldId="346"/>
        </pc:sldMkLst>
        <pc:spChg chg="mod">
          <ac:chgData name="M.Aamir Saleem M.Saleem" userId="ef31f94488006d7d" providerId="Windows Live" clId="Web-{458F356D-D508-46D8-B4BD-B25215A35281}" dt="2018-12-10T07:03:23.153" v="129" actId="20577"/>
          <ac:spMkLst>
            <pc:docMk/>
            <pc:sldMk cId="95710568" sldId="346"/>
            <ac:spMk id="2" creationId="{F631C03F-7AD1-4391-89CE-4F864F937538}"/>
          </ac:spMkLst>
        </pc:spChg>
        <pc:spChg chg="mod">
          <ac:chgData name="M.Aamir Saleem M.Saleem" userId="ef31f94488006d7d" providerId="Windows Live" clId="Web-{458F356D-D508-46D8-B4BD-B25215A35281}" dt="2018-12-10T07:05:05.153" v="132" actId="20577"/>
          <ac:spMkLst>
            <pc:docMk/>
            <pc:sldMk cId="95710568" sldId="346"/>
            <ac:spMk id="3" creationId="{A5467C0C-0D6D-410A-9210-CE7D426F5FDA}"/>
          </ac:spMkLst>
        </pc:spChg>
        <pc:picChg chg="del">
          <ac:chgData name="M.Aamir Saleem M.Saleem" userId="ef31f94488006d7d" providerId="Windows Live" clId="Web-{458F356D-D508-46D8-B4BD-B25215A35281}" dt="2018-12-10T07:06:21.982" v="135"/>
          <ac:picMkLst>
            <pc:docMk/>
            <pc:sldMk cId="95710568" sldId="346"/>
            <ac:picMk id="4" creationId="{DF916134-AB2D-45A0-9AB8-6D1F4931732C}"/>
          </ac:picMkLst>
        </pc:picChg>
      </pc:sldChg>
      <pc:sldChg chg="addSp delSp modSp add ord replId">
        <pc:chgData name="M.Aamir Saleem M.Saleem" userId="ef31f94488006d7d" providerId="Windows Live" clId="Web-{458F356D-D508-46D8-B4BD-B25215A35281}" dt="2018-12-10T06:45:38.431" v="67" actId="20577"/>
        <pc:sldMkLst>
          <pc:docMk/>
          <pc:sldMk cId="2120047499" sldId="347"/>
        </pc:sldMkLst>
        <pc:spChg chg="mod">
          <ac:chgData name="M.Aamir Saleem M.Saleem" userId="ef31f94488006d7d" providerId="Windows Live" clId="Web-{458F356D-D508-46D8-B4BD-B25215A35281}" dt="2018-12-10T06:45:38.431" v="67" actId="20577"/>
          <ac:spMkLst>
            <pc:docMk/>
            <pc:sldMk cId="2120047499" sldId="347"/>
            <ac:spMk id="3" creationId="{A5467C0C-0D6D-410A-9210-CE7D426F5FDA}"/>
          </ac:spMkLst>
        </pc:spChg>
        <pc:picChg chg="add del mod">
          <ac:chgData name="M.Aamir Saleem M.Saleem" userId="ef31f94488006d7d" providerId="Windows Live" clId="Web-{458F356D-D508-46D8-B4BD-B25215A35281}" dt="2018-12-10T06:41:46.899" v="13"/>
          <ac:picMkLst>
            <pc:docMk/>
            <pc:sldMk cId="2120047499" sldId="347"/>
            <ac:picMk id="4" creationId="{4A57AE0F-4B04-4226-9E70-EC4FC792194D}"/>
          </ac:picMkLst>
        </pc:picChg>
        <pc:picChg chg="add del mod">
          <ac:chgData name="M.Aamir Saleem M.Saleem" userId="ef31f94488006d7d" providerId="Windows Live" clId="Web-{458F356D-D508-46D8-B4BD-B25215A35281}" dt="2018-12-10T06:44:35.837" v="43"/>
          <ac:picMkLst>
            <pc:docMk/>
            <pc:sldMk cId="2120047499" sldId="347"/>
            <ac:picMk id="6" creationId="{327AF0BD-D7A9-4E8F-A01F-104538ADF661}"/>
          </ac:picMkLst>
        </pc:picChg>
      </pc:sldChg>
      <pc:sldChg chg="add replId">
        <pc:chgData name="M.Aamir Saleem M.Saleem" userId="ef31f94488006d7d" providerId="Windows Live" clId="Web-{458F356D-D508-46D8-B4BD-B25215A35281}" dt="2018-12-10T06:44:30.572" v="42"/>
        <pc:sldMkLst>
          <pc:docMk/>
          <pc:sldMk cId="3099112929" sldId="348"/>
        </pc:sldMkLst>
      </pc:sldChg>
      <pc:sldChg chg="addSp modSp add mod replId setBg">
        <pc:chgData name="M.Aamir Saleem M.Saleem" userId="ef31f94488006d7d" providerId="Windows Live" clId="Web-{458F356D-D508-46D8-B4BD-B25215A35281}" dt="2018-12-10T06:57:36.574" v="101" actId="20577"/>
        <pc:sldMkLst>
          <pc:docMk/>
          <pc:sldMk cId="1945867310" sldId="349"/>
        </pc:sldMkLst>
        <pc:spChg chg="mod">
          <ac:chgData name="M.Aamir Saleem M.Saleem" userId="ef31f94488006d7d" providerId="Windows Live" clId="Web-{458F356D-D508-46D8-B4BD-B25215A35281}" dt="2018-12-10T06:56:54.871" v="75"/>
          <ac:spMkLst>
            <pc:docMk/>
            <pc:sldMk cId="1945867310" sldId="349"/>
            <ac:spMk id="2" creationId="{F631C03F-7AD1-4391-89CE-4F864F937538}"/>
          </ac:spMkLst>
        </pc:spChg>
        <pc:spChg chg="mod">
          <ac:chgData name="M.Aamir Saleem M.Saleem" userId="ef31f94488006d7d" providerId="Windows Live" clId="Web-{458F356D-D508-46D8-B4BD-B25215A35281}" dt="2018-12-10T06:57:36.574" v="101" actId="20577"/>
          <ac:spMkLst>
            <pc:docMk/>
            <pc:sldMk cId="1945867310" sldId="349"/>
            <ac:spMk id="3" creationId="{A5467C0C-0D6D-410A-9210-CE7D426F5FDA}"/>
          </ac:spMkLst>
        </pc:spChg>
        <pc:picChg chg="add mod">
          <ac:chgData name="M.Aamir Saleem M.Saleem" userId="ef31f94488006d7d" providerId="Windows Live" clId="Web-{458F356D-D508-46D8-B4BD-B25215A35281}" dt="2018-12-10T06:56:54.871" v="75"/>
          <ac:picMkLst>
            <pc:docMk/>
            <pc:sldMk cId="1945867310" sldId="349"/>
            <ac:picMk id="4" creationId="{E428B0AE-C9DC-4EDC-9EF7-423CAA5AF61A}"/>
          </ac:picMkLst>
        </pc:picChg>
      </pc:sldChg>
    </pc:docChg>
  </pc:docChgLst>
  <pc:docChgLst>
    <pc:chgData name="M.Aamir Saleem M.Saleem" userId="ef31f94488006d7d" providerId="Windows Live" clId="Web-{290C0486-5718-4276-B419-8715115BCF5E}"/>
    <pc:docChg chg="addSld modSld">
      <pc:chgData name="M.Aamir Saleem M.Saleem" userId="ef31f94488006d7d" providerId="Windows Live" clId="Web-{290C0486-5718-4276-B419-8715115BCF5E}" dt="2018-12-14T16:59:37.839" v="220" actId="20577"/>
      <pc:docMkLst>
        <pc:docMk/>
      </pc:docMkLst>
      <pc:sldChg chg="delSp modSp add replId">
        <pc:chgData name="M.Aamir Saleem M.Saleem" userId="ef31f94488006d7d" providerId="Windows Live" clId="Web-{290C0486-5718-4276-B419-8715115BCF5E}" dt="2018-12-14T16:59:09.511" v="215" actId="20577"/>
        <pc:sldMkLst>
          <pc:docMk/>
          <pc:sldMk cId="713748836" sldId="350"/>
        </pc:sldMkLst>
        <pc:spChg chg="mod">
          <ac:chgData name="M.Aamir Saleem M.Saleem" userId="ef31f94488006d7d" providerId="Windows Live" clId="Web-{290C0486-5718-4276-B419-8715115BCF5E}" dt="2018-12-14T16:40:23.986" v="16" actId="20577"/>
          <ac:spMkLst>
            <pc:docMk/>
            <pc:sldMk cId="713748836" sldId="350"/>
            <ac:spMk id="2" creationId="{F631C03F-7AD1-4391-89CE-4F864F937538}"/>
          </ac:spMkLst>
        </pc:spChg>
        <pc:spChg chg="mod">
          <ac:chgData name="M.Aamir Saleem M.Saleem" userId="ef31f94488006d7d" providerId="Windows Live" clId="Web-{290C0486-5718-4276-B419-8715115BCF5E}" dt="2018-12-14T16:59:09.511" v="215" actId="20577"/>
          <ac:spMkLst>
            <pc:docMk/>
            <pc:sldMk cId="713748836" sldId="350"/>
            <ac:spMk id="3" creationId="{A5467C0C-0D6D-410A-9210-CE7D426F5FDA}"/>
          </ac:spMkLst>
        </pc:spChg>
        <pc:graphicFrameChg chg="del">
          <ac:chgData name="M.Aamir Saleem M.Saleem" userId="ef31f94488006d7d" providerId="Windows Live" clId="Web-{290C0486-5718-4276-B419-8715115BCF5E}" dt="2018-12-14T16:33:49.253" v="1"/>
          <ac:graphicFrameMkLst>
            <pc:docMk/>
            <pc:sldMk cId="713748836" sldId="350"/>
            <ac:graphicFrameMk id="4" creationId="{D9D9AEDD-2CC5-482C-987D-0CF101E8BA16}"/>
          </ac:graphicFrameMkLst>
        </pc:graphicFrameChg>
      </pc:sldChg>
      <pc:sldChg chg="modSp add replId">
        <pc:chgData name="M.Aamir Saleem M.Saleem" userId="ef31f94488006d7d" providerId="Windows Live" clId="Web-{290C0486-5718-4276-B419-8715115BCF5E}" dt="2018-12-14T16:59:02.073" v="211" actId="20577"/>
        <pc:sldMkLst>
          <pc:docMk/>
          <pc:sldMk cId="269951756" sldId="351"/>
        </pc:sldMkLst>
        <pc:spChg chg="mod">
          <ac:chgData name="M.Aamir Saleem M.Saleem" userId="ef31f94488006d7d" providerId="Windows Live" clId="Web-{290C0486-5718-4276-B419-8715115BCF5E}" dt="2018-12-14T16:59:02.073" v="211" actId="20577"/>
          <ac:spMkLst>
            <pc:docMk/>
            <pc:sldMk cId="269951756" sldId="351"/>
            <ac:spMk id="2" creationId="{F631C03F-7AD1-4391-89CE-4F864F937538}"/>
          </ac:spMkLst>
        </pc:spChg>
        <pc:spChg chg="mod">
          <ac:chgData name="M.Aamir Saleem M.Saleem" userId="ef31f94488006d7d" providerId="Windows Live" clId="Web-{290C0486-5718-4276-B419-8715115BCF5E}" dt="2018-12-14T16:59:01.933" v="205" actId="20577"/>
          <ac:spMkLst>
            <pc:docMk/>
            <pc:sldMk cId="269951756" sldId="351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290C0486-5718-4276-B419-8715115BCF5E}" dt="2018-12-14T16:59:37.839" v="219" actId="20577"/>
        <pc:sldMkLst>
          <pc:docMk/>
          <pc:sldMk cId="974148653" sldId="352"/>
        </pc:sldMkLst>
        <pc:spChg chg="mod">
          <ac:chgData name="M.Aamir Saleem M.Saleem" userId="ef31f94488006d7d" providerId="Windows Live" clId="Web-{290C0486-5718-4276-B419-8715115BCF5E}" dt="2018-12-14T16:59:01.823" v="201" actId="20577"/>
          <ac:spMkLst>
            <pc:docMk/>
            <pc:sldMk cId="974148653" sldId="352"/>
            <ac:spMk id="2" creationId="{F631C03F-7AD1-4391-89CE-4F864F937538}"/>
          </ac:spMkLst>
        </pc:spChg>
        <pc:spChg chg="mod">
          <ac:chgData name="M.Aamir Saleem M.Saleem" userId="ef31f94488006d7d" providerId="Windows Live" clId="Web-{290C0486-5718-4276-B419-8715115BCF5E}" dt="2018-12-14T16:59:37.839" v="219" actId="20577"/>
          <ac:spMkLst>
            <pc:docMk/>
            <pc:sldMk cId="974148653" sldId="352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290C0486-5718-4276-B419-8715115BCF5E}" dt="2018-12-14T16:58:22.511" v="190" actId="20577"/>
        <pc:sldMkLst>
          <pc:docMk/>
          <pc:sldMk cId="2146097084" sldId="353"/>
        </pc:sldMkLst>
        <pc:spChg chg="mod">
          <ac:chgData name="M.Aamir Saleem M.Saleem" userId="ef31f94488006d7d" providerId="Windows Live" clId="Web-{290C0486-5718-4276-B419-8715115BCF5E}" dt="2018-12-14T16:58:14.605" v="184" actId="20577"/>
          <ac:spMkLst>
            <pc:docMk/>
            <pc:sldMk cId="2146097084" sldId="353"/>
            <ac:spMk id="2" creationId="{F631C03F-7AD1-4391-89CE-4F864F937538}"/>
          </ac:spMkLst>
        </pc:spChg>
        <pc:spChg chg="mod">
          <ac:chgData name="M.Aamir Saleem M.Saleem" userId="ef31f94488006d7d" providerId="Windows Live" clId="Web-{290C0486-5718-4276-B419-8715115BCF5E}" dt="2018-12-14T16:58:22.511" v="190" actId="20577"/>
          <ac:spMkLst>
            <pc:docMk/>
            <pc:sldMk cId="2146097084" sldId="353"/>
            <ac:spMk id="3" creationId="{A5467C0C-0D6D-410A-9210-CE7D426F5FDA}"/>
          </ac:spMkLst>
        </pc:spChg>
      </pc:sldChg>
    </pc:docChg>
  </pc:docChgLst>
  <pc:docChgLst>
    <pc:chgData name="M.Aamir Saleem M.Saleem" userId="ef31f94488006d7d" providerId="Windows Live" clId="Web-{D01A0E72-0DA6-442E-9A19-E12C089F1E3A}"/>
    <pc:docChg chg="addSld modSld">
      <pc:chgData name="M.Aamir Saleem M.Saleem" userId="ef31f94488006d7d" providerId="Windows Live" clId="Web-{D01A0E72-0DA6-442E-9A19-E12C089F1E3A}" dt="2018-12-17T08:02:01.843" v="271" actId="20577"/>
      <pc:docMkLst>
        <pc:docMk/>
      </pc:docMkLst>
      <pc:sldChg chg="modSp add replId">
        <pc:chgData name="M.Aamir Saleem M.Saleem" userId="ef31f94488006d7d" providerId="Windows Live" clId="Web-{D01A0E72-0DA6-442E-9A19-E12C089F1E3A}" dt="2018-12-17T07:52:51.834" v="59" actId="20577"/>
        <pc:sldMkLst>
          <pc:docMk/>
          <pc:sldMk cId="3170932202" sldId="355"/>
        </pc:sldMkLst>
        <pc:spChg chg="mod">
          <ac:chgData name="M.Aamir Saleem M.Saleem" userId="ef31f94488006d7d" providerId="Windows Live" clId="Web-{D01A0E72-0DA6-442E-9A19-E12C089F1E3A}" dt="2018-12-17T07:52:51.834" v="59" actId="20577"/>
          <ac:spMkLst>
            <pc:docMk/>
            <pc:sldMk cId="3170932202" sldId="355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D01A0E72-0DA6-442E-9A19-E12C089F1E3A}" dt="2018-12-17T08:02:01.843" v="270" actId="20577"/>
        <pc:sldMkLst>
          <pc:docMk/>
          <pc:sldMk cId="1243135286" sldId="356"/>
        </pc:sldMkLst>
        <pc:spChg chg="mod">
          <ac:chgData name="M.Aamir Saleem M.Saleem" userId="ef31f94488006d7d" providerId="Windows Live" clId="Web-{D01A0E72-0DA6-442E-9A19-E12C089F1E3A}" dt="2018-12-17T08:02:01.843" v="270" actId="20577"/>
          <ac:spMkLst>
            <pc:docMk/>
            <pc:sldMk cId="1243135286" sldId="356"/>
            <ac:spMk id="3" creationId="{A5467C0C-0D6D-410A-9210-CE7D426F5FDA}"/>
          </ac:spMkLst>
        </pc:spChg>
      </pc:sldChg>
    </pc:docChg>
  </pc:docChgLst>
  <pc:docChgLst>
    <pc:chgData name="M.Aamir Saleem M.Saleem" userId="ef31f94488006d7d" providerId="Windows Live" clId="Web-{BD0C4F5D-73FB-4731-BC75-D45839667E98}"/>
    <pc:docChg chg="modSld">
      <pc:chgData name="M.Aamir Saleem M.Saleem" userId="ef31f94488006d7d" providerId="Windows Live" clId="Web-{BD0C4F5D-73FB-4731-BC75-D45839667E98}" dt="2018-12-08T19:10:50.163" v="5" actId="20577"/>
      <pc:docMkLst>
        <pc:docMk/>
      </pc:docMkLst>
      <pc:sldChg chg="modSp">
        <pc:chgData name="M.Aamir Saleem M.Saleem" userId="ef31f94488006d7d" providerId="Windows Live" clId="Web-{BD0C4F5D-73FB-4731-BC75-D45839667E98}" dt="2018-12-08T19:10:50.163" v="4" actId="20577"/>
        <pc:sldMkLst>
          <pc:docMk/>
          <pc:sldMk cId="1399993930" sldId="337"/>
        </pc:sldMkLst>
        <pc:spChg chg="mod">
          <ac:chgData name="M.Aamir Saleem M.Saleem" userId="ef31f94488006d7d" providerId="Windows Live" clId="Web-{BD0C4F5D-73FB-4731-BC75-D45839667E98}" dt="2018-12-08T19:10:50.163" v="4" actId="20577"/>
          <ac:spMkLst>
            <pc:docMk/>
            <pc:sldMk cId="1399993930" sldId="337"/>
            <ac:spMk id="3" creationId="{A5467C0C-0D6D-410A-9210-CE7D426F5FDA}"/>
          </ac:spMkLst>
        </pc:spChg>
      </pc:sldChg>
    </pc:docChg>
  </pc:docChgLst>
  <pc:docChgLst>
    <pc:chgData name="M.Aamir Saleem M.Saleem" userId="ef31f94488006d7d" providerId="Windows Live" clId="Web-{FE51D098-0ABD-4D47-A7DD-A74F5A1509C7}"/>
    <pc:docChg chg="modSld">
      <pc:chgData name="M.Aamir Saleem M.Saleem" userId="ef31f94488006d7d" providerId="Windows Live" clId="Web-{FE51D098-0ABD-4D47-A7DD-A74F5A1509C7}" dt="2019-06-15T06:56:54.013" v="67" actId="1076"/>
      <pc:docMkLst>
        <pc:docMk/>
      </pc:docMkLst>
      <pc:sldChg chg="modSp">
        <pc:chgData name="M.Aamir Saleem M.Saleem" userId="ef31f94488006d7d" providerId="Windows Live" clId="Web-{FE51D098-0ABD-4D47-A7DD-A74F5A1509C7}" dt="2019-06-15T06:53:49.372" v="31" actId="20577"/>
        <pc:sldMkLst>
          <pc:docMk/>
          <pc:sldMk cId="2733054631" sldId="291"/>
        </pc:sldMkLst>
        <pc:spChg chg="mod">
          <ac:chgData name="M.Aamir Saleem M.Saleem" userId="ef31f94488006d7d" providerId="Windows Live" clId="Web-{FE51D098-0ABD-4D47-A7DD-A74F5A1509C7}" dt="2019-06-15T06:53:49.372" v="31" actId="20577"/>
          <ac:spMkLst>
            <pc:docMk/>
            <pc:sldMk cId="2733054631" sldId="291"/>
            <ac:spMk id="3" creationId="{A5467C0C-0D6D-410A-9210-CE7D426F5FDA}"/>
          </ac:spMkLst>
        </pc:spChg>
      </pc:sldChg>
      <pc:sldChg chg="modSp">
        <pc:chgData name="M.Aamir Saleem M.Saleem" userId="ef31f94488006d7d" providerId="Windows Live" clId="Web-{FE51D098-0ABD-4D47-A7DD-A74F5A1509C7}" dt="2019-06-15T06:54:01.497" v="37" actId="1076"/>
        <pc:sldMkLst>
          <pc:docMk/>
          <pc:sldMk cId="1927174664" sldId="296"/>
        </pc:sldMkLst>
        <pc:spChg chg="mod">
          <ac:chgData name="M.Aamir Saleem M.Saleem" userId="ef31f94488006d7d" providerId="Windows Live" clId="Web-{FE51D098-0ABD-4D47-A7DD-A74F5A1509C7}" dt="2019-06-15T06:54:01.497" v="37" actId="1076"/>
          <ac:spMkLst>
            <pc:docMk/>
            <pc:sldMk cId="1927174664" sldId="296"/>
            <ac:spMk id="3" creationId="{A5467C0C-0D6D-410A-9210-CE7D426F5FDA}"/>
          </ac:spMkLst>
        </pc:spChg>
      </pc:sldChg>
      <pc:sldChg chg="modSp">
        <pc:chgData name="M.Aamir Saleem M.Saleem" userId="ef31f94488006d7d" providerId="Windows Live" clId="Web-{FE51D098-0ABD-4D47-A7DD-A74F5A1509C7}" dt="2019-06-15T06:55:59.560" v="58" actId="20577"/>
        <pc:sldMkLst>
          <pc:docMk/>
          <pc:sldMk cId="4231269420" sldId="298"/>
        </pc:sldMkLst>
        <pc:spChg chg="mod">
          <ac:chgData name="M.Aamir Saleem M.Saleem" userId="ef31f94488006d7d" providerId="Windows Live" clId="Web-{FE51D098-0ABD-4D47-A7DD-A74F5A1509C7}" dt="2019-06-15T06:55:59.560" v="58" actId="20577"/>
          <ac:spMkLst>
            <pc:docMk/>
            <pc:sldMk cId="4231269420" sldId="298"/>
            <ac:spMk id="2" creationId="{F631C03F-7AD1-4391-89CE-4F864F937538}"/>
          </ac:spMkLst>
        </pc:spChg>
        <pc:spChg chg="mod">
          <ac:chgData name="M.Aamir Saleem M.Saleem" userId="ef31f94488006d7d" providerId="Windows Live" clId="Web-{FE51D098-0ABD-4D47-A7DD-A74F5A1509C7}" dt="2019-06-15T06:52:58.115" v="16" actId="1076"/>
          <ac:spMkLst>
            <pc:docMk/>
            <pc:sldMk cId="4231269420" sldId="298"/>
            <ac:spMk id="3" creationId="{A5467C0C-0D6D-410A-9210-CE7D426F5FDA}"/>
          </ac:spMkLst>
        </pc:spChg>
      </pc:sldChg>
      <pc:sldChg chg="modSp">
        <pc:chgData name="M.Aamir Saleem M.Saleem" userId="ef31f94488006d7d" providerId="Windows Live" clId="Web-{FE51D098-0ABD-4D47-A7DD-A74F5A1509C7}" dt="2019-06-15T06:56:30.248" v="63" actId="1076"/>
        <pc:sldMkLst>
          <pc:docMk/>
          <pc:sldMk cId="1095186803" sldId="329"/>
        </pc:sldMkLst>
        <pc:spChg chg="mod">
          <ac:chgData name="M.Aamir Saleem M.Saleem" userId="ef31f94488006d7d" providerId="Windows Live" clId="Web-{FE51D098-0ABD-4D47-A7DD-A74F5A1509C7}" dt="2019-06-15T06:56:30.248" v="63" actId="1076"/>
          <ac:spMkLst>
            <pc:docMk/>
            <pc:sldMk cId="1095186803" sldId="329"/>
            <ac:spMk id="3" creationId="{A5467C0C-0D6D-410A-9210-CE7D426F5FDA}"/>
          </ac:spMkLst>
        </pc:spChg>
      </pc:sldChg>
      <pc:sldChg chg="modSp">
        <pc:chgData name="M.Aamir Saleem M.Saleem" userId="ef31f94488006d7d" providerId="Windows Live" clId="Web-{FE51D098-0ABD-4D47-A7DD-A74F5A1509C7}" dt="2019-06-15T06:56:40.920" v="64" actId="1076"/>
        <pc:sldMkLst>
          <pc:docMk/>
          <pc:sldMk cId="403577925" sldId="330"/>
        </pc:sldMkLst>
        <pc:spChg chg="mod">
          <ac:chgData name="M.Aamir Saleem M.Saleem" userId="ef31f94488006d7d" providerId="Windows Live" clId="Web-{FE51D098-0ABD-4D47-A7DD-A74F5A1509C7}" dt="2019-06-15T06:56:40.920" v="64" actId="1076"/>
          <ac:spMkLst>
            <pc:docMk/>
            <pc:sldMk cId="403577925" sldId="330"/>
            <ac:spMk id="3" creationId="{A5467C0C-0D6D-410A-9210-CE7D426F5FDA}"/>
          </ac:spMkLst>
        </pc:spChg>
      </pc:sldChg>
      <pc:sldChg chg="modSp">
        <pc:chgData name="M.Aamir Saleem M.Saleem" userId="ef31f94488006d7d" providerId="Windows Live" clId="Web-{FE51D098-0ABD-4D47-A7DD-A74F5A1509C7}" dt="2019-06-15T06:56:54.013" v="67" actId="1076"/>
        <pc:sldMkLst>
          <pc:docMk/>
          <pc:sldMk cId="4286034688" sldId="331"/>
        </pc:sldMkLst>
        <pc:spChg chg="mod">
          <ac:chgData name="M.Aamir Saleem M.Saleem" userId="ef31f94488006d7d" providerId="Windows Live" clId="Web-{FE51D098-0ABD-4D47-A7DD-A74F5A1509C7}" dt="2019-06-15T06:56:54.013" v="67" actId="1076"/>
          <ac:spMkLst>
            <pc:docMk/>
            <pc:sldMk cId="4286034688" sldId="331"/>
            <ac:spMk id="3" creationId="{A5467C0C-0D6D-410A-9210-CE7D426F5FDA}"/>
          </ac:spMkLst>
        </pc:spChg>
      </pc:sldChg>
      <pc:sldChg chg="modSp">
        <pc:chgData name="M.Aamir Saleem M.Saleem" userId="ef31f94488006d7d" providerId="Windows Live" clId="Web-{FE51D098-0ABD-4D47-A7DD-A74F5A1509C7}" dt="2019-06-15T06:56:45.920" v="66" actId="1076"/>
        <pc:sldMkLst>
          <pc:docMk/>
          <pc:sldMk cId="1835101764" sldId="332"/>
        </pc:sldMkLst>
        <pc:spChg chg="mod">
          <ac:chgData name="M.Aamir Saleem M.Saleem" userId="ef31f94488006d7d" providerId="Windows Live" clId="Web-{FE51D098-0ABD-4D47-A7DD-A74F5A1509C7}" dt="2019-06-15T06:56:45.920" v="66" actId="1076"/>
          <ac:spMkLst>
            <pc:docMk/>
            <pc:sldMk cId="1835101764" sldId="332"/>
            <ac:spMk id="3" creationId="{A5467C0C-0D6D-410A-9210-CE7D426F5FDA}"/>
          </ac:spMkLst>
        </pc:spChg>
      </pc:sldChg>
      <pc:sldChg chg="modSp">
        <pc:chgData name="M.Aamir Saleem M.Saleem" userId="ef31f94488006d7d" providerId="Windows Live" clId="Web-{FE51D098-0ABD-4D47-A7DD-A74F5A1509C7}" dt="2019-06-15T06:51:47.459" v="2" actId="20577"/>
        <pc:sldMkLst>
          <pc:docMk/>
          <pc:sldMk cId="1740631119" sldId="333"/>
        </pc:sldMkLst>
        <pc:spChg chg="mod">
          <ac:chgData name="M.Aamir Saleem M.Saleem" userId="ef31f94488006d7d" providerId="Windows Live" clId="Web-{FE51D098-0ABD-4D47-A7DD-A74F5A1509C7}" dt="2019-06-15T06:51:47.459" v="2" actId="20577"/>
          <ac:spMkLst>
            <pc:docMk/>
            <pc:sldMk cId="1740631119" sldId="333"/>
            <ac:spMk id="2" creationId="{F631C03F-7AD1-4391-89CE-4F864F937538}"/>
          </ac:spMkLst>
        </pc:spChg>
      </pc:sldChg>
      <pc:sldChg chg="modSp">
        <pc:chgData name="M.Aamir Saleem M.Saleem" userId="ef31f94488006d7d" providerId="Windows Live" clId="Web-{FE51D098-0ABD-4D47-A7DD-A74F5A1509C7}" dt="2019-06-15T06:55:09.857" v="55" actId="1076"/>
        <pc:sldMkLst>
          <pc:docMk/>
          <pc:sldMk cId="3773788955" sldId="334"/>
        </pc:sldMkLst>
        <pc:spChg chg="mod">
          <ac:chgData name="M.Aamir Saleem M.Saleem" userId="ef31f94488006d7d" providerId="Windows Live" clId="Web-{FE51D098-0ABD-4D47-A7DD-A74F5A1509C7}" dt="2019-06-15T06:55:09.857" v="55" actId="1076"/>
          <ac:spMkLst>
            <pc:docMk/>
            <pc:sldMk cId="3773788955" sldId="334"/>
            <ac:spMk id="3" creationId="{A5467C0C-0D6D-410A-9210-CE7D426F5FDA}"/>
          </ac:spMkLst>
        </pc:spChg>
      </pc:sldChg>
      <pc:sldChg chg="modSp">
        <pc:chgData name="M.Aamir Saleem M.Saleem" userId="ef31f94488006d7d" providerId="Windows Live" clId="Web-{FE51D098-0ABD-4D47-A7DD-A74F5A1509C7}" dt="2019-06-15T06:51:47.677" v="6" actId="1076"/>
        <pc:sldMkLst>
          <pc:docMk/>
          <pc:sldMk cId="1275806301" sldId="335"/>
        </pc:sldMkLst>
        <pc:spChg chg="mod">
          <ac:chgData name="M.Aamir Saleem M.Saleem" userId="ef31f94488006d7d" providerId="Windows Live" clId="Web-{FE51D098-0ABD-4D47-A7DD-A74F5A1509C7}" dt="2019-06-15T06:51:47.677" v="6" actId="1076"/>
          <ac:spMkLst>
            <pc:docMk/>
            <pc:sldMk cId="1275806301" sldId="335"/>
            <ac:spMk id="3" creationId="{A5467C0C-0D6D-410A-9210-CE7D426F5FDA}"/>
          </ac:spMkLst>
        </pc:spChg>
      </pc:sldChg>
      <pc:sldChg chg="modSp">
        <pc:chgData name="M.Aamir Saleem M.Saleem" userId="ef31f94488006d7d" providerId="Windows Live" clId="Web-{FE51D098-0ABD-4D47-A7DD-A74F5A1509C7}" dt="2019-06-15T06:51:47.427" v="0" actId="20577"/>
        <pc:sldMkLst>
          <pc:docMk/>
          <pc:sldMk cId="1986378318" sldId="336"/>
        </pc:sldMkLst>
        <pc:spChg chg="mod">
          <ac:chgData name="M.Aamir Saleem M.Saleem" userId="ef31f94488006d7d" providerId="Windows Live" clId="Web-{FE51D098-0ABD-4D47-A7DD-A74F5A1509C7}" dt="2019-06-15T06:51:47.427" v="0" actId="20577"/>
          <ac:spMkLst>
            <pc:docMk/>
            <pc:sldMk cId="1986378318" sldId="336"/>
            <ac:spMk id="3" creationId="{A5467C0C-0D6D-410A-9210-CE7D426F5FDA}"/>
          </ac:spMkLst>
        </pc:spChg>
      </pc:sldChg>
    </pc:docChg>
  </pc:docChgLst>
  <pc:docChgLst>
    <pc:chgData name="M.Aamir Saleem M.Saleem" userId="ef31f94488006d7d" providerId="Windows Live" clId="Web-{275573A6-68B0-44CC-8295-7AFECEEDC955}"/>
    <pc:docChg chg="addSld modSld sldOrd">
      <pc:chgData name="M.Aamir Saleem M.Saleem" userId="ef31f94488006d7d" providerId="Windows Live" clId="Web-{275573A6-68B0-44CC-8295-7AFECEEDC955}" dt="2018-12-08T19:02:25.451" v="1055"/>
      <pc:docMkLst>
        <pc:docMk/>
      </pc:docMkLst>
      <pc:sldChg chg="modSp">
        <pc:chgData name="M.Aamir Saleem M.Saleem" userId="ef31f94488006d7d" providerId="Windows Live" clId="Web-{275573A6-68B0-44CC-8295-7AFECEEDC955}" dt="2018-12-08T17:56:10.490" v="110" actId="20577"/>
        <pc:sldMkLst>
          <pc:docMk/>
          <pc:sldMk cId="403577925" sldId="330"/>
        </pc:sldMkLst>
        <pc:spChg chg="mod">
          <ac:chgData name="M.Aamir Saleem M.Saleem" userId="ef31f94488006d7d" providerId="Windows Live" clId="Web-{275573A6-68B0-44CC-8295-7AFECEEDC955}" dt="2018-12-08T17:56:10.490" v="110" actId="20577"/>
          <ac:spMkLst>
            <pc:docMk/>
            <pc:sldMk cId="403577925" sldId="330"/>
            <ac:spMk id="2" creationId="{F631C03F-7AD1-4391-89CE-4F864F937538}"/>
          </ac:spMkLst>
        </pc:spChg>
      </pc:sldChg>
      <pc:sldChg chg="modSp">
        <pc:chgData name="M.Aamir Saleem M.Saleem" userId="ef31f94488006d7d" providerId="Windows Live" clId="Web-{275573A6-68B0-44CC-8295-7AFECEEDC955}" dt="2018-12-08T18:57:04.070" v="1025" actId="20577"/>
        <pc:sldMkLst>
          <pc:docMk/>
          <pc:sldMk cId="4286034688" sldId="331"/>
        </pc:sldMkLst>
        <pc:spChg chg="mod">
          <ac:chgData name="M.Aamir Saleem M.Saleem" userId="ef31f94488006d7d" providerId="Windows Live" clId="Web-{275573A6-68B0-44CC-8295-7AFECEEDC955}" dt="2018-12-08T18:54:35.146" v="978" actId="20577"/>
          <ac:spMkLst>
            <pc:docMk/>
            <pc:sldMk cId="4286034688" sldId="331"/>
            <ac:spMk id="2" creationId="{F631C03F-7AD1-4391-89CE-4F864F937538}"/>
          </ac:spMkLst>
        </pc:spChg>
        <pc:spChg chg="mod">
          <ac:chgData name="M.Aamir Saleem M.Saleem" userId="ef31f94488006d7d" providerId="Windows Live" clId="Web-{275573A6-68B0-44CC-8295-7AFECEEDC955}" dt="2018-12-08T18:57:04.070" v="1025" actId="20577"/>
          <ac:spMkLst>
            <pc:docMk/>
            <pc:sldMk cId="4286034688" sldId="331"/>
            <ac:spMk id="3" creationId="{A5467C0C-0D6D-410A-9210-CE7D426F5FDA}"/>
          </ac:spMkLst>
        </pc:spChg>
      </pc:sldChg>
      <pc:sldChg chg="modSp ord">
        <pc:chgData name="M.Aamir Saleem M.Saleem" userId="ef31f94488006d7d" providerId="Windows Live" clId="Web-{275573A6-68B0-44CC-8295-7AFECEEDC955}" dt="2018-12-08T18:06:27.045" v="252" actId="20577"/>
        <pc:sldMkLst>
          <pc:docMk/>
          <pc:sldMk cId="1835101764" sldId="332"/>
        </pc:sldMkLst>
        <pc:spChg chg="mod">
          <ac:chgData name="M.Aamir Saleem M.Saleem" userId="ef31f94488006d7d" providerId="Windows Live" clId="Web-{275573A6-68B0-44CC-8295-7AFECEEDC955}" dt="2018-12-08T18:06:27.045" v="252" actId="20577"/>
          <ac:spMkLst>
            <pc:docMk/>
            <pc:sldMk cId="1835101764" sldId="332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275573A6-68B0-44CC-8295-7AFECEEDC955}" dt="2018-12-08T17:56:48.397" v="126" actId="20577"/>
        <pc:sldMkLst>
          <pc:docMk/>
          <pc:sldMk cId="1399993930" sldId="337"/>
        </pc:sldMkLst>
        <pc:spChg chg="mod">
          <ac:chgData name="M.Aamir Saleem M.Saleem" userId="ef31f94488006d7d" providerId="Windows Live" clId="Web-{275573A6-68B0-44CC-8295-7AFECEEDC955}" dt="2018-12-08T17:56:48.397" v="126" actId="20577"/>
          <ac:spMkLst>
            <pc:docMk/>
            <pc:sldMk cId="1399993930" sldId="337"/>
            <ac:spMk id="2" creationId="{F631C03F-7AD1-4391-89CE-4F864F937538}"/>
          </ac:spMkLst>
        </pc:spChg>
        <pc:spChg chg="mod">
          <ac:chgData name="M.Aamir Saleem M.Saleem" userId="ef31f94488006d7d" providerId="Windows Live" clId="Web-{275573A6-68B0-44CC-8295-7AFECEEDC955}" dt="2018-12-08T17:55:39.365" v="101" actId="20577"/>
          <ac:spMkLst>
            <pc:docMk/>
            <pc:sldMk cId="1399993930" sldId="337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275573A6-68B0-44CC-8295-7AFECEEDC955}" dt="2018-12-08T18:13:17.909" v="282" actId="20577"/>
        <pc:sldMkLst>
          <pc:docMk/>
          <pc:sldMk cId="3247289097" sldId="338"/>
        </pc:sldMkLst>
        <pc:spChg chg="mod">
          <ac:chgData name="M.Aamir Saleem M.Saleem" userId="ef31f94488006d7d" providerId="Windows Live" clId="Web-{275573A6-68B0-44CC-8295-7AFECEEDC955}" dt="2018-12-08T17:56:55.772" v="134" actId="20577"/>
          <ac:spMkLst>
            <pc:docMk/>
            <pc:sldMk cId="3247289097" sldId="338"/>
            <ac:spMk id="2" creationId="{F631C03F-7AD1-4391-89CE-4F864F937538}"/>
          </ac:spMkLst>
        </pc:spChg>
        <pc:spChg chg="mod">
          <ac:chgData name="M.Aamir Saleem M.Saleem" userId="ef31f94488006d7d" providerId="Windows Live" clId="Web-{275573A6-68B0-44CC-8295-7AFECEEDC955}" dt="2018-12-08T18:13:17.909" v="282" actId="20577"/>
          <ac:spMkLst>
            <pc:docMk/>
            <pc:sldMk cId="3247289097" sldId="338"/>
            <ac:spMk id="3" creationId="{A5467C0C-0D6D-410A-9210-CE7D426F5FDA}"/>
          </ac:spMkLst>
        </pc:spChg>
      </pc:sldChg>
      <pc:sldChg chg="addSp modSp add ord replId">
        <pc:chgData name="M.Aamir Saleem M.Saleem" userId="ef31f94488006d7d" providerId="Windows Live" clId="Web-{275573A6-68B0-44CC-8295-7AFECEEDC955}" dt="2018-12-08T18:30:44.453" v="488"/>
        <pc:sldMkLst>
          <pc:docMk/>
          <pc:sldMk cId="3145286380" sldId="339"/>
        </pc:sldMkLst>
        <pc:spChg chg="mod">
          <ac:chgData name="M.Aamir Saleem M.Saleem" userId="ef31f94488006d7d" providerId="Windows Live" clId="Web-{275573A6-68B0-44CC-8295-7AFECEEDC955}" dt="2018-12-08T18:28:06.545" v="419" actId="20577"/>
          <ac:spMkLst>
            <pc:docMk/>
            <pc:sldMk cId="3145286380" sldId="339"/>
            <ac:spMk id="3" creationId="{A5467C0C-0D6D-410A-9210-CE7D426F5FDA}"/>
          </ac:spMkLst>
        </pc:spChg>
        <pc:graphicFrameChg chg="add mod modGraphic">
          <ac:chgData name="M.Aamir Saleem M.Saleem" userId="ef31f94488006d7d" providerId="Windows Live" clId="Web-{275573A6-68B0-44CC-8295-7AFECEEDC955}" dt="2018-12-08T18:30:44.453" v="488"/>
          <ac:graphicFrameMkLst>
            <pc:docMk/>
            <pc:sldMk cId="3145286380" sldId="339"/>
            <ac:graphicFrameMk id="4" creationId="{D9D9AEDD-2CC5-482C-987D-0CF101E8BA16}"/>
          </ac:graphicFrameMkLst>
        </pc:graphicFrameChg>
      </pc:sldChg>
      <pc:sldChg chg="modSp add replId">
        <pc:chgData name="M.Aamir Saleem M.Saleem" userId="ef31f94488006d7d" providerId="Windows Live" clId="Web-{275573A6-68B0-44CC-8295-7AFECEEDC955}" dt="2018-12-08T18:38:53.709" v="668" actId="20577"/>
        <pc:sldMkLst>
          <pc:docMk/>
          <pc:sldMk cId="2026821016" sldId="340"/>
        </pc:sldMkLst>
        <pc:spChg chg="mod">
          <ac:chgData name="M.Aamir Saleem M.Saleem" userId="ef31f94488006d7d" providerId="Windows Live" clId="Web-{275573A6-68B0-44CC-8295-7AFECEEDC955}" dt="2018-12-08T18:38:47.647" v="665" actId="20577"/>
          <ac:spMkLst>
            <pc:docMk/>
            <pc:sldMk cId="2026821016" sldId="340"/>
            <ac:spMk id="2" creationId="{F631C03F-7AD1-4391-89CE-4F864F937538}"/>
          </ac:spMkLst>
        </pc:spChg>
        <pc:spChg chg="mod">
          <ac:chgData name="M.Aamir Saleem M.Saleem" userId="ef31f94488006d7d" providerId="Windows Live" clId="Web-{275573A6-68B0-44CC-8295-7AFECEEDC955}" dt="2018-12-08T18:38:53.709" v="668" actId="20577"/>
          <ac:spMkLst>
            <pc:docMk/>
            <pc:sldMk cId="2026821016" sldId="340"/>
            <ac:spMk id="3" creationId="{A5467C0C-0D6D-410A-9210-CE7D426F5FDA}"/>
          </ac:spMkLst>
        </pc:spChg>
      </pc:sldChg>
      <pc:sldChg chg="addSp delSp modSp add replId">
        <pc:chgData name="M.Aamir Saleem M.Saleem" userId="ef31f94488006d7d" providerId="Windows Live" clId="Web-{275573A6-68B0-44CC-8295-7AFECEEDC955}" dt="2018-12-08T18:34:46.237" v="587"/>
        <pc:sldMkLst>
          <pc:docMk/>
          <pc:sldMk cId="352387038" sldId="341"/>
        </pc:sldMkLst>
        <pc:spChg chg="mod">
          <ac:chgData name="M.Aamir Saleem M.Saleem" userId="ef31f94488006d7d" providerId="Windows Live" clId="Web-{275573A6-68B0-44CC-8295-7AFECEEDC955}" dt="2018-12-08T18:31:54.751" v="506" actId="20577"/>
          <ac:spMkLst>
            <pc:docMk/>
            <pc:sldMk cId="352387038" sldId="341"/>
            <ac:spMk id="3" creationId="{A5467C0C-0D6D-410A-9210-CE7D426F5FDA}"/>
          </ac:spMkLst>
        </pc:spChg>
        <pc:graphicFrameChg chg="mod modGraphic">
          <ac:chgData name="M.Aamir Saleem M.Saleem" userId="ef31f94488006d7d" providerId="Windows Live" clId="Web-{275573A6-68B0-44CC-8295-7AFECEEDC955}" dt="2018-12-08T18:34:46.237" v="587"/>
          <ac:graphicFrameMkLst>
            <pc:docMk/>
            <pc:sldMk cId="352387038" sldId="341"/>
            <ac:graphicFrameMk id="4" creationId="{D9D9AEDD-2CC5-482C-987D-0CF101E8BA16}"/>
          </ac:graphicFrameMkLst>
        </pc:graphicFrameChg>
        <pc:graphicFrameChg chg="add del mod">
          <ac:chgData name="M.Aamir Saleem M.Saleem" userId="ef31f94488006d7d" providerId="Windows Live" clId="Web-{275573A6-68B0-44CC-8295-7AFECEEDC955}" dt="2018-12-08T18:33:01.346" v="532"/>
          <ac:graphicFrameMkLst>
            <pc:docMk/>
            <pc:sldMk cId="352387038" sldId="341"/>
            <ac:graphicFrameMk id="6" creationId="{99DC72DF-BF4A-4BAD-A539-1D5757DC925B}"/>
          </ac:graphicFrameMkLst>
        </pc:graphicFrameChg>
      </pc:sldChg>
      <pc:sldChg chg="modSp add replId">
        <pc:chgData name="M.Aamir Saleem M.Saleem" userId="ef31f94488006d7d" providerId="Windows Live" clId="Web-{275573A6-68B0-44CC-8295-7AFECEEDC955}" dt="2018-12-08T18:38:37.084" v="659" actId="20577"/>
        <pc:sldMkLst>
          <pc:docMk/>
          <pc:sldMk cId="2724086730" sldId="342"/>
        </pc:sldMkLst>
        <pc:spChg chg="mod">
          <ac:chgData name="M.Aamir Saleem M.Saleem" userId="ef31f94488006d7d" providerId="Windows Live" clId="Web-{275573A6-68B0-44CC-8295-7AFECEEDC955}" dt="2018-12-08T18:38:05.537" v="647" actId="20577"/>
          <ac:spMkLst>
            <pc:docMk/>
            <pc:sldMk cId="2724086730" sldId="342"/>
            <ac:spMk id="2" creationId="{F631C03F-7AD1-4391-89CE-4F864F937538}"/>
          </ac:spMkLst>
        </pc:spChg>
        <pc:spChg chg="mod">
          <ac:chgData name="M.Aamir Saleem M.Saleem" userId="ef31f94488006d7d" providerId="Windows Live" clId="Web-{275573A6-68B0-44CC-8295-7AFECEEDC955}" dt="2018-12-08T18:38:37.084" v="659" actId="20577"/>
          <ac:spMkLst>
            <pc:docMk/>
            <pc:sldMk cId="2724086730" sldId="342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275573A6-68B0-44CC-8295-7AFECEEDC955}" dt="2018-12-08T18:42:23.868" v="761" actId="20577"/>
        <pc:sldMkLst>
          <pc:docMk/>
          <pc:sldMk cId="2828006701" sldId="343"/>
        </pc:sldMkLst>
        <pc:spChg chg="mod">
          <ac:chgData name="M.Aamir Saleem M.Saleem" userId="ef31f94488006d7d" providerId="Windows Live" clId="Web-{275573A6-68B0-44CC-8295-7AFECEEDC955}" dt="2018-12-08T18:42:23.868" v="761" actId="20577"/>
          <ac:spMkLst>
            <pc:docMk/>
            <pc:sldMk cId="2828006701" sldId="343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275573A6-68B0-44CC-8295-7AFECEEDC955}" dt="2018-12-08T18:55:58.225" v="999" actId="20577"/>
        <pc:sldMkLst>
          <pc:docMk/>
          <pc:sldMk cId="3134919201" sldId="344"/>
        </pc:sldMkLst>
        <pc:spChg chg="mod">
          <ac:chgData name="M.Aamir Saleem M.Saleem" userId="ef31f94488006d7d" providerId="Windows Live" clId="Web-{275573A6-68B0-44CC-8295-7AFECEEDC955}" dt="2018-12-08T18:54:50.052" v="983" actId="20577"/>
          <ac:spMkLst>
            <pc:docMk/>
            <pc:sldMk cId="3134919201" sldId="344"/>
            <ac:spMk id="2" creationId="{F631C03F-7AD1-4391-89CE-4F864F937538}"/>
          </ac:spMkLst>
        </pc:spChg>
        <pc:spChg chg="mod">
          <ac:chgData name="M.Aamir Saleem M.Saleem" userId="ef31f94488006d7d" providerId="Windows Live" clId="Web-{275573A6-68B0-44CC-8295-7AFECEEDC955}" dt="2018-12-08T18:55:58.225" v="999" actId="20577"/>
          <ac:spMkLst>
            <pc:docMk/>
            <pc:sldMk cId="3134919201" sldId="344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275573A6-68B0-44CC-8295-7AFECEEDC955}" dt="2018-12-08T18:54:58.349" v="989" actId="20577"/>
        <pc:sldMkLst>
          <pc:docMk/>
          <pc:sldMk cId="3686117198" sldId="345"/>
        </pc:sldMkLst>
        <pc:spChg chg="mod">
          <ac:chgData name="M.Aamir Saleem M.Saleem" userId="ef31f94488006d7d" providerId="Windows Live" clId="Web-{275573A6-68B0-44CC-8295-7AFECEEDC955}" dt="2018-12-08T18:54:58.349" v="989" actId="20577"/>
          <ac:spMkLst>
            <pc:docMk/>
            <pc:sldMk cId="3686117198" sldId="345"/>
            <ac:spMk id="2" creationId="{F631C03F-7AD1-4391-89CE-4F864F937538}"/>
          </ac:spMkLst>
        </pc:spChg>
        <pc:spChg chg="mod">
          <ac:chgData name="M.Aamir Saleem M.Saleem" userId="ef31f94488006d7d" providerId="Windows Live" clId="Web-{275573A6-68B0-44CC-8295-7AFECEEDC955}" dt="2018-12-08T18:52:28.129" v="941" actId="20577"/>
          <ac:spMkLst>
            <pc:docMk/>
            <pc:sldMk cId="3686117198" sldId="345"/>
            <ac:spMk id="3" creationId="{A5467C0C-0D6D-410A-9210-CE7D426F5FDA}"/>
          </ac:spMkLst>
        </pc:spChg>
      </pc:sldChg>
      <pc:sldChg chg="addSp modSp add mod replId setBg">
        <pc:chgData name="M.Aamir Saleem M.Saleem" userId="ef31f94488006d7d" providerId="Windows Live" clId="Web-{275573A6-68B0-44CC-8295-7AFECEEDC955}" dt="2018-12-08T19:02:25.451" v="1055"/>
        <pc:sldMkLst>
          <pc:docMk/>
          <pc:sldMk cId="95710568" sldId="346"/>
        </pc:sldMkLst>
        <pc:spChg chg="mod">
          <ac:chgData name="M.Aamir Saleem M.Saleem" userId="ef31f94488006d7d" providerId="Windows Live" clId="Web-{275573A6-68B0-44CC-8295-7AFECEEDC955}" dt="2018-12-08T19:02:25.451" v="1055"/>
          <ac:spMkLst>
            <pc:docMk/>
            <pc:sldMk cId="95710568" sldId="346"/>
            <ac:spMk id="2" creationId="{F631C03F-7AD1-4391-89CE-4F864F937538}"/>
          </ac:spMkLst>
        </pc:spChg>
        <pc:spChg chg="mod">
          <ac:chgData name="M.Aamir Saleem M.Saleem" userId="ef31f94488006d7d" providerId="Windows Live" clId="Web-{275573A6-68B0-44CC-8295-7AFECEEDC955}" dt="2018-12-08T19:02:25.451" v="1055"/>
          <ac:spMkLst>
            <pc:docMk/>
            <pc:sldMk cId="95710568" sldId="346"/>
            <ac:spMk id="3" creationId="{A5467C0C-0D6D-410A-9210-CE7D426F5FDA}"/>
          </ac:spMkLst>
        </pc:spChg>
        <pc:picChg chg="add mod">
          <ac:chgData name="M.Aamir Saleem M.Saleem" userId="ef31f94488006d7d" providerId="Windows Live" clId="Web-{275573A6-68B0-44CC-8295-7AFECEEDC955}" dt="2018-12-08T19:02:25.451" v="1055"/>
          <ac:picMkLst>
            <pc:docMk/>
            <pc:sldMk cId="95710568" sldId="346"/>
            <ac:picMk id="4" creationId="{DF916134-AB2D-45A0-9AB8-6D1F4931732C}"/>
          </ac:picMkLst>
        </pc:picChg>
      </pc:sldChg>
    </pc:docChg>
  </pc:docChgLst>
  <pc:docChgLst>
    <pc:chgData name="M.Aamir Saleem M.Saleem" userId="ef31f94488006d7d" providerId="Windows Live" clId="Web-{351B9A0E-52C9-4233-AE8C-0161771B2231}"/>
    <pc:docChg chg="addSld modSld">
      <pc:chgData name="M.Aamir Saleem M.Saleem" userId="ef31f94488006d7d" providerId="Windows Live" clId="Web-{351B9A0E-52C9-4233-AE8C-0161771B2231}" dt="2018-12-14T18:37:44.395" v="165" actId="20577"/>
      <pc:docMkLst>
        <pc:docMk/>
      </pc:docMkLst>
      <pc:sldChg chg="modSp">
        <pc:chgData name="M.Aamir Saleem M.Saleem" userId="ef31f94488006d7d" providerId="Windows Live" clId="Web-{351B9A0E-52C9-4233-AE8C-0161771B2231}" dt="2018-12-14T18:37:31.238" v="163" actId="20577"/>
        <pc:sldMkLst>
          <pc:docMk/>
          <pc:sldMk cId="2026821016" sldId="340"/>
        </pc:sldMkLst>
        <pc:spChg chg="mod">
          <ac:chgData name="M.Aamir Saleem M.Saleem" userId="ef31f94488006d7d" providerId="Windows Live" clId="Web-{351B9A0E-52C9-4233-AE8C-0161771B2231}" dt="2018-12-14T18:37:31.238" v="163" actId="20577"/>
          <ac:spMkLst>
            <pc:docMk/>
            <pc:sldMk cId="2026821016" sldId="340"/>
            <ac:spMk id="3" creationId="{A5467C0C-0D6D-410A-9210-CE7D426F5FDA}"/>
          </ac:spMkLst>
        </pc:spChg>
      </pc:sldChg>
      <pc:sldChg chg="modSp">
        <pc:chgData name="M.Aamir Saleem M.Saleem" userId="ef31f94488006d7d" providerId="Windows Live" clId="Web-{351B9A0E-52C9-4233-AE8C-0161771B2231}" dt="2018-12-14T18:17:18.866" v="12" actId="20577"/>
        <pc:sldMkLst>
          <pc:docMk/>
          <pc:sldMk cId="974148653" sldId="352"/>
        </pc:sldMkLst>
        <pc:spChg chg="mod">
          <ac:chgData name="M.Aamir Saleem M.Saleem" userId="ef31f94488006d7d" providerId="Windows Live" clId="Web-{351B9A0E-52C9-4233-AE8C-0161771B2231}" dt="2018-12-14T18:17:18.866" v="12" actId="20577"/>
          <ac:spMkLst>
            <pc:docMk/>
            <pc:sldMk cId="974148653" sldId="352"/>
            <ac:spMk id="2" creationId="{F631C03F-7AD1-4391-89CE-4F864F937538}"/>
          </ac:spMkLst>
        </pc:spChg>
      </pc:sldChg>
      <pc:sldChg chg="addSp modSp">
        <pc:chgData name="M.Aamir Saleem M.Saleem" userId="ef31f94488006d7d" providerId="Windows Live" clId="Web-{351B9A0E-52C9-4233-AE8C-0161771B2231}" dt="2018-12-14T18:21:40.197" v="29" actId="20577"/>
        <pc:sldMkLst>
          <pc:docMk/>
          <pc:sldMk cId="2146097084" sldId="353"/>
        </pc:sldMkLst>
        <pc:spChg chg="mod">
          <ac:chgData name="M.Aamir Saleem M.Saleem" userId="ef31f94488006d7d" providerId="Windows Live" clId="Web-{351B9A0E-52C9-4233-AE8C-0161771B2231}" dt="2018-12-14T18:21:40.197" v="29" actId="20577"/>
          <ac:spMkLst>
            <pc:docMk/>
            <pc:sldMk cId="2146097084" sldId="353"/>
            <ac:spMk id="2" creationId="{F631C03F-7AD1-4391-89CE-4F864F937538}"/>
          </ac:spMkLst>
        </pc:spChg>
        <pc:spChg chg="mod">
          <ac:chgData name="M.Aamir Saleem M.Saleem" userId="ef31f94488006d7d" providerId="Windows Live" clId="Web-{351B9A0E-52C9-4233-AE8C-0161771B2231}" dt="2018-12-14T18:17:40.647" v="28" actId="1076"/>
          <ac:spMkLst>
            <pc:docMk/>
            <pc:sldMk cId="2146097084" sldId="353"/>
            <ac:spMk id="3" creationId="{A5467C0C-0D6D-410A-9210-CE7D426F5FDA}"/>
          </ac:spMkLst>
        </pc:spChg>
        <pc:picChg chg="add mod">
          <ac:chgData name="M.Aamir Saleem M.Saleem" userId="ef31f94488006d7d" providerId="Windows Live" clId="Web-{351B9A0E-52C9-4233-AE8C-0161771B2231}" dt="2018-12-14T18:15:48.599" v="7" actId="1076"/>
          <ac:picMkLst>
            <pc:docMk/>
            <pc:sldMk cId="2146097084" sldId="353"/>
            <ac:picMk id="4" creationId="{6186D5A7-72FF-43B2-B4F2-C1D21C32ED48}"/>
          </ac:picMkLst>
        </pc:picChg>
      </pc:sldChg>
      <pc:sldChg chg="delSp modSp add replId">
        <pc:chgData name="M.Aamir Saleem M.Saleem" userId="ef31f94488006d7d" providerId="Windows Live" clId="Web-{351B9A0E-52C9-4233-AE8C-0161771B2231}" dt="2018-12-14T18:36:01.847" v="161" actId="20577"/>
        <pc:sldMkLst>
          <pc:docMk/>
          <pc:sldMk cId="3128335701" sldId="354"/>
        </pc:sldMkLst>
        <pc:spChg chg="mod">
          <ac:chgData name="M.Aamir Saleem M.Saleem" userId="ef31f94488006d7d" providerId="Windows Live" clId="Web-{351B9A0E-52C9-4233-AE8C-0161771B2231}" dt="2018-12-14T18:22:01.369" v="42" actId="20577"/>
          <ac:spMkLst>
            <pc:docMk/>
            <pc:sldMk cId="3128335701" sldId="354"/>
            <ac:spMk id="2" creationId="{F631C03F-7AD1-4391-89CE-4F864F937538}"/>
          </ac:spMkLst>
        </pc:spChg>
        <pc:spChg chg="mod">
          <ac:chgData name="M.Aamir Saleem M.Saleem" userId="ef31f94488006d7d" providerId="Windows Live" clId="Web-{351B9A0E-52C9-4233-AE8C-0161771B2231}" dt="2018-12-14T18:36:01.847" v="161" actId="20577"/>
          <ac:spMkLst>
            <pc:docMk/>
            <pc:sldMk cId="3128335701" sldId="354"/>
            <ac:spMk id="3" creationId="{A5467C0C-0D6D-410A-9210-CE7D426F5FDA}"/>
          </ac:spMkLst>
        </pc:spChg>
        <pc:picChg chg="del">
          <ac:chgData name="M.Aamir Saleem M.Saleem" userId="ef31f94488006d7d" providerId="Windows Live" clId="Web-{351B9A0E-52C9-4233-AE8C-0161771B2231}" dt="2018-12-14T18:17:11.334" v="9"/>
          <ac:picMkLst>
            <pc:docMk/>
            <pc:sldMk cId="3128335701" sldId="354"/>
            <ac:picMk id="4" creationId="{6186D5A7-72FF-43B2-B4F2-C1D21C32ED48}"/>
          </ac:picMkLst>
        </pc:picChg>
      </pc:sldChg>
    </pc:docChg>
  </pc:docChgLst>
  <pc:docChgLst>
    <pc:chgData name="M.Aamir Saleem M.Saleem" userId="ef31f94488006d7d" providerId="Windows Live" clId="Web-{EC1537FF-1C39-4616-B88B-55BAFC89BADD}"/>
    <pc:docChg chg="modSld">
      <pc:chgData name="M.Aamir Saleem M.Saleem" userId="ef31f94488006d7d" providerId="Windows Live" clId="Web-{EC1537FF-1C39-4616-B88B-55BAFC89BADD}" dt="2018-12-06T09:42:14.021" v="171" actId="20577"/>
      <pc:docMkLst>
        <pc:docMk/>
      </pc:docMkLst>
      <pc:sldChg chg="modSp">
        <pc:chgData name="M.Aamir Saleem M.Saleem" userId="ef31f94488006d7d" providerId="Windows Live" clId="Web-{EC1537FF-1C39-4616-B88B-55BAFC89BADD}" dt="2018-12-06T09:27:59.580" v="21" actId="20577"/>
        <pc:sldMkLst>
          <pc:docMk/>
          <pc:sldMk cId="1927174664" sldId="296"/>
        </pc:sldMkLst>
        <pc:spChg chg="mod">
          <ac:chgData name="M.Aamir Saleem M.Saleem" userId="ef31f94488006d7d" providerId="Windows Live" clId="Web-{EC1537FF-1C39-4616-B88B-55BAFC89BADD}" dt="2018-12-06T09:27:59.580" v="21" actId="20577"/>
          <ac:spMkLst>
            <pc:docMk/>
            <pc:sldMk cId="1927174664" sldId="296"/>
            <ac:spMk id="2" creationId="{F631C03F-7AD1-4391-89CE-4F864F937538}"/>
          </ac:spMkLst>
        </pc:spChg>
        <pc:spChg chg="mod">
          <ac:chgData name="M.Aamir Saleem M.Saleem" userId="ef31f94488006d7d" providerId="Windows Live" clId="Web-{EC1537FF-1C39-4616-B88B-55BAFC89BADD}" dt="2018-12-06T09:27:48.330" v="14" actId="20577"/>
          <ac:spMkLst>
            <pc:docMk/>
            <pc:sldMk cId="1927174664" sldId="296"/>
            <ac:spMk id="3" creationId="{A5467C0C-0D6D-410A-9210-CE7D426F5FDA}"/>
          </ac:spMkLst>
        </pc:spChg>
      </pc:sldChg>
      <pc:sldChg chg="modSp">
        <pc:chgData name="M.Aamir Saleem M.Saleem" userId="ef31f94488006d7d" providerId="Windows Live" clId="Web-{EC1537FF-1C39-4616-B88B-55BAFC89BADD}" dt="2018-12-06T09:37:35.692" v="104" actId="20577"/>
        <pc:sldMkLst>
          <pc:docMk/>
          <pc:sldMk cId="4231269420" sldId="298"/>
        </pc:sldMkLst>
        <pc:spChg chg="mod">
          <ac:chgData name="M.Aamir Saleem M.Saleem" userId="ef31f94488006d7d" providerId="Windows Live" clId="Web-{EC1537FF-1C39-4616-B88B-55BAFC89BADD}" dt="2018-12-06T09:29:11.080" v="27" actId="20577"/>
          <ac:spMkLst>
            <pc:docMk/>
            <pc:sldMk cId="4231269420" sldId="298"/>
            <ac:spMk id="2" creationId="{F631C03F-7AD1-4391-89CE-4F864F937538}"/>
          </ac:spMkLst>
        </pc:spChg>
        <pc:spChg chg="mod">
          <ac:chgData name="M.Aamir Saleem M.Saleem" userId="ef31f94488006d7d" providerId="Windows Live" clId="Web-{EC1537FF-1C39-4616-B88B-55BAFC89BADD}" dt="2018-12-06T09:37:35.692" v="104" actId="20577"/>
          <ac:spMkLst>
            <pc:docMk/>
            <pc:sldMk cId="4231269420" sldId="298"/>
            <ac:spMk id="3" creationId="{A5467C0C-0D6D-410A-9210-CE7D426F5FDA}"/>
          </ac:spMkLst>
        </pc:spChg>
      </pc:sldChg>
      <pc:sldChg chg="modSp">
        <pc:chgData name="M.Aamir Saleem M.Saleem" userId="ef31f94488006d7d" providerId="Windows Live" clId="Web-{EC1537FF-1C39-4616-B88B-55BAFC89BADD}" dt="2018-12-06T09:42:14.021" v="170" actId="20577"/>
        <pc:sldMkLst>
          <pc:docMk/>
          <pc:sldMk cId="1095186803" sldId="329"/>
        </pc:sldMkLst>
        <pc:spChg chg="mod">
          <ac:chgData name="M.Aamir Saleem M.Saleem" userId="ef31f94488006d7d" providerId="Windows Live" clId="Web-{EC1537FF-1C39-4616-B88B-55BAFC89BADD}" dt="2018-12-06T09:29:27.971" v="42" actId="20577"/>
          <ac:spMkLst>
            <pc:docMk/>
            <pc:sldMk cId="1095186803" sldId="329"/>
            <ac:spMk id="2" creationId="{F631C03F-7AD1-4391-89CE-4F864F937538}"/>
          </ac:spMkLst>
        </pc:spChg>
        <pc:spChg chg="mod">
          <ac:chgData name="M.Aamir Saleem M.Saleem" userId="ef31f94488006d7d" providerId="Windows Live" clId="Web-{EC1537FF-1C39-4616-B88B-55BAFC89BADD}" dt="2018-12-06T09:42:14.021" v="170" actId="20577"/>
          <ac:spMkLst>
            <pc:docMk/>
            <pc:sldMk cId="1095186803" sldId="329"/>
            <ac:spMk id="3" creationId="{A5467C0C-0D6D-410A-9210-CE7D426F5FDA}"/>
          </ac:spMkLst>
        </pc:spChg>
      </pc:sldChg>
    </pc:docChg>
  </pc:docChgLst>
  <pc:docChgLst>
    <pc:chgData name="M.Aamir Saleem M.Saleem" userId="ef31f94488006d7d" providerId="Windows Live" clId="Web-{BB07E0F1-921E-44DC-9970-0F07E8B3CE8B}"/>
    <pc:docChg chg="addSld modSld">
      <pc:chgData name="M.Aamir Saleem M.Saleem" userId="ef31f94488006d7d" providerId="Windows Live" clId="Web-{BB07E0F1-921E-44DC-9970-0F07E8B3CE8B}" dt="2018-12-07T15:37:22.378" v="144" actId="20577"/>
      <pc:docMkLst>
        <pc:docMk/>
      </pc:docMkLst>
      <pc:sldChg chg="modSp">
        <pc:chgData name="M.Aamir Saleem M.Saleem" userId="ef31f94488006d7d" providerId="Windows Live" clId="Web-{BB07E0F1-921E-44DC-9970-0F07E8B3CE8B}" dt="2018-12-07T15:29:54.689" v="106" actId="20577"/>
        <pc:sldMkLst>
          <pc:docMk/>
          <pc:sldMk cId="1927174664" sldId="296"/>
        </pc:sldMkLst>
        <pc:spChg chg="mod">
          <ac:chgData name="M.Aamir Saleem M.Saleem" userId="ef31f94488006d7d" providerId="Windows Live" clId="Web-{BB07E0F1-921E-44DC-9970-0F07E8B3CE8B}" dt="2018-12-07T15:29:54.689" v="106" actId="20577"/>
          <ac:spMkLst>
            <pc:docMk/>
            <pc:sldMk cId="1927174664" sldId="296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BB07E0F1-921E-44DC-9970-0F07E8B3CE8B}" dt="2018-12-07T15:37:22.362" v="143" actId="20577"/>
        <pc:sldMkLst>
          <pc:docMk/>
          <pc:sldMk cId="1740631119" sldId="333"/>
        </pc:sldMkLst>
        <pc:spChg chg="mod">
          <ac:chgData name="M.Aamir Saleem M.Saleem" userId="ef31f94488006d7d" providerId="Windows Live" clId="Web-{BB07E0F1-921E-44DC-9970-0F07E8B3CE8B}" dt="2018-12-07T15:34:12.783" v="124" actId="20577"/>
          <ac:spMkLst>
            <pc:docMk/>
            <pc:sldMk cId="1740631119" sldId="333"/>
            <ac:spMk id="2" creationId="{F631C03F-7AD1-4391-89CE-4F864F937538}"/>
          </ac:spMkLst>
        </pc:spChg>
        <pc:spChg chg="mod">
          <ac:chgData name="M.Aamir Saleem M.Saleem" userId="ef31f94488006d7d" providerId="Windows Live" clId="Web-{BB07E0F1-921E-44DC-9970-0F07E8B3CE8B}" dt="2018-12-07T15:37:22.362" v="143" actId="20577"/>
          <ac:spMkLst>
            <pc:docMk/>
            <pc:sldMk cId="1740631119" sldId="333"/>
            <ac:spMk id="3" creationId="{A5467C0C-0D6D-410A-9210-CE7D426F5FDA}"/>
          </ac:spMkLst>
        </pc:spChg>
      </pc:sldChg>
    </pc:docChg>
  </pc:docChgLst>
  <pc:docChgLst>
    <pc:chgData name="M.Aamir Saleem M.Saleem" userId="ef31f94488006d7d" providerId="Windows Live" clId="Web-{D1898A2A-1BC3-46B4-BC8B-E95AE72C71A3}"/>
    <pc:docChg chg="addSld delSld modSld">
      <pc:chgData name="M.Aamir Saleem M.Saleem" userId="ef31f94488006d7d" providerId="Windows Live" clId="Web-{D1898A2A-1BC3-46B4-BC8B-E95AE72C71A3}" dt="2018-12-01T21:28:41.913" v="1233" actId="20577"/>
      <pc:docMkLst>
        <pc:docMk/>
      </pc:docMkLst>
      <pc:sldChg chg="modSp">
        <pc:chgData name="M.Aamir Saleem M.Saleem" userId="ef31f94488006d7d" providerId="Windows Live" clId="Web-{D1898A2A-1BC3-46B4-BC8B-E95AE72C71A3}" dt="2018-12-01T20:50:48.264" v="160" actId="20577"/>
        <pc:sldMkLst>
          <pc:docMk/>
          <pc:sldMk cId="2733054631" sldId="291"/>
        </pc:sldMkLst>
        <pc:spChg chg="mod">
          <ac:chgData name="M.Aamir Saleem M.Saleem" userId="ef31f94488006d7d" providerId="Windows Live" clId="Web-{D1898A2A-1BC3-46B4-BC8B-E95AE72C71A3}" dt="2018-12-01T20:43:21.346" v="4" actId="20577"/>
          <ac:spMkLst>
            <pc:docMk/>
            <pc:sldMk cId="2733054631" sldId="291"/>
            <ac:spMk id="2" creationId="{F631C03F-7AD1-4391-89CE-4F864F937538}"/>
          </ac:spMkLst>
        </pc:spChg>
        <pc:spChg chg="mod">
          <ac:chgData name="M.Aamir Saleem M.Saleem" userId="ef31f94488006d7d" providerId="Windows Live" clId="Web-{D1898A2A-1BC3-46B4-BC8B-E95AE72C71A3}" dt="2018-12-01T20:50:48.264" v="160" actId="20577"/>
          <ac:spMkLst>
            <pc:docMk/>
            <pc:sldMk cId="2733054631" sldId="291"/>
            <ac:spMk id="3" creationId="{A5467C0C-0D6D-410A-9210-CE7D426F5FDA}"/>
          </ac:spMkLst>
        </pc:spChg>
      </pc:sldChg>
      <pc:sldChg chg="del">
        <pc:chgData name="M.Aamir Saleem M.Saleem" userId="ef31f94488006d7d" providerId="Windows Live" clId="Web-{D1898A2A-1BC3-46B4-BC8B-E95AE72C71A3}" dt="2018-12-01T21:04:20.058" v="496"/>
        <pc:sldMkLst>
          <pc:docMk/>
          <pc:sldMk cId="2725240318" sldId="292"/>
        </pc:sldMkLst>
      </pc:sldChg>
      <pc:sldChg chg="del">
        <pc:chgData name="M.Aamir Saleem M.Saleem" userId="ef31f94488006d7d" providerId="Windows Live" clId="Web-{D1898A2A-1BC3-46B4-BC8B-E95AE72C71A3}" dt="2018-12-01T20:42:08.872" v="0"/>
        <pc:sldMkLst>
          <pc:docMk/>
          <pc:sldMk cId="2622339895" sldId="294"/>
        </pc:sldMkLst>
      </pc:sldChg>
      <pc:sldChg chg="addSp delSp modSp">
        <pc:chgData name="M.Aamir Saleem M.Saleem" userId="ef31f94488006d7d" providerId="Windows Live" clId="Web-{D1898A2A-1BC3-46B4-BC8B-E95AE72C71A3}" dt="2018-12-01T21:23:41.866" v="1147" actId="20577"/>
        <pc:sldMkLst>
          <pc:docMk/>
          <pc:sldMk cId="1927174664" sldId="296"/>
        </pc:sldMkLst>
        <pc:spChg chg="mod">
          <ac:chgData name="M.Aamir Saleem M.Saleem" userId="ef31f94488006d7d" providerId="Windows Live" clId="Web-{D1898A2A-1BC3-46B4-BC8B-E95AE72C71A3}" dt="2018-12-01T21:03:43.120" v="490" actId="20577"/>
          <ac:spMkLst>
            <pc:docMk/>
            <pc:sldMk cId="1927174664" sldId="296"/>
            <ac:spMk id="2" creationId="{F631C03F-7AD1-4391-89CE-4F864F937538}"/>
          </ac:spMkLst>
        </pc:spChg>
        <pc:spChg chg="mod">
          <ac:chgData name="M.Aamir Saleem M.Saleem" userId="ef31f94488006d7d" providerId="Windows Live" clId="Web-{D1898A2A-1BC3-46B4-BC8B-E95AE72C71A3}" dt="2018-12-01T21:23:41.866" v="1147" actId="20577"/>
          <ac:spMkLst>
            <pc:docMk/>
            <pc:sldMk cId="1927174664" sldId="296"/>
            <ac:spMk id="3" creationId="{A5467C0C-0D6D-410A-9210-CE7D426F5FDA}"/>
          </ac:spMkLst>
        </pc:spChg>
        <pc:graphicFrameChg chg="add del mod">
          <ac:chgData name="M.Aamir Saleem M.Saleem" userId="ef31f94488006d7d" providerId="Windows Live" clId="Web-{D1898A2A-1BC3-46B4-BC8B-E95AE72C71A3}" dt="2018-12-01T20:56:03.817" v="189"/>
          <ac:graphicFrameMkLst>
            <pc:docMk/>
            <pc:sldMk cId="1927174664" sldId="296"/>
            <ac:graphicFrameMk id="5" creationId="{345397FE-28E8-4A16-9239-52824F6F179A}"/>
          </ac:graphicFrameMkLst>
        </pc:graphicFrameChg>
      </pc:sldChg>
      <pc:sldChg chg="addSp delSp modSp">
        <pc:chgData name="M.Aamir Saleem M.Saleem" userId="ef31f94488006d7d" providerId="Windows Live" clId="Web-{D1898A2A-1BC3-46B4-BC8B-E95AE72C71A3}" dt="2018-12-01T20:53:21.863" v="177" actId="14100"/>
        <pc:sldMkLst>
          <pc:docMk/>
          <pc:sldMk cId="627482133" sldId="297"/>
        </pc:sldMkLst>
        <pc:spChg chg="mod">
          <ac:chgData name="M.Aamir Saleem M.Saleem" userId="ef31f94488006d7d" providerId="Windows Live" clId="Web-{D1898A2A-1BC3-46B4-BC8B-E95AE72C71A3}" dt="2018-12-01T20:52:01.831" v="169" actId="20577"/>
          <ac:spMkLst>
            <pc:docMk/>
            <pc:sldMk cId="627482133" sldId="297"/>
            <ac:spMk id="2" creationId="{F631C03F-7AD1-4391-89CE-4F864F937538}"/>
          </ac:spMkLst>
        </pc:spChg>
        <pc:spChg chg="mod">
          <ac:chgData name="M.Aamir Saleem M.Saleem" userId="ef31f94488006d7d" providerId="Windows Live" clId="Web-{D1898A2A-1BC3-46B4-BC8B-E95AE72C71A3}" dt="2018-12-01T20:51:48.347" v="163" actId="20577"/>
          <ac:spMkLst>
            <pc:docMk/>
            <pc:sldMk cId="627482133" sldId="297"/>
            <ac:spMk id="3" creationId="{A5467C0C-0D6D-410A-9210-CE7D426F5FDA}"/>
          </ac:spMkLst>
        </pc:spChg>
        <pc:picChg chg="add del mod">
          <ac:chgData name="M.Aamir Saleem M.Saleem" userId="ef31f94488006d7d" providerId="Windows Live" clId="Web-{D1898A2A-1BC3-46B4-BC8B-E95AE72C71A3}" dt="2018-12-01T20:53:15.910" v="173"/>
          <ac:picMkLst>
            <pc:docMk/>
            <pc:sldMk cId="627482133" sldId="297"/>
            <ac:picMk id="4" creationId="{1F702079-7B6E-4224-AB14-81065789D54D}"/>
          </ac:picMkLst>
        </pc:picChg>
        <pc:picChg chg="add mod">
          <ac:chgData name="M.Aamir Saleem M.Saleem" userId="ef31f94488006d7d" providerId="Windows Live" clId="Web-{D1898A2A-1BC3-46B4-BC8B-E95AE72C71A3}" dt="2018-12-01T20:53:21.863" v="177" actId="14100"/>
          <ac:picMkLst>
            <pc:docMk/>
            <pc:sldMk cId="627482133" sldId="297"/>
            <ac:picMk id="6" creationId="{62F51AC8-629E-4BD2-80EE-43D50EA83899}"/>
          </ac:picMkLst>
        </pc:picChg>
      </pc:sldChg>
      <pc:sldChg chg="del">
        <pc:chgData name="M.Aamir Saleem M.Saleem" userId="ef31f94488006d7d" providerId="Windows Live" clId="Web-{D1898A2A-1BC3-46B4-BC8B-E95AE72C71A3}" dt="2018-12-01T21:04:07.526" v="494"/>
        <pc:sldMkLst>
          <pc:docMk/>
          <pc:sldMk cId="3332819548" sldId="298"/>
        </pc:sldMkLst>
      </pc:sldChg>
      <pc:sldChg chg="modSp add replId">
        <pc:chgData name="M.Aamir Saleem M.Saleem" userId="ef31f94488006d7d" providerId="Windows Live" clId="Web-{D1898A2A-1BC3-46B4-BC8B-E95AE72C71A3}" dt="2018-12-01T21:23:09.850" v="1140" actId="20577"/>
        <pc:sldMkLst>
          <pc:docMk/>
          <pc:sldMk cId="4231269420" sldId="298"/>
        </pc:sldMkLst>
        <pc:spChg chg="mod">
          <ac:chgData name="M.Aamir Saleem M.Saleem" userId="ef31f94488006d7d" providerId="Windows Live" clId="Web-{D1898A2A-1BC3-46B4-BC8B-E95AE72C71A3}" dt="2018-12-01T21:23:09.850" v="1140" actId="20577"/>
          <ac:spMkLst>
            <pc:docMk/>
            <pc:sldMk cId="4231269420" sldId="298"/>
            <ac:spMk id="3" creationId="{A5467C0C-0D6D-410A-9210-CE7D426F5FDA}"/>
          </ac:spMkLst>
        </pc:spChg>
      </pc:sldChg>
      <pc:sldChg chg="del">
        <pc:chgData name="M.Aamir Saleem M.Saleem" userId="ef31f94488006d7d" providerId="Windows Live" clId="Web-{D1898A2A-1BC3-46B4-BC8B-E95AE72C71A3}" dt="2018-12-01T21:04:01.292" v="493"/>
        <pc:sldMkLst>
          <pc:docMk/>
          <pc:sldMk cId="3478869155" sldId="299"/>
        </pc:sldMkLst>
      </pc:sldChg>
      <pc:sldChg chg="modSp add replId">
        <pc:chgData name="M.Aamir Saleem M.Saleem" userId="ef31f94488006d7d" providerId="Windows Live" clId="Web-{D1898A2A-1BC3-46B4-BC8B-E95AE72C71A3}" dt="2018-12-01T21:22:47.616" v="1133" actId="20577"/>
        <pc:sldMkLst>
          <pc:docMk/>
          <pc:sldMk cId="4177194344" sldId="299"/>
        </pc:sldMkLst>
        <pc:spChg chg="mod">
          <ac:chgData name="M.Aamir Saleem M.Saleem" userId="ef31f94488006d7d" providerId="Windows Live" clId="Web-{D1898A2A-1BC3-46B4-BC8B-E95AE72C71A3}" dt="2018-12-01T21:22:47.616" v="1133" actId="20577"/>
          <ac:spMkLst>
            <pc:docMk/>
            <pc:sldMk cId="4177194344" sldId="299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D1898A2A-1BC3-46B4-BC8B-E95AE72C71A3}" dt="2018-12-01T21:22:22.568" v="1126" actId="20577"/>
        <pc:sldMkLst>
          <pc:docMk/>
          <pc:sldMk cId="1314885537" sldId="300"/>
        </pc:sldMkLst>
        <pc:spChg chg="mod">
          <ac:chgData name="M.Aamir Saleem M.Saleem" userId="ef31f94488006d7d" providerId="Windows Live" clId="Web-{D1898A2A-1BC3-46B4-BC8B-E95AE72C71A3}" dt="2018-12-01T21:22:22.568" v="1126" actId="20577"/>
          <ac:spMkLst>
            <pc:docMk/>
            <pc:sldMk cId="1314885537" sldId="300"/>
            <ac:spMk id="3" creationId="{A5467C0C-0D6D-410A-9210-CE7D426F5FDA}"/>
          </ac:spMkLst>
        </pc:spChg>
      </pc:sldChg>
      <pc:sldChg chg="del">
        <pc:chgData name="M.Aamir Saleem M.Saleem" userId="ef31f94488006d7d" providerId="Windows Live" clId="Web-{D1898A2A-1BC3-46B4-BC8B-E95AE72C71A3}" dt="2018-12-01T21:03:58.120" v="492"/>
        <pc:sldMkLst>
          <pc:docMk/>
          <pc:sldMk cId="3596892102" sldId="300"/>
        </pc:sldMkLst>
      </pc:sldChg>
      <pc:sldChg chg="modSp add replId">
        <pc:chgData name="M.Aamir Saleem M.Saleem" userId="ef31f94488006d7d" providerId="Windows Live" clId="Web-{D1898A2A-1BC3-46B4-BC8B-E95AE72C71A3}" dt="2018-12-01T21:21:35.912" v="1105" actId="20577"/>
        <pc:sldMkLst>
          <pc:docMk/>
          <pc:sldMk cId="3787981754" sldId="301"/>
        </pc:sldMkLst>
        <pc:spChg chg="mod">
          <ac:chgData name="M.Aamir Saleem M.Saleem" userId="ef31f94488006d7d" providerId="Windows Live" clId="Web-{D1898A2A-1BC3-46B4-BC8B-E95AE72C71A3}" dt="2018-12-01T21:21:35.912" v="1105" actId="20577"/>
          <ac:spMkLst>
            <pc:docMk/>
            <pc:sldMk cId="3787981754" sldId="301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D1898A2A-1BC3-46B4-BC8B-E95AE72C71A3}" dt="2018-12-01T21:21:25.646" v="1099" actId="20577"/>
        <pc:sldMkLst>
          <pc:docMk/>
          <pc:sldMk cId="733803877" sldId="302"/>
        </pc:sldMkLst>
        <pc:spChg chg="mod">
          <ac:chgData name="M.Aamir Saleem M.Saleem" userId="ef31f94488006d7d" providerId="Windows Live" clId="Web-{D1898A2A-1BC3-46B4-BC8B-E95AE72C71A3}" dt="2018-12-01T21:21:25.646" v="1099" actId="20577"/>
          <ac:spMkLst>
            <pc:docMk/>
            <pc:sldMk cId="733803877" sldId="302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D1898A2A-1BC3-46B4-BC8B-E95AE72C71A3}" dt="2018-12-01T21:28:41.913" v="1232" actId="20577"/>
        <pc:sldMkLst>
          <pc:docMk/>
          <pc:sldMk cId="622068486" sldId="303"/>
        </pc:sldMkLst>
        <pc:spChg chg="mod">
          <ac:chgData name="M.Aamir Saleem M.Saleem" userId="ef31f94488006d7d" providerId="Windows Live" clId="Web-{D1898A2A-1BC3-46B4-BC8B-E95AE72C71A3}" dt="2018-12-01T21:25:28.024" v="1180" actId="20577"/>
          <ac:spMkLst>
            <pc:docMk/>
            <pc:sldMk cId="622068486" sldId="303"/>
            <ac:spMk id="2" creationId="{F631C03F-7AD1-4391-89CE-4F864F937538}"/>
          </ac:spMkLst>
        </pc:spChg>
        <pc:spChg chg="mod">
          <ac:chgData name="M.Aamir Saleem M.Saleem" userId="ef31f94488006d7d" providerId="Windows Live" clId="Web-{D1898A2A-1BC3-46B4-BC8B-E95AE72C71A3}" dt="2018-12-01T21:28:41.913" v="1232" actId="20577"/>
          <ac:spMkLst>
            <pc:docMk/>
            <pc:sldMk cId="622068486" sldId="303"/>
            <ac:spMk id="3" creationId="{A5467C0C-0D6D-410A-9210-CE7D426F5FDA}"/>
          </ac:spMkLst>
        </pc:spChg>
      </pc:sldChg>
    </pc:docChg>
  </pc:docChgLst>
  <pc:docChgLst>
    <pc:chgData name="M.Aamir Saleem M.Saleem" userId="ef31f94488006d7d" providerId="Windows Live" clId="Web-{AFA4CE02-B4C5-4970-A9B1-FCB5FC353CD8}"/>
    <pc:docChg chg="addSld modSld">
      <pc:chgData name="M.Aamir Saleem M.Saleem" userId="ef31f94488006d7d" providerId="Windows Live" clId="Web-{AFA4CE02-B4C5-4970-A9B1-FCB5FC353CD8}" dt="2018-12-07T18:24:26.032" v="250" actId="20577"/>
      <pc:docMkLst>
        <pc:docMk/>
      </pc:docMkLst>
      <pc:sldChg chg="modSp">
        <pc:chgData name="M.Aamir Saleem M.Saleem" userId="ef31f94488006d7d" providerId="Windows Live" clId="Web-{AFA4CE02-B4C5-4970-A9B1-FCB5FC353CD8}" dt="2018-12-07T18:24:26.032" v="249" actId="20577"/>
        <pc:sldMkLst>
          <pc:docMk/>
          <pc:sldMk cId="4231269420" sldId="298"/>
        </pc:sldMkLst>
        <pc:spChg chg="mod">
          <ac:chgData name="M.Aamir Saleem M.Saleem" userId="ef31f94488006d7d" providerId="Windows Live" clId="Web-{AFA4CE02-B4C5-4970-A9B1-FCB5FC353CD8}" dt="2018-12-07T18:24:26.032" v="249" actId="20577"/>
          <ac:spMkLst>
            <pc:docMk/>
            <pc:sldMk cId="4231269420" sldId="298"/>
            <ac:spMk id="2" creationId="{F631C03F-7AD1-4391-89CE-4F864F937538}"/>
          </ac:spMkLst>
        </pc:spChg>
      </pc:sldChg>
      <pc:sldChg chg="modSp">
        <pc:chgData name="M.Aamir Saleem M.Saleem" userId="ef31f94488006d7d" providerId="Windows Live" clId="Web-{AFA4CE02-B4C5-4970-A9B1-FCB5FC353CD8}" dt="2018-12-07T18:14:23.649" v="111" actId="20577"/>
        <pc:sldMkLst>
          <pc:docMk/>
          <pc:sldMk cId="1095186803" sldId="329"/>
        </pc:sldMkLst>
        <pc:spChg chg="mod">
          <ac:chgData name="M.Aamir Saleem M.Saleem" userId="ef31f94488006d7d" providerId="Windows Live" clId="Web-{AFA4CE02-B4C5-4970-A9B1-FCB5FC353CD8}" dt="2018-12-07T18:14:23.649" v="111" actId="20577"/>
          <ac:spMkLst>
            <pc:docMk/>
            <pc:sldMk cId="1095186803" sldId="329"/>
            <ac:spMk id="3" creationId="{A5467C0C-0D6D-410A-9210-CE7D426F5FDA}"/>
          </ac:spMkLst>
        </pc:spChg>
      </pc:sldChg>
      <pc:sldChg chg="modSp">
        <pc:chgData name="M.Aamir Saleem M.Saleem" userId="ef31f94488006d7d" providerId="Windows Live" clId="Web-{AFA4CE02-B4C5-4970-A9B1-FCB5FC353CD8}" dt="2018-12-07T18:13:33.538" v="103" actId="20577"/>
        <pc:sldMkLst>
          <pc:docMk/>
          <pc:sldMk cId="1740631119" sldId="333"/>
        </pc:sldMkLst>
        <pc:spChg chg="mod">
          <ac:chgData name="M.Aamir Saleem M.Saleem" userId="ef31f94488006d7d" providerId="Windows Live" clId="Web-{AFA4CE02-B4C5-4970-A9B1-FCB5FC353CD8}" dt="2018-12-07T18:13:33.538" v="103" actId="20577"/>
          <ac:spMkLst>
            <pc:docMk/>
            <pc:sldMk cId="1740631119" sldId="333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AFA4CE02-B4C5-4970-A9B1-FCB5FC353CD8}" dt="2018-12-07T18:23:38.672" v="240" actId="20577"/>
        <pc:sldMkLst>
          <pc:docMk/>
          <pc:sldMk cId="3773788955" sldId="334"/>
        </pc:sldMkLst>
        <pc:spChg chg="mod">
          <ac:chgData name="M.Aamir Saleem M.Saleem" userId="ef31f94488006d7d" providerId="Windows Live" clId="Web-{AFA4CE02-B4C5-4970-A9B1-FCB5FC353CD8}" dt="2018-12-07T17:49:38.359" v="13" actId="20577"/>
          <ac:spMkLst>
            <pc:docMk/>
            <pc:sldMk cId="3773788955" sldId="334"/>
            <ac:spMk id="2" creationId="{F631C03F-7AD1-4391-89CE-4F864F937538}"/>
          </ac:spMkLst>
        </pc:spChg>
        <pc:spChg chg="mod">
          <ac:chgData name="M.Aamir Saleem M.Saleem" userId="ef31f94488006d7d" providerId="Windows Live" clId="Web-{AFA4CE02-B4C5-4970-A9B1-FCB5FC353CD8}" dt="2018-12-07T18:23:38.672" v="240" actId="20577"/>
          <ac:spMkLst>
            <pc:docMk/>
            <pc:sldMk cId="3773788955" sldId="334"/>
            <ac:spMk id="3" creationId="{A5467C0C-0D6D-410A-9210-CE7D426F5FDA}"/>
          </ac:spMkLst>
        </pc:spChg>
      </pc:sldChg>
      <pc:sldChg chg="add replId">
        <pc:chgData name="M.Aamir Saleem M.Saleem" userId="ef31f94488006d7d" providerId="Windows Live" clId="Web-{AFA4CE02-B4C5-4970-A9B1-FCB5FC353CD8}" dt="2018-12-07T18:23:54.453" v="242"/>
        <pc:sldMkLst>
          <pc:docMk/>
          <pc:sldMk cId="1275806301" sldId="335"/>
        </pc:sldMkLst>
      </pc:sldChg>
    </pc:docChg>
  </pc:docChgLst>
  <pc:docChgLst>
    <pc:chgData name="M.Aamir Saleem M.Saleem" userId="ef31f94488006d7d" providerId="Windows Live" clId="Web-{BEFC9637-4CE3-45B7-84CE-1BB84766FB82}"/>
    <pc:docChg chg="addSld modSld">
      <pc:chgData name="M.Aamir Saleem M.Saleem" userId="ef31f94488006d7d" providerId="Windows Live" clId="Web-{BEFC9637-4CE3-45B7-84CE-1BB84766FB82}" dt="2018-12-03T06:47:16.331" v="53" actId="20577"/>
      <pc:docMkLst>
        <pc:docMk/>
      </pc:docMkLst>
      <pc:sldChg chg="modSp add replId">
        <pc:chgData name="M.Aamir Saleem M.Saleem" userId="ef31f94488006d7d" providerId="Windows Live" clId="Web-{BEFC9637-4CE3-45B7-84CE-1BB84766FB82}" dt="2018-12-03T06:47:16.331" v="52" actId="20577"/>
        <pc:sldMkLst>
          <pc:docMk/>
          <pc:sldMk cId="3500789281" sldId="304"/>
        </pc:sldMkLst>
        <pc:spChg chg="mod">
          <ac:chgData name="M.Aamir Saleem M.Saleem" userId="ef31f94488006d7d" providerId="Windows Live" clId="Web-{BEFC9637-4CE3-45B7-84CE-1BB84766FB82}" dt="2018-12-03T06:47:16.331" v="52" actId="20577"/>
          <ac:spMkLst>
            <pc:docMk/>
            <pc:sldMk cId="3500789281" sldId="304"/>
            <ac:spMk id="3" creationId="{A5467C0C-0D6D-410A-9210-CE7D426F5FDA}"/>
          </ac:spMkLst>
        </pc:spChg>
      </pc:sldChg>
    </pc:docChg>
  </pc:docChgLst>
  <pc:docChgLst>
    <pc:chgData name="M.Aamir Saleem M.Saleem" userId="ef31f94488006d7d" providerId="Windows Live" clId="Web-{F7E641F9-0AA9-4701-BAFA-AF10D40EC3A1}"/>
    <pc:docChg chg="modSld sldOrd">
      <pc:chgData name="M.Aamir Saleem M.Saleem" userId="ef31f94488006d7d" providerId="Windows Live" clId="Web-{F7E641F9-0AA9-4701-BAFA-AF10D40EC3A1}" dt="2018-11-25T20:09:02.278" v="16" actId="20577"/>
      <pc:docMkLst>
        <pc:docMk/>
      </pc:docMkLst>
      <pc:sldChg chg="modSp">
        <pc:chgData name="M.Aamir Saleem M.Saleem" userId="ef31f94488006d7d" providerId="Windows Live" clId="Web-{F7E641F9-0AA9-4701-BAFA-AF10D40EC3A1}" dt="2018-11-25T20:09:01.278" v="14" actId="20577"/>
        <pc:sldMkLst>
          <pc:docMk/>
          <pc:sldMk cId="2733054631" sldId="291"/>
        </pc:sldMkLst>
        <pc:spChg chg="mod">
          <ac:chgData name="M.Aamir Saleem M.Saleem" userId="ef31f94488006d7d" providerId="Windows Live" clId="Web-{F7E641F9-0AA9-4701-BAFA-AF10D40EC3A1}" dt="2018-11-25T20:09:01.278" v="14" actId="20577"/>
          <ac:spMkLst>
            <pc:docMk/>
            <pc:sldMk cId="2733054631" sldId="291"/>
            <ac:spMk id="3" creationId="{A5467C0C-0D6D-410A-9210-CE7D426F5FDA}"/>
          </ac:spMkLst>
        </pc:spChg>
      </pc:sldChg>
      <pc:sldChg chg="ord">
        <pc:chgData name="M.Aamir Saleem M.Saleem" userId="ef31f94488006d7d" providerId="Windows Live" clId="Web-{F7E641F9-0AA9-4701-BAFA-AF10D40EC3A1}" dt="2018-11-25T19:58:11.058" v="3"/>
        <pc:sldMkLst>
          <pc:docMk/>
          <pc:sldMk cId="2622339895" sldId="294"/>
        </pc:sldMkLst>
      </pc:sldChg>
      <pc:sldChg chg="ord">
        <pc:chgData name="M.Aamir Saleem M.Saleem" userId="ef31f94488006d7d" providerId="Windows Live" clId="Web-{F7E641F9-0AA9-4701-BAFA-AF10D40EC3A1}" dt="2018-11-25T19:58:11.058" v="1"/>
        <pc:sldMkLst>
          <pc:docMk/>
          <pc:sldMk cId="1927174664" sldId="296"/>
        </pc:sldMkLst>
      </pc:sldChg>
      <pc:sldChg chg="ord">
        <pc:chgData name="M.Aamir Saleem M.Saleem" userId="ef31f94488006d7d" providerId="Windows Live" clId="Web-{F7E641F9-0AA9-4701-BAFA-AF10D40EC3A1}" dt="2018-11-25T19:58:11.058" v="2"/>
        <pc:sldMkLst>
          <pc:docMk/>
          <pc:sldMk cId="627482133" sldId="2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pPr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pPr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Software </a:t>
            </a:r>
            <a:r>
              <a:rPr lang="en-US" sz="4000" dirty="0" smtClean="0"/>
              <a:t>Engineering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By: M.Aamir </a:t>
            </a:r>
            <a:r>
              <a:rPr lang="en-US" dirty="0" smtClean="0"/>
              <a:t>Saleem</a:t>
            </a:r>
          </a:p>
          <a:p>
            <a:r>
              <a:rPr lang="en-US" dirty="0" smtClean="0"/>
              <a:t>amir.saleem@gift.edu.pk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367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Inspection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724" y="1847019"/>
            <a:ext cx="9601196" cy="3785968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3600" dirty="0"/>
          </a:p>
          <a:p>
            <a:r>
              <a:rPr lang="en-US" sz="2000" dirty="0"/>
              <a:t>Most formal review type</a:t>
            </a:r>
          </a:p>
          <a:p>
            <a:r>
              <a:rPr lang="en-US" sz="2000" dirty="0"/>
              <a:t>Led by the trained moderators</a:t>
            </a:r>
          </a:p>
          <a:p>
            <a:r>
              <a:rPr lang="en-US" sz="2000" dirty="0"/>
              <a:t>Use entry and exit criteria</a:t>
            </a:r>
          </a:p>
          <a:p>
            <a:r>
              <a:rPr lang="en-US" sz="2000" dirty="0"/>
              <a:t>Documents are prepared and checked thoroughly by the reviewers before the meeting</a:t>
            </a:r>
          </a:p>
          <a:p>
            <a:r>
              <a:rPr lang="en-US" sz="2000" dirty="0"/>
              <a:t> Involves higher management to examine the product</a:t>
            </a:r>
          </a:p>
          <a:p>
            <a:r>
              <a:rPr lang="en-US" sz="2000" dirty="0"/>
              <a:t>A separate preparation is carried out</a:t>
            </a:r>
          </a:p>
          <a:p>
            <a:r>
              <a:rPr lang="en-US" sz="2000" dirty="0"/>
              <a:t>Defects are logged</a:t>
            </a:r>
          </a:p>
          <a:p>
            <a:r>
              <a:rPr lang="en-US" sz="2000" dirty="0"/>
              <a:t>Formal follow-up </a:t>
            </a:r>
          </a:p>
          <a:p>
            <a:pPr lvl="3"/>
            <a:endParaRPr lang="en-US" sz="2000" dirty="0"/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pPr lvl="4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095186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/>
            </a:r>
            <a:br>
              <a:rPr lang="en-US">
                <a:ea typeface="+mj-lt"/>
                <a:cs typeface="+mj-lt"/>
              </a:rPr>
            </a:br>
            <a:r>
              <a:rPr lang="en-US"/>
              <a:t>Software Testing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744213"/>
            <a:ext cx="9601196" cy="3318936"/>
          </a:xfrm>
        </p:spPr>
        <p:txBody>
          <a:bodyPr>
            <a:normAutofit/>
          </a:bodyPr>
          <a:lstStyle/>
          <a:p>
            <a:r>
              <a:rPr lang="en-US" sz="3600"/>
              <a:t>White Box</a:t>
            </a:r>
          </a:p>
          <a:p>
            <a:pPr lvl="2"/>
            <a:r>
              <a:rPr lang="en-US" sz="3200"/>
              <a:t>Statement Coverage</a:t>
            </a:r>
          </a:p>
          <a:p>
            <a:pPr lvl="2"/>
            <a:r>
              <a:rPr lang="en-US" sz="3200"/>
              <a:t>Branch Coverage</a:t>
            </a:r>
          </a:p>
          <a:p>
            <a:pPr lvl="2"/>
            <a:r>
              <a:rPr lang="en-US" sz="3200"/>
              <a:t>Path Coverage</a:t>
            </a:r>
          </a:p>
          <a:p>
            <a:pPr lvl="2"/>
            <a:endParaRPr lang="en-US" sz="3200"/>
          </a:p>
          <a:p>
            <a:pPr lvl="3"/>
            <a:endParaRPr lang="en-US" sz="2800"/>
          </a:p>
          <a:p>
            <a:pPr lvl="2"/>
            <a:endParaRPr lang="en-US" sz="3200"/>
          </a:p>
          <a:p>
            <a:pPr lvl="2"/>
            <a:endParaRPr lang="en-US" sz="3200"/>
          </a:p>
          <a:p>
            <a:pPr lvl="4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xmlns="" val="403577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>
                <a:solidFill>
                  <a:srgbClr val="262626"/>
                </a:solidFill>
                <a:ea typeface="+mj-lt"/>
                <a:cs typeface="+mj-lt"/>
              </a:rPr>
              <a:t/>
            </a:r>
            <a:br>
              <a:rPr lang="en-US" sz="4100">
                <a:solidFill>
                  <a:srgbClr val="262626"/>
                </a:solidFill>
                <a:ea typeface="+mj-lt"/>
                <a:cs typeface="+mj-lt"/>
              </a:rPr>
            </a:br>
            <a:r>
              <a:rPr lang="en-US" sz="4100">
                <a:solidFill>
                  <a:srgbClr val="262626"/>
                </a:solidFill>
              </a:rPr>
              <a:t>Software Testing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White Box</a:t>
            </a:r>
          </a:p>
          <a:p>
            <a:pPr lvl="1"/>
            <a:r>
              <a:rPr lang="en-US" dirty="0">
                <a:solidFill>
                  <a:srgbClr val="262626"/>
                </a:solidFill>
              </a:rPr>
              <a:t>Branch coverage</a:t>
            </a:r>
          </a:p>
          <a:p>
            <a:pPr lvl="1"/>
            <a:r>
              <a:rPr lang="en-US" dirty="0" smtClean="0">
                <a:solidFill>
                  <a:srgbClr val="262626"/>
                </a:solidFill>
              </a:rPr>
              <a:t>Path </a:t>
            </a:r>
            <a:r>
              <a:rPr lang="en-US" dirty="0">
                <a:solidFill>
                  <a:srgbClr val="262626"/>
                </a:solidFill>
              </a:rPr>
              <a:t>Coverage</a:t>
            </a:r>
            <a:endParaRPr lang="en-US" sz="2400" dirty="0">
              <a:solidFill>
                <a:srgbClr val="262626"/>
              </a:solidFill>
            </a:endParaRPr>
          </a:p>
          <a:p>
            <a:pPr marL="914400" lvl="2" indent="0">
              <a:buNone/>
            </a:pPr>
            <a:endParaRPr lang="en-US" dirty="0">
              <a:solidFill>
                <a:srgbClr val="262626"/>
              </a:solidFill>
            </a:endParaRPr>
          </a:p>
          <a:p>
            <a:pPr lvl="2"/>
            <a:endParaRPr lang="en-US" dirty="0">
              <a:solidFill>
                <a:srgbClr val="262626"/>
              </a:solidFill>
            </a:endParaRPr>
          </a:p>
          <a:p>
            <a:pPr lvl="3"/>
            <a:endParaRPr lang="en-US" dirty="0">
              <a:solidFill>
                <a:srgbClr val="262626"/>
              </a:solidFill>
            </a:endParaRPr>
          </a:p>
          <a:p>
            <a:pPr lvl="2"/>
            <a:endParaRPr lang="en-US" dirty="0">
              <a:solidFill>
                <a:srgbClr val="262626"/>
              </a:solidFill>
            </a:endParaRPr>
          </a:p>
          <a:p>
            <a:pPr lvl="2"/>
            <a:endParaRPr lang="en-US" dirty="0">
              <a:solidFill>
                <a:srgbClr val="262626"/>
              </a:solidFill>
            </a:endParaRPr>
          </a:p>
          <a:p>
            <a:pPr lvl="4"/>
            <a:endParaRPr lang="en-US" dirty="0">
              <a:solidFill>
                <a:srgbClr val="262626"/>
              </a:solidFill>
            </a:endParaRP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E428B0AE-C9DC-4EDC-9EF7-423CAA5AF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507" y="2715905"/>
            <a:ext cx="2578186" cy="3370178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xmlns="" val="1945867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Software Testing Life Cycle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707342"/>
            <a:ext cx="9601196" cy="3318936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4000"/>
              <a:t>Gray Box Testing</a:t>
            </a:r>
            <a:endParaRPr lang="en-US"/>
          </a:p>
          <a:p>
            <a:r>
              <a:rPr lang="en-US" sz="3600"/>
              <a:t>A combination of Black Box and White Box testing methodologies, testing a piece of software against its specification but using some knowledge of its internal workings.</a:t>
            </a:r>
          </a:p>
          <a:p>
            <a:r>
              <a:rPr lang="en-US" sz="3600"/>
              <a:t>Some knowledge of internal code and structures </a:t>
            </a:r>
          </a:p>
          <a:p>
            <a:r>
              <a:rPr lang="en-US" sz="3600"/>
              <a:t>Pattern Testing</a:t>
            </a:r>
          </a:p>
          <a:p>
            <a:r>
              <a:rPr lang="en-US" sz="3600"/>
              <a:t>Regression testing</a:t>
            </a:r>
          </a:p>
          <a:p>
            <a:pPr marL="914400" lvl="2" indent="0">
              <a:buNone/>
            </a:pPr>
            <a:endParaRPr lang="en-US" sz="3200"/>
          </a:p>
          <a:p>
            <a:pPr lvl="3"/>
            <a:endParaRPr lang="en-US" sz="2800"/>
          </a:p>
          <a:p>
            <a:pPr lvl="2"/>
            <a:endParaRPr lang="en-US" sz="3200"/>
          </a:p>
          <a:p>
            <a:pPr lvl="2"/>
            <a:endParaRPr lang="en-US" sz="3200"/>
          </a:p>
          <a:p>
            <a:pPr lvl="4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xmlns="" val="1835101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/>
            </a:r>
            <a:br>
              <a:rPr lang="en-US">
                <a:ea typeface="+mj-lt"/>
                <a:cs typeface="+mj-lt"/>
              </a:rPr>
            </a:br>
            <a:r>
              <a:rPr lang="en-US"/>
              <a:t>Software Testing Techniques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707342"/>
            <a:ext cx="9601196" cy="331893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00"/>
              <a:t>Black Box Testing</a:t>
            </a:r>
          </a:p>
          <a:p>
            <a:pPr lvl="2"/>
            <a:r>
              <a:rPr lang="en-US" sz="2000"/>
              <a:t>Tests are done from a user’s point of view</a:t>
            </a:r>
          </a:p>
          <a:p>
            <a:pPr lvl="2"/>
            <a:r>
              <a:rPr lang="en-US" sz="2000"/>
              <a:t>Tester need not know programming language</a:t>
            </a:r>
          </a:p>
          <a:p>
            <a:pPr lvl="2"/>
            <a:r>
              <a:rPr lang="en-US" sz="2000"/>
              <a:t>Testing is independent from dev team</a:t>
            </a:r>
          </a:p>
          <a:p>
            <a:pPr lvl="2"/>
            <a:r>
              <a:rPr lang="en-US" sz="2000"/>
              <a:t>Only a small number of possible inputs can be tested </a:t>
            </a:r>
          </a:p>
          <a:p>
            <a:pPr lvl="2"/>
            <a:r>
              <a:rPr lang="en-US" sz="2000"/>
              <a:t>Tests can be redundant</a:t>
            </a:r>
          </a:p>
          <a:p>
            <a:pPr marL="914400" lvl="2" indent="0">
              <a:buNone/>
            </a:pPr>
            <a:r>
              <a:rPr lang="en-US" sz="2000"/>
              <a:t>Levels to implement: </a:t>
            </a:r>
            <a:r>
              <a:rPr lang="en-US" sz="2000" b="1"/>
              <a:t>Integration, System and acceptance testing</a:t>
            </a:r>
            <a:endParaRPr lang="en-US" b="1"/>
          </a:p>
          <a:p>
            <a:pPr lvl="3"/>
            <a:endParaRPr lang="en-US" sz="2800"/>
          </a:p>
          <a:p>
            <a:pPr lvl="2"/>
            <a:endParaRPr lang="en-US" sz="3200"/>
          </a:p>
          <a:p>
            <a:pPr lvl="2"/>
            <a:endParaRPr lang="en-US" sz="3200"/>
          </a:p>
          <a:p>
            <a:pPr lvl="4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xmlns="" val="428603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Software Testing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5503"/>
            <a:ext cx="9601196" cy="3318936"/>
          </a:xfrm>
        </p:spPr>
        <p:txBody>
          <a:bodyPr>
            <a:normAutofit fontScale="55000" lnSpcReduction="20000"/>
          </a:bodyPr>
          <a:lstStyle/>
          <a:p>
            <a:pPr algn="ctr">
              <a:buNone/>
            </a:pPr>
            <a:endParaRPr lang="en-US" sz="3800"/>
          </a:p>
          <a:p>
            <a:pPr algn="ctr">
              <a:buNone/>
            </a:pPr>
            <a:r>
              <a:rPr lang="en-US" sz="3800" dirty="0"/>
              <a:t>"Software testing techniques help you design better cases. Since exhaustive testing is not possible; testing techniques help reduce the number of test cases to be executed while increasing test coverage."</a:t>
            </a:r>
            <a:endParaRPr lang="en-US" dirty="0"/>
          </a:p>
          <a:p>
            <a:r>
              <a:rPr lang="en-US" sz="3800" u="sng" dirty="0"/>
              <a:t>Static Testing</a:t>
            </a:r>
            <a:r>
              <a:rPr lang="en-US" sz="3800" dirty="0"/>
              <a:t>                                               </a:t>
            </a:r>
            <a:r>
              <a:rPr lang="en-US" sz="3800" u="sng" dirty="0"/>
              <a:t>Dynamic Testing</a:t>
            </a:r>
          </a:p>
          <a:p>
            <a:pPr lvl="1"/>
            <a:r>
              <a:rPr lang="en-US" sz="3400" dirty="0"/>
              <a:t>Review                                                                  White box testing</a:t>
            </a:r>
          </a:p>
          <a:p>
            <a:pPr lvl="1"/>
            <a:r>
              <a:rPr lang="en-US" sz="3400" dirty="0"/>
              <a:t>Walk Through                                                       Black box </a:t>
            </a:r>
          </a:p>
          <a:p>
            <a:pPr lvl="1"/>
            <a:r>
              <a:rPr lang="en-US" sz="3400" dirty="0"/>
              <a:t>Inspection                                                             Gray Box                                                </a:t>
            </a:r>
            <a:endParaRPr lang="en-US" dirty="0"/>
          </a:p>
          <a:p>
            <a:pPr lvl="1"/>
            <a:endParaRPr lang="en-US" sz="3400"/>
          </a:p>
        </p:txBody>
      </p:sp>
    </p:spTree>
    <p:extLst>
      <p:ext uri="{BB962C8B-B14F-4D97-AF65-F5344CB8AC3E}">
        <p14:creationId xmlns:p14="http://schemas.microsoft.com/office/powerpoint/2010/main" xmlns="" val="273305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Software Testing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5503"/>
            <a:ext cx="9601196" cy="3318936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800"/>
          </a:p>
          <a:p>
            <a:pPr algn="ctr">
              <a:buNone/>
            </a:pPr>
            <a:endParaRPr lang="en-US" sz="3800"/>
          </a:p>
        </p:txBody>
      </p:sp>
      <p:pic>
        <p:nvPicPr>
          <p:cNvPr id="6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xmlns="" id="{A2A2595E-D6FD-4B2E-887A-561C42222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528" y="2535241"/>
            <a:ext cx="7574103" cy="351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5700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Review Types</a:t>
            </a:r>
            <a:endParaRPr lang="en-US" dirty="0"/>
          </a:p>
          <a:p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5503"/>
            <a:ext cx="9601196" cy="33189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/>
          </a:p>
          <a:p>
            <a:r>
              <a:rPr lang="en-US" sz="3200" dirty="0"/>
              <a:t>Informal Technical Review</a:t>
            </a:r>
          </a:p>
          <a:p>
            <a:r>
              <a:rPr lang="en-US" sz="3200" dirty="0"/>
              <a:t>Walk Through</a:t>
            </a:r>
          </a:p>
          <a:p>
            <a:r>
              <a:rPr lang="en-US" sz="3200" dirty="0"/>
              <a:t>Inspection</a:t>
            </a:r>
          </a:p>
          <a:p>
            <a:pPr lvl="2"/>
            <a:endParaRPr lang="en-US" sz="3200"/>
          </a:p>
          <a:p>
            <a:pPr lvl="4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xmlns="" val="1986378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r>
              <a:rPr lang="en-US" dirty="0"/>
              <a:t>Informal Technical Review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304" y="2731922"/>
            <a:ext cx="9601196" cy="3318936"/>
          </a:xfrm>
        </p:spPr>
        <p:txBody>
          <a:bodyPr>
            <a:normAutofit fontScale="77500" lnSpcReduction="20000"/>
          </a:bodyPr>
          <a:lstStyle/>
          <a:p>
            <a:r>
              <a:rPr lang="en-US" sz="3600"/>
              <a:t>A discussion meeting</a:t>
            </a:r>
          </a:p>
          <a:p>
            <a:r>
              <a:rPr lang="en-US" sz="3600"/>
              <a:t>Focuses on technical content</a:t>
            </a:r>
          </a:p>
          <a:p>
            <a:r>
              <a:rPr lang="en-US" sz="3600"/>
              <a:t>Led by a trained moderator, but also can be led by a technical expert</a:t>
            </a:r>
          </a:p>
          <a:p>
            <a:r>
              <a:rPr lang="en-US" sz="3600"/>
              <a:t>Little or no focus on defect identification on the basis of referenced documents</a:t>
            </a:r>
          </a:p>
          <a:p>
            <a:r>
              <a:rPr lang="en-US" sz="3600"/>
              <a:t>Performed as a peer review without management participation</a:t>
            </a:r>
          </a:p>
          <a:p>
            <a:endParaRPr lang="en-US" sz="3600"/>
          </a:p>
          <a:p>
            <a:pPr lvl="2"/>
            <a:endParaRPr lang="en-US" sz="3200"/>
          </a:p>
          <a:p>
            <a:pPr lvl="3"/>
            <a:endParaRPr lang="en-US" sz="2800"/>
          </a:p>
          <a:p>
            <a:pPr lvl="2"/>
            <a:endParaRPr lang="en-US" sz="3200"/>
          </a:p>
          <a:p>
            <a:pPr lvl="2"/>
            <a:endParaRPr lang="en-US" sz="3200"/>
          </a:p>
          <a:p>
            <a:pPr lvl="4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xmlns="" val="423126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/>
            </a:r>
            <a:br>
              <a:rPr lang="en-US">
                <a:ea typeface="+mj-lt"/>
                <a:cs typeface="+mj-lt"/>
              </a:rPr>
            </a:br>
            <a:r>
              <a:rPr lang="en-US"/>
              <a:t>Walk Through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84439"/>
            <a:ext cx="9601196" cy="3318936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/>
              <a:t>Not a formal process</a:t>
            </a:r>
          </a:p>
          <a:p>
            <a:r>
              <a:rPr lang="en-US" sz="3600" dirty="0" smtClean="0"/>
              <a:t>Led </a:t>
            </a:r>
            <a:r>
              <a:rPr lang="en-US" sz="3600" dirty="0"/>
              <a:t>by the authors</a:t>
            </a:r>
          </a:p>
          <a:p>
            <a:r>
              <a:rPr lang="en-US" sz="3600" dirty="0" smtClean="0"/>
              <a:t>Useful </a:t>
            </a:r>
            <a:r>
              <a:rPr lang="en-US" sz="3600" dirty="0"/>
              <a:t>for higher level documents</a:t>
            </a:r>
          </a:p>
          <a:p>
            <a:r>
              <a:rPr lang="en-US" sz="3600" dirty="0"/>
              <a:t>Evaluate the contents of the document</a:t>
            </a:r>
          </a:p>
          <a:p>
            <a:r>
              <a:rPr lang="en-US" sz="3600" dirty="0"/>
              <a:t>Achieve a common understanding</a:t>
            </a:r>
          </a:p>
          <a:p>
            <a:r>
              <a:rPr lang="en-US" sz="3600" dirty="0"/>
              <a:t>Discuss the validity of the proposed solutions</a:t>
            </a:r>
          </a:p>
          <a:p>
            <a:r>
              <a:rPr lang="en-US" sz="3600" dirty="0"/>
              <a:t>Get feed back</a:t>
            </a:r>
          </a:p>
          <a:p>
            <a:pPr lvl="2"/>
            <a:endParaRPr lang="en-US" sz="3200" dirty="0"/>
          </a:p>
          <a:p>
            <a:pPr lvl="3"/>
            <a:endParaRPr lang="en-US" sz="2800" dirty="0"/>
          </a:p>
          <a:p>
            <a:pPr lvl="2"/>
            <a:endParaRPr lang="en-US" sz="3200" dirty="0"/>
          </a:p>
          <a:p>
            <a:pPr lvl="2"/>
            <a:endParaRPr lang="en-US" sz="3200" dirty="0"/>
          </a:p>
          <a:p>
            <a:pPr lvl="4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27580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r>
              <a:rPr lang="en-US" dirty="0"/>
              <a:t> Review</a:t>
            </a:r>
          </a:p>
          <a:p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620" y="2596729"/>
            <a:ext cx="9601196" cy="3318936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sz="3600" b="1" dirty="0"/>
              <a:t>Formal Technical Review</a:t>
            </a:r>
            <a:endParaRPr lang="en-US" b="1" dirty="0"/>
          </a:p>
          <a:p>
            <a:r>
              <a:rPr lang="en-US" sz="3600" dirty="0"/>
              <a:t>SQA Activity</a:t>
            </a:r>
            <a:endParaRPr lang="en-US" dirty="0"/>
          </a:p>
          <a:p>
            <a:r>
              <a:rPr lang="en-US" sz="3600" dirty="0"/>
              <a:t>Conducted by technical staff</a:t>
            </a:r>
          </a:p>
          <a:p>
            <a:r>
              <a:rPr lang="en-US" sz="3600" dirty="0"/>
              <a:t>Making system error free</a:t>
            </a:r>
          </a:p>
          <a:p>
            <a:r>
              <a:rPr lang="en-US" sz="3600" dirty="0"/>
              <a:t>Make sure system under review meets requirements</a:t>
            </a:r>
          </a:p>
          <a:p>
            <a:r>
              <a:rPr lang="en-US" sz="3600" dirty="0"/>
              <a:t>Maintain standard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1927174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r>
              <a:rPr lang="en-US" dirty="0"/>
              <a:t>Formal Review Participants</a:t>
            </a:r>
          </a:p>
          <a:p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5503"/>
            <a:ext cx="9601196" cy="3318936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endParaRPr lang="en-US" sz="3600"/>
          </a:p>
          <a:p>
            <a:r>
              <a:rPr lang="en-US" sz="3600" b="1"/>
              <a:t>Author</a:t>
            </a:r>
            <a:r>
              <a:rPr lang="en-US" sz="3600"/>
              <a:t>: Takes responsibility for fixing the defect found and improves the quality of the document</a:t>
            </a:r>
            <a:endParaRPr lang="en-US"/>
          </a:p>
          <a:p>
            <a:r>
              <a:rPr lang="en-US" sz="3600" b="1"/>
              <a:t>Moderator</a:t>
            </a:r>
            <a:r>
              <a:rPr lang="en-US" sz="3600"/>
              <a:t>: Performs entry check, follow up on rework, coaching team member, schedule the meeting.</a:t>
            </a:r>
          </a:p>
          <a:p>
            <a:r>
              <a:rPr lang="en-US" sz="3600" b="1"/>
              <a:t>Reviewer</a:t>
            </a:r>
            <a:r>
              <a:rPr lang="en-US" sz="3600"/>
              <a:t>: Check material for defects and inspects</a:t>
            </a:r>
          </a:p>
          <a:p>
            <a:r>
              <a:rPr lang="en-US" sz="3600" b="1"/>
              <a:t>Scribe</a:t>
            </a:r>
            <a:r>
              <a:rPr lang="en-US" sz="3600"/>
              <a:t>: It does the logging of the defect during review and attends the review meeting</a:t>
            </a:r>
            <a:endParaRPr lang="en-US"/>
          </a:p>
          <a:p>
            <a:pPr lvl="2"/>
            <a:endParaRPr lang="en-US" sz="3200"/>
          </a:p>
          <a:p>
            <a:pPr lvl="4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xmlns="" val="1740631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Phases of a formal Review</a:t>
            </a:r>
          </a:p>
          <a:p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498" y="2068245"/>
            <a:ext cx="9601196" cy="421612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endParaRPr lang="en-US" sz="1800" dirty="0"/>
          </a:p>
          <a:p>
            <a:r>
              <a:rPr lang="en-US" sz="1800" b="1" dirty="0"/>
              <a:t>Planning</a:t>
            </a:r>
            <a:r>
              <a:rPr lang="en-US" sz="1800" dirty="0"/>
              <a:t>: </a:t>
            </a:r>
            <a:r>
              <a:rPr lang="en-US" sz="1800" dirty="0">
                <a:solidFill>
                  <a:schemeClr val="tx1"/>
                </a:solidFill>
              </a:rPr>
              <a:t>Request for review, document size, pages to be checked, composition of review team, roles of each participant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Kickoff:</a:t>
            </a:r>
            <a:r>
              <a:rPr lang="en-US" sz="1800" dirty="0">
                <a:solidFill>
                  <a:schemeClr val="tx1"/>
                </a:solidFill>
              </a:rPr>
              <a:t>  Role assignments, checking rate, the pages to be checked, process changes and possible other questions, distribution of the document under review, source documents and other related documentation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Preparation:</a:t>
            </a:r>
            <a:r>
              <a:rPr lang="en-US" sz="1800" dirty="0">
                <a:solidFill>
                  <a:schemeClr val="tx1"/>
                </a:solidFill>
              </a:rPr>
              <a:t> Participants check document under review using the related documents, procedures, rules and checklists, to identify defects, questions and comments.</a:t>
            </a:r>
          </a:p>
          <a:p>
            <a:r>
              <a:rPr lang="en-US" sz="1800" b="1" dirty="0"/>
              <a:t>Meeting:</a:t>
            </a:r>
            <a:r>
              <a:rPr lang="en-US" sz="1800" dirty="0"/>
              <a:t> logging phase-discussion phase-decision phase</a:t>
            </a:r>
          </a:p>
          <a:p>
            <a:r>
              <a:rPr lang="en-US" sz="1800" b="1" dirty="0"/>
              <a:t>Rework:</a:t>
            </a:r>
            <a:r>
              <a:rPr lang="en-US" sz="1800" dirty="0"/>
              <a:t> Decide on the execution of reviews and ensures the review process objectives are met.</a:t>
            </a:r>
          </a:p>
          <a:p>
            <a:r>
              <a:rPr lang="en-US" sz="1800" b="1" dirty="0"/>
              <a:t>Follow-Up: E</a:t>
            </a:r>
            <a:r>
              <a:rPr lang="en-US" sz="1800" dirty="0"/>
              <a:t>nsure that satisfactory actions have been taken on all logged defects, Participants will check the updated document</a:t>
            </a:r>
            <a:endParaRPr lang="en-US" sz="1800" u="sng"/>
          </a:p>
          <a:p>
            <a:endParaRPr lang="en-US" sz="3600"/>
          </a:p>
          <a:p>
            <a:pPr lvl="2"/>
            <a:endParaRPr lang="en-US" sz="3200"/>
          </a:p>
          <a:p>
            <a:pPr lvl="4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xmlns="" val="3773788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271</TotalTime>
  <Words>278</Words>
  <Application>Microsoft Office PowerPoint</Application>
  <PresentationFormat>Custom</PresentationFormat>
  <Paragraphs>107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Organic</vt:lpstr>
      <vt:lpstr>Software Engineering</vt:lpstr>
      <vt:lpstr>Software Testing Techniques</vt:lpstr>
      <vt:lpstr>Software Testing Techniques</vt:lpstr>
      <vt:lpstr>  Review Types </vt:lpstr>
      <vt:lpstr> Informal Technical Review </vt:lpstr>
      <vt:lpstr> Walk Through </vt:lpstr>
      <vt:lpstr>  Review </vt:lpstr>
      <vt:lpstr> Formal Review Participants </vt:lpstr>
      <vt:lpstr> Phases of a formal Review </vt:lpstr>
      <vt:lpstr>Inspection</vt:lpstr>
      <vt:lpstr> Software Testing Techniques</vt:lpstr>
      <vt:lpstr> Software Testing Techniques</vt:lpstr>
      <vt:lpstr> Software Testing Life Cycle </vt:lpstr>
      <vt:lpstr> Software Testing Techniques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185220</dc:creator>
  <cp:lastModifiedBy>Amir</cp:lastModifiedBy>
  <cp:revision>177</cp:revision>
  <dcterms:created xsi:type="dcterms:W3CDTF">2014-09-12T17:26:41Z</dcterms:created>
  <dcterms:modified xsi:type="dcterms:W3CDTF">2020-10-11T08:11:27Z</dcterms:modified>
</cp:coreProperties>
</file>