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63" r:id="rId6"/>
    <p:sldId id="278" r:id="rId7"/>
    <p:sldId id="279" r:id="rId8"/>
    <p:sldId id="280" r:id="rId9"/>
    <p:sldId id="281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4EA08-011B-4321-A1EC-219828E0C295}" v="7" dt="2020-10-18T19:05:55.863"/>
    <p1510:client id="{2D1B20FC-5EA6-40DA-BEDA-6B1F19E4347F}" v="77" dt="2019-11-01T19:51:58.437"/>
    <p1510:client id="{3375BEF8-2C08-40E1-AA9D-606B750BCCB0}" v="7" dt="2018-11-09T12:28:54.553"/>
    <p1510:client id="{8C6799B4-F777-44B1-AA69-DC4FE85BE897}" v="1" dt="2018-11-09T19:12:59.097"/>
    <p1510:client id="{91020515-8709-4913-8F40-F8855B9044F9}" v="822" dt="2019-11-01T20:27:23.333"/>
    <p1510:client id="{A133DDB9-47B9-47B2-9F5C-729811CE5DE2}" v="1" dt="2018-11-09T15:08:58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Aamir Saleem M.Saleem" userId="ef31f94488006d7d" providerId="Windows Live" clId="Web-{2D1B20FC-5EA6-40DA-BEDA-6B1F19E4347F}"/>
    <pc:docChg chg="addSld modSld">
      <pc:chgData name="M.Aamir Saleem M.Saleem" userId="ef31f94488006d7d" providerId="Windows Live" clId="Web-{2D1B20FC-5EA6-40DA-BEDA-6B1F19E4347F}" dt="2019-11-01T19:51:38.531" v="75"/>
      <pc:docMkLst>
        <pc:docMk/>
      </pc:docMkLst>
      <pc:sldChg chg="addSp delSp modSp add replId">
        <pc:chgData name="M.Aamir Saleem M.Saleem" userId="ef31f94488006d7d" providerId="Windows Live" clId="Web-{2D1B20FC-5EA6-40DA-BEDA-6B1F19E4347F}" dt="2019-11-01T19:51:38.531" v="75"/>
        <pc:sldMkLst>
          <pc:docMk/>
          <pc:sldMk cId="4097814245" sldId="278"/>
        </pc:sldMkLst>
        <pc:spChg chg="del mod">
          <ac:chgData name="M.Aamir Saleem M.Saleem" userId="ef31f94488006d7d" providerId="Windows Live" clId="Web-{2D1B20FC-5EA6-40DA-BEDA-6B1F19E4347F}" dt="2019-11-01T19:51:38.531" v="75"/>
          <ac:spMkLst>
            <pc:docMk/>
            <pc:sldMk cId="4097814245" sldId="278"/>
            <ac:spMk id="3" creationId="{EF09F1CF-89F3-466D-86C4-88128D6E8B2C}"/>
          </ac:spMkLst>
        </pc:spChg>
        <pc:picChg chg="add mod ord">
          <ac:chgData name="M.Aamir Saleem M.Saleem" userId="ef31f94488006d7d" providerId="Windows Live" clId="Web-{2D1B20FC-5EA6-40DA-BEDA-6B1F19E4347F}" dt="2019-11-01T19:51:38.531" v="75"/>
          <ac:picMkLst>
            <pc:docMk/>
            <pc:sldMk cId="4097814245" sldId="278"/>
            <ac:picMk id="4" creationId="{0EB93BAC-D6D2-455C-ADF7-B89AAE32E64D}"/>
          </ac:picMkLst>
        </pc:picChg>
      </pc:sldChg>
    </pc:docChg>
  </pc:docChgLst>
  <pc:docChgLst>
    <pc:chgData name="M.Aamir Saleem M.Saleem" userId="ef31f94488006d7d" providerId="Windows Live" clId="Web-{91020515-8709-4913-8F40-F8855B9044F9}"/>
    <pc:docChg chg="addSld modSld sldOrd">
      <pc:chgData name="M.Aamir Saleem M.Saleem" userId="ef31f94488006d7d" providerId="Windows Live" clId="Web-{91020515-8709-4913-8F40-F8855B9044F9}" dt="2019-11-01T20:27:23.333" v="820" actId="20577"/>
      <pc:docMkLst>
        <pc:docMk/>
      </pc:docMkLst>
      <pc:sldChg chg="modSp ord">
        <pc:chgData name="M.Aamir Saleem M.Saleem" userId="ef31f94488006d7d" providerId="Windows Live" clId="Web-{91020515-8709-4913-8F40-F8855B9044F9}" dt="2019-11-01T20:17:10.442" v="7"/>
        <pc:sldMkLst>
          <pc:docMk/>
          <pc:sldMk cId="4097814245" sldId="278"/>
        </pc:sldMkLst>
        <pc:spChg chg="mod">
          <ac:chgData name="M.Aamir Saleem M.Saleem" userId="ef31f94488006d7d" providerId="Windows Live" clId="Web-{91020515-8709-4913-8F40-F8855B9044F9}" dt="2019-11-01T20:16:55.332" v="4" actId="20577"/>
          <ac:spMkLst>
            <pc:docMk/>
            <pc:sldMk cId="4097814245" sldId="278"/>
            <ac:spMk id="2" creationId="{A365AF6F-41E6-4D16-A5B2-F9753171EDE5}"/>
          </ac:spMkLst>
        </pc:spChg>
      </pc:sldChg>
      <pc:sldChg chg="modSp add ord replId">
        <pc:chgData name="M.Aamir Saleem M.Saleem" userId="ef31f94488006d7d" providerId="Windows Live" clId="Web-{91020515-8709-4913-8F40-F8855B9044F9}" dt="2019-11-01T20:21:09.260" v="364" actId="20577"/>
        <pc:sldMkLst>
          <pc:docMk/>
          <pc:sldMk cId="1245147471" sldId="279"/>
        </pc:sldMkLst>
        <pc:spChg chg="mod">
          <ac:chgData name="M.Aamir Saleem M.Saleem" userId="ef31f94488006d7d" providerId="Windows Live" clId="Web-{91020515-8709-4913-8F40-F8855B9044F9}" dt="2019-11-01T20:21:09.260" v="364" actId="20577"/>
          <ac:spMkLst>
            <pc:docMk/>
            <pc:sldMk cId="1245147471" sldId="279"/>
            <ac:spMk id="3" creationId="{EF09F1CF-89F3-466D-86C4-88128D6E8B2C}"/>
          </ac:spMkLst>
        </pc:spChg>
      </pc:sldChg>
      <pc:sldChg chg="modSp add replId">
        <pc:chgData name="M.Aamir Saleem M.Saleem" userId="ef31f94488006d7d" providerId="Windows Live" clId="Web-{91020515-8709-4913-8F40-F8855B9044F9}" dt="2019-11-01T20:23:30.797" v="604" actId="20577"/>
        <pc:sldMkLst>
          <pc:docMk/>
          <pc:sldMk cId="1442287038" sldId="280"/>
        </pc:sldMkLst>
        <pc:spChg chg="mod">
          <ac:chgData name="M.Aamir Saleem M.Saleem" userId="ef31f94488006d7d" providerId="Windows Live" clId="Web-{91020515-8709-4913-8F40-F8855B9044F9}" dt="2019-11-01T20:23:30.797" v="604" actId="20577"/>
          <ac:spMkLst>
            <pc:docMk/>
            <pc:sldMk cId="1442287038" sldId="280"/>
            <ac:spMk id="3" creationId="{EF09F1CF-89F3-466D-86C4-88128D6E8B2C}"/>
          </ac:spMkLst>
        </pc:spChg>
      </pc:sldChg>
      <pc:sldChg chg="modSp add replId">
        <pc:chgData name="M.Aamir Saleem M.Saleem" userId="ef31f94488006d7d" providerId="Windows Live" clId="Web-{91020515-8709-4913-8F40-F8855B9044F9}" dt="2019-11-01T20:27:23.317" v="819" actId="20577"/>
        <pc:sldMkLst>
          <pc:docMk/>
          <pc:sldMk cId="783100965" sldId="281"/>
        </pc:sldMkLst>
        <pc:spChg chg="mod">
          <ac:chgData name="M.Aamir Saleem M.Saleem" userId="ef31f94488006d7d" providerId="Windows Live" clId="Web-{91020515-8709-4913-8F40-F8855B9044F9}" dt="2019-11-01T20:27:23.317" v="819" actId="20577"/>
          <ac:spMkLst>
            <pc:docMk/>
            <pc:sldMk cId="783100965" sldId="281"/>
            <ac:spMk id="3" creationId="{EF09F1CF-89F3-466D-86C4-88128D6E8B2C}"/>
          </ac:spMkLst>
        </pc:spChg>
      </pc:sldChg>
    </pc:docChg>
  </pc:docChgLst>
  <pc:docChgLst>
    <pc:chgData name="M.Aamir Saleem M.Saleem" userId="ef31f94488006d7d" providerId="Windows Live" clId="Web-{B093F142-AE71-4067-86D4-A189FE8846AA}"/>
    <pc:docChg chg="modSld">
      <pc:chgData name="M.Aamir Saleem M.Saleem" userId="ef31f94488006d7d" providerId="Windows Live" clId="Web-{B093F142-AE71-4067-86D4-A189FE8846AA}" dt="2019-04-13T06:15:20.555" v="2" actId="20577"/>
      <pc:docMkLst>
        <pc:docMk/>
      </pc:docMkLst>
      <pc:sldChg chg="modSp">
        <pc:chgData name="M.Aamir Saleem M.Saleem" userId="ef31f94488006d7d" providerId="Windows Live" clId="Web-{B093F142-AE71-4067-86D4-A189FE8846AA}" dt="2019-04-13T06:15:17.211" v="0" actId="20577"/>
        <pc:sldMkLst>
          <pc:docMk/>
          <pc:sldMk cId="1761699823" sldId="277"/>
        </pc:sldMkLst>
        <pc:spChg chg="mod">
          <ac:chgData name="M.Aamir Saleem M.Saleem" userId="ef31f94488006d7d" providerId="Windows Live" clId="Web-{B093F142-AE71-4067-86D4-A189FE8846AA}" dt="2019-04-13T06:15:17.211" v="0" actId="20577"/>
          <ac:spMkLst>
            <pc:docMk/>
            <pc:sldMk cId="1761699823" sldId="277"/>
            <ac:spMk id="3" creationId="{6DFD6555-7A13-4C35-810D-2718B9BF9C12}"/>
          </ac:spMkLst>
        </pc:spChg>
      </pc:sldChg>
    </pc:docChg>
  </pc:docChgLst>
  <pc:docChgLst>
    <pc:chgData name="M.Aamir Saleem M.Saleem" userId="ef31f94488006d7d" providerId="Windows Live" clId="Web-{0074EA08-011B-4321-A1EC-219828E0C295}"/>
    <pc:docChg chg="sldOrd">
      <pc:chgData name="M.Aamir Saleem M.Saleem" userId="ef31f94488006d7d" providerId="Windows Live" clId="Web-{0074EA08-011B-4321-A1EC-219828E0C295}" dt="2020-10-18T19:05:55.863" v="6"/>
      <pc:docMkLst>
        <pc:docMk/>
      </pc:docMkLst>
      <pc:sldChg chg="ord">
        <pc:chgData name="M.Aamir Saleem M.Saleem" userId="ef31f94488006d7d" providerId="Windows Live" clId="Web-{0074EA08-011B-4321-A1EC-219828E0C295}" dt="2020-10-18T19:05:46.223" v="5"/>
        <pc:sldMkLst>
          <pc:docMk/>
          <pc:sldMk cId="1992649275" sldId="259"/>
        </pc:sldMkLst>
      </pc:sldChg>
      <pc:sldChg chg="ord">
        <pc:chgData name="M.Aamir Saleem M.Saleem" userId="ef31f94488006d7d" providerId="Windows Live" clId="Web-{0074EA08-011B-4321-A1EC-219828E0C295}" dt="2020-10-18T19:05:34.520" v="3"/>
        <pc:sldMkLst>
          <pc:docMk/>
          <pc:sldMk cId="1245147471" sldId="279"/>
        </pc:sldMkLst>
      </pc:sldChg>
      <pc:sldChg chg="ord">
        <pc:chgData name="M.Aamir Saleem M.Saleem" userId="ef31f94488006d7d" providerId="Windows Live" clId="Web-{0074EA08-011B-4321-A1EC-219828E0C295}" dt="2020-10-18T19:05:55.863" v="6"/>
        <pc:sldMkLst>
          <pc:docMk/>
          <pc:sldMk cId="783100965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ryqa.com/what-is-defect-or-bugs-or-faults-in-software-test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Software </a:t>
            </a:r>
            <a:r>
              <a:rPr lang="en-US" sz="4000" dirty="0" smtClean="0"/>
              <a:t>Engineering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By: M.Aamir </a:t>
            </a:r>
            <a:r>
              <a:rPr lang="en-US" dirty="0" smtClean="0"/>
              <a:t>Saleem</a:t>
            </a:r>
          </a:p>
          <a:p>
            <a:r>
              <a:rPr lang="en-US" dirty="0" smtClean="0"/>
              <a:t>amir.saleem@gift.edu.pk</a:t>
            </a:r>
          </a:p>
        </p:txBody>
      </p:sp>
    </p:spTree>
    <p:extLst>
      <p:ext uri="{BB962C8B-B14F-4D97-AF65-F5344CB8AC3E}">
        <p14:creationId xmlns:p14="http://schemas.microsoft.com/office/powerpoint/2010/main" xmlns="" val="232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5AF6F-41E6-4D16-A5B2-F9753171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9F1CF-89F3-466D-86C4-88128D6E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degree of conformance to explicit or implicit requirements and expectations” 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dirty="0"/>
              <a:t>Functional (explicit)</a:t>
            </a:r>
          </a:p>
          <a:p>
            <a:pPr marL="914400" lvl="1" indent="-457200">
              <a:buAutoNum type="arabicPeriod"/>
            </a:pPr>
            <a:r>
              <a:rPr lang="en-US" dirty="0"/>
              <a:t>Non Functional(implicit)</a:t>
            </a:r>
          </a:p>
          <a:p>
            <a:r>
              <a:rPr lang="en-US" dirty="0"/>
              <a:t>Quality software is reasonably </a:t>
            </a:r>
            <a:r>
              <a:rPr lang="en-US" b="1" dirty="0">
                <a:hlinkClick r:id="rId2"/>
              </a:rPr>
              <a:t>bug or defect</a:t>
            </a:r>
            <a:r>
              <a:rPr lang="en-US" b="1" dirty="0"/>
              <a:t> free, delivered on time and within budget, meets requirements and/or expectations, and is maintainable.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264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34F84-DC6F-4E23-AB09-9506F348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Basic Concepts of Software Quality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75640-D752-40DE-9BE6-4CFFCCE2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Functional: Assured through a set of dedicated quality management activities, which includes quality assurance, quality control and testing.</a:t>
            </a:r>
          </a:p>
          <a:p>
            <a:r>
              <a:rPr lang="en-US" dirty="0"/>
              <a:t>Non-Functional: Assured through code review, analysis and refactoring. </a:t>
            </a:r>
          </a:p>
          <a:p>
            <a:endParaRPr lang="en-US" dirty="0"/>
          </a:p>
          <a:p>
            <a:r>
              <a:rPr lang="en-US" b="1" dirty="0"/>
              <a:t>Software Quality Assurance (</a:t>
            </a:r>
            <a:r>
              <a:rPr lang="en-US" dirty="0"/>
              <a:t>Process-focused action</a:t>
            </a:r>
            <a:r>
              <a:rPr lang="en-US" b="1" dirty="0"/>
              <a:t>)</a:t>
            </a:r>
          </a:p>
          <a:p>
            <a:r>
              <a:rPr lang="en-US" b="1" dirty="0"/>
              <a:t>Software Quality Control </a:t>
            </a:r>
            <a:r>
              <a:rPr lang="en-US" dirty="0"/>
              <a:t>(Product-focused action)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1553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S/W Quality Engineering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Quality ?</a:t>
            </a:r>
          </a:p>
          <a:p>
            <a:r>
              <a:rPr lang="en-US" dirty="0"/>
              <a:t>What is Software Quality?</a:t>
            </a:r>
          </a:p>
          <a:p>
            <a:r>
              <a:rPr lang="en-US" dirty="0"/>
              <a:t>Basic concepts of Software Quality</a:t>
            </a:r>
          </a:p>
          <a:p>
            <a:r>
              <a:rPr lang="en-US" dirty="0"/>
              <a:t>Software Quality Overview</a:t>
            </a:r>
          </a:p>
          <a:p>
            <a:r>
              <a:rPr lang="en-US" dirty="0"/>
              <a:t>Importance of Software Quality</a:t>
            </a:r>
          </a:p>
          <a:p>
            <a:r>
              <a:rPr lang="en-US" dirty="0"/>
              <a:t>Software Quality Types</a:t>
            </a:r>
          </a:p>
          <a:p>
            <a:r>
              <a:rPr lang="en-US" dirty="0"/>
              <a:t>SQA &amp; SQC</a:t>
            </a:r>
          </a:p>
        </p:txBody>
      </p:sp>
    </p:spTree>
    <p:extLst>
      <p:ext uri="{BB962C8B-B14F-4D97-AF65-F5344CB8AC3E}">
        <p14:creationId xmlns:p14="http://schemas.microsoft.com/office/powerpoint/2010/main" xmlns="" val="12597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C140D-16D1-46A8-892E-11ADDF42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DC883-F707-44A9-B3BB-C256ADF4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degree to which a component, system or process meets specified requirements and/or user/customer needs and expectations.” </a:t>
            </a:r>
          </a:p>
          <a:p>
            <a:r>
              <a:rPr lang="en-US" dirty="0"/>
              <a:t>A degree of excellence</a:t>
            </a:r>
          </a:p>
          <a:p>
            <a:r>
              <a:rPr lang="en-US" dirty="0"/>
              <a:t>Conformance to requirements</a:t>
            </a:r>
          </a:p>
          <a:p>
            <a:r>
              <a:rPr lang="en-US" sz="2600" dirty="0"/>
              <a:t>Freedom from defects</a:t>
            </a:r>
            <a:endParaRPr lang="en-US" dirty="0"/>
          </a:p>
          <a:p>
            <a:r>
              <a:rPr lang="en-US" dirty="0"/>
              <a:t>Delighting customers</a:t>
            </a:r>
          </a:p>
          <a:p>
            <a:r>
              <a:rPr lang="en-US" dirty="0"/>
              <a:t>An iterative process of trial, testing and feedback on performance </a:t>
            </a:r>
          </a:p>
        </p:txBody>
      </p:sp>
    </p:spTree>
    <p:extLst>
      <p:ext uri="{BB962C8B-B14F-4D97-AF65-F5344CB8AC3E}">
        <p14:creationId xmlns:p14="http://schemas.microsoft.com/office/powerpoint/2010/main" xmlns="" val="25886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21BB7-930C-45E7-8B73-A201BE8E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Garvin's Quality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FD6555-7A13-4C35-810D-2718B9BF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Transcendental Perspective</a:t>
            </a:r>
            <a:endParaRPr lang="en-US" dirty="0" err="1"/>
          </a:p>
          <a:p>
            <a:r>
              <a:rPr lang="en-US" dirty="0"/>
              <a:t>Manufacturer Perspective</a:t>
            </a:r>
          </a:p>
          <a:p>
            <a:r>
              <a:rPr lang="en-US" dirty="0"/>
              <a:t>User perspective</a:t>
            </a:r>
            <a:endParaRPr lang="en-US" dirty="0" err="1"/>
          </a:p>
          <a:p>
            <a:r>
              <a:rPr lang="en-US" dirty="0"/>
              <a:t>Product view</a:t>
            </a:r>
          </a:p>
          <a:p>
            <a:r>
              <a:rPr lang="en-US" dirty="0"/>
              <a:t>Value-based view</a:t>
            </a:r>
          </a:p>
        </p:txBody>
      </p:sp>
    </p:spTree>
    <p:extLst>
      <p:ext uri="{BB962C8B-B14F-4D97-AF65-F5344CB8AC3E}">
        <p14:creationId xmlns:p14="http://schemas.microsoft.com/office/powerpoint/2010/main" xmlns="" val="176169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9EA46-1AE7-4BCE-ADD8-FCC58ABF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dirty="0">
                <a:latin typeface="Garamond"/>
              </a:rPr>
              <a:t>Key aspects of quality</a:t>
            </a:r>
            <a:endParaRPr lang="en-US">
              <a:latin typeface="Garamond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2EE947-EB57-4913-888D-1468879B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design – looks and style</a:t>
            </a:r>
          </a:p>
          <a:p>
            <a:r>
              <a:rPr lang="en-US" sz="2600" dirty="0"/>
              <a:t>Good functionality – it does the job well</a:t>
            </a:r>
          </a:p>
          <a:p>
            <a:r>
              <a:rPr lang="en-US" dirty="0"/>
              <a:t>Reliable – acceptable level of breakdowns or failure</a:t>
            </a:r>
          </a:p>
          <a:p>
            <a:r>
              <a:rPr lang="en-US" dirty="0"/>
              <a:t>Durable – lasts as long as it should</a:t>
            </a:r>
          </a:p>
          <a:p>
            <a:r>
              <a:rPr lang="en-US" dirty="0"/>
              <a:t>Good after sales service</a:t>
            </a:r>
          </a:p>
          <a:p>
            <a:r>
              <a:rPr lang="en-US" sz="2600" dirty="0"/>
              <a:t>Value for money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87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5AF6F-41E6-4D16-A5B2-F9753171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quality?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EB93BAC-D6D2-455C-ADF7-B89AAE32E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881" y="2556932"/>
            <a:ext cx="6218236" cy="3318936"/>
          </a:xfrm>
        </p:spPr>
      </p:pic>
    </p:spTree>
    <p:extLst>
      <p:ext uri="{BB962C8B-B14F-4D97-AF65-F5344CB8AC3E}">
        <p14:creationId xmlns:p14="http://schemas.microsoft.com/office/powerpoint/2010/main" xmlns="" val="409781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5AF6F-41E6-4D16-A5B2-F9753171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9F1CF-89F3-466D-86C4-88128D6E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Functional Quality</a:t>
            </a:r>
          </a:p>
          <a:p>
            <a:pPr lvl="1"/>
            <a:r>
              <a:rPr lang="en-US" dirty="0">
                <a:ea typeface="+mn-lt"/>
                <a:cs typeface="+mn-lt"/>
              </a:rPr>
              <a:t>Meeting the specified requirements</a:t>
            </a:r>
          </a:p>
          <a:p>
            <a:pPr lvl="1"/>
            <a:r>
              <a:rPr lang="en-US" dirty="0">
                <a:ea typeface="+mn-lt"/>
                <a:cs typeface="+mn-lt"/>
              </a:rPr>
              <a:t>Few Defects</a:t>
            </a:r>
          </a:p>
          <a:p>
            <a:pPr lvl="1"/>
            <a:r>
              <a:rPr lang="en-US" dirty="0">
                <a:ea typeface="+mn-lt"/>
                <a:cs typeface="+mn-lt"/>
              </a:rPr>
              <a:t>Good enough performance </a:t>
            </a:r>
          </a:p>
          <a:p>
            <a:pPr lvl="1"/>
            <a:r>
              <a:rPr lang="en-US" dirty="0">
                <a:ea typeface="+mn-lt"/>
                <a:cs typeface="+mn-lt"/>
              </a:rPr>
              <a:t>Ease of learning and use</a:t>
            </a:r>
          </a:p>
          <a:p>
            <a:r>
              <a:rPr lang="en-US" dirty="0"/>
              <a:t>Mainly handled by Testing</a:t>
            </a:r>
          </a:p>
          <a:p>
            <a:r>
              <a:rPr lang="en-US" dirty="0"/>
              <a:t>User are more interested in this aspect of s/w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14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5AF6F-41E6-4D16-A5B2-F9753171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9F1CF-89F3-466D-86C4-88128D6E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Structural Quality</a:t>
            </a:r>
          </a:p>
          <a:p>
            <a:pPr lvl="1"/>
            <a:r>
              <a:rPr lang="en-US" dirty="0">
                <a:ea typeface="+mn-lt"/>
                <a:cs typeface="+mn-lt"/>
              </a:rPr>
              <a:t>Code Testability</a:t>
            </a:r>
          </a:p>
          <a:p>
            <a:pPr lvl="1"/>
            <a:r>
              <a:rPr lang="en-US" dirty="0">
                <a:ea typeface="+mn-lt"/>
                <a:cs typeface="+mn-lt"/>
              </a:rPr>
              <a:t>Code Maintainability</a:t>
            </a:r>
          </a:p>
          <a:p>
            <a:pPr lvl="1"/>
            <a:r>
              <a:rPr lang="en-US" dirty="0">
                <a:ea typeface="+mn-lt"/>
                <a:cs typeface="+mn-lt"/>
              </a:rPr>
              <a:t>Code Understandability</a:t>
            </a:r>
          </a:p>
          <a:p>
            <a:pPr lvl="1"/>
            <a:r>
              <a:rPr lang="en-US" dirty="0">
                <a:ea typeface="+mn-lt"/>
                <a:cs typeface="+mn-lt"/>
              </a:rPr>
              <a:t>Code Efficiency</a:t>
            </a:r>
          </a:p>
          <a:p>
            <a:pPr lvl="1"/>
            <a:r>
              <a:rPr lang="en-US" dirty="0"/>
              <a:t>Code Security</a:t>
            </a:r>
          </a:p>
          <a:p>
            <a:r>
              <a:rPr lang="en-US" dirty="0"/>
              <a:t>Development team is more interested in this aspect of s/w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22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5AF6F-41E6-4D16-A5B2-F9753171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9F1CF-89F3-466D-86C4-88128D6E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Quality</a:t>
            </a:r>
          </a:p>
          <a:p>
            <a:pPr lvl="1"/>
            <a:r>
              <a:rPr lang="en-US" dirty="0">
                <a:ea typeface="+mn-lt"/>
                <a:cs typeface="+mn-lt"/>
              </a:rPr>
              <a:t>Meeting Delivery Dates</a:t>
            </a:r>
          </a:p>
          <a:p>
            <a:pPr lvl="1"/>
            <a:r>
              <a:rPr lang="en-US" dirty="0">
                <a:ea typeface="+mn-lt"/>
                <a:cs typeface="+mn-lt"/>
              </a:rPr>
              <a:t>Meeting Budget</a:t>
            </a:r>
          </a:p>
          <a:p>
            <a:pPr lvl="1"/>
            <a:r>
              <a:rPr lang="en-US" dirty="0"/>
              <a:t>A repeatable development process that reliably delivery quality s/w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Sponsors are interested in all three aspect of s/w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3100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228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Software Engineering</vt:lpstr>
      <vt:lpstr>S/W Quality Engineering </vt:lpstr>
      <vt:lpstr>What is quality?</vt:lpstr>
      <vt:lpstr> Garvin's Quality Perspectives</vt:lpstr>
      <vt:lpstr> Key aspects of quality </vt:lpstr>
      <vt:lpstr>What is software quality?</vt:lpstr>
      <vt:lpstr>What is software quality?</vt:lpstr>
      <vt:lpstr>What is software quality?</vt:lpstr>
      <vt:lpstr>What is software quality?</vt:lpstr>
      <vt:lpstr>What is software quality?</vt:lpstr>
      <vt:lpstr> Basic Concepts of Software Quality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Amir</cp:lastModifiedBy>
  <cp:revision>792</cp:revision>
  <dcterms:created xsi:type="dcterms:W3CDTF">2014-09-12T17:26:41Z</dcterms:created>
  <dcterms:modified xsi:type="dcterms:W3CDTF">2020-10-18T19:08:33Z</dcterms:modified>
</cp:coreProperties>
</file>