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92" r:id="rId5"/>
    <p:sldId id="283" r:id="rId6"/>
    <p:sldId id="284" r:id="rId7"/>
    <p:sldId id="285" r:id="rId8"/>
    <p:sldId id="286" r:id="rId9"/>
    <p:sldId id="287" r:id="rId10"/>
    <p:sldId id="293" r:id="rId11"/>
    <p:sldId id="289" r:id="rId12"/>
    <p:sldId id="290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0F52C-A437-41A4-943B-D0F112785415}" v="4" dt="2020-02-14T21:08:08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Aamir Saleem M.Saleem" userId="ef31f94488006d7d" providerId="Windows Live" clId="Web-{8C3C1CC5-0080-40C0-82CB-BFE6C5C92748}"/>
    <pc:docChg chg="modSld">
      <pc:chgData name="M.Aamir Saleem M.Saleem" userId="ef31f94488006d7d" providerId="Windows Live" clId="Web-{8C3C1CC5-0080-40C0-82CB-BFE6C5C92748}" dt="2019-02-11T19:49:29.343" v="3" actId="20577"/>
      <pc:docMkLst>
        <pc:docMk/>
      </pc:docMkLst>
      <pc:sldChg chg="modSp">
        <pc:chgData name="M.Aamir Saleem M.Saleem" userId="ef31f94488006d7d" providerId="Windows Live" clId="Web-{8C3C1CC5-0080-40C0-82CB-BFE6C5C92748}" dt="2019-02-11T19:49:29.343" v="2" actId="20577"/>
        <pc:sldMkLst>
          <pc:docMk/>
          <pc:sldMk cId="125978807" sldId="257"/>
        </pc:sldMkLst>
        <pc:spChg chg="mod">
          <ac:chgData name="M.Aamir Saleem M.Saleem" userId="ef31f94488006d7d" providerId="Windows Live" clId="Web-{8C3C1CC5-0080-40C0-82CB-BFE6C5C92748}" dt="2019-02-11T19:49:29.343" v="2" actId="20577"/>
          <ac:spMkLst>
            <pc:docMk/>
            <pc:sldMk cId="125978807" sldId="257"/>
            <ac:spMk id="2" creationId="{A0316DBF-078B-4154-8F91-707B36FC5823}"/>
          </ac:spMkLst>
        </pc:spChg>
      </pc:sldChg>
    </pc:docChg>
  </pc:docChgLst>
  <pc:docChgLst>
    <pc:chgData name="M.Aamir Saleem M.Saleem" userId="ef31f94488006d7d" providerId="Windows Live" clId="Web-{EED4CAB0-55E4-4024-8034-B481868BCFB7}"/>
    <pc:docChg chg="addSld delSld modSld">
      <pc:chgData name="M.Aamir Saleem M.Saleem" userId="ef31f94488006d7d" providerId="Windows Live" clId="Web-{EED4CAB0-55E4-4024-8034-B481868BCFB7}" dt="2019-02-14T04:34:32.459" v="750" actId="14100"/>
      <pc:docMkLst>
        <pc:docMk/>
      </pc:docMkLst>
      <pc:sldChg chg="addSp delSp modSp">
        <pc:chgData name="M.Aamir Saleem M.Saleem" userId="ef31f94488006d7d" providerId="Windows Live" clId="Web-{EED4CAB0-55E4-4024-8034-B481868BCFB7}" dt="2019-02-14T04:03:57.923" v="98" actId="20577"/>
        <pc:sldMkLst>
          <pc:docMk/>
          <pc:sldMk cId="958369680" sldId="283"/>
        </pc:sldMkLst>
        <pc:spChg chg="add mod">
          <ac:chgData name="M.Aamir Saleem M.Saleem" userId="ef31f94488006d7d" providerId="Windows Live" clId="Web-{EED4CAB0-55E4-4024-8034-B481868BCFB7}" dt="2019-02-14T04:00:49.126" v="78" actId="14100"/>
          <ac:spMkLst>
            <pc:docMk/>
            <pc:sldMk cId="958369680" sldId="283"/>
            <ac:spMk id="5" creationId="{996D7268-882E-437F-89D6-6BFA769E53CC}"/>
          </ac:spMkLst>
        </pc:spChg>
        <pc:spChg chg="mod">
          <ac:chgData name="M.Aamir Saleem M.Saleem" userId="ef31f94488006d7d" providerId="Windows Live" clId="Web-{EED4CAB0-55E4-4024-8034-B481868BCFB7}" dt="2019-02-14T04:03:57.923" v="98" actId="20577"/>
          <ac:spMkLst>
            <pc:docMk/>
            <pc:sldMk cId="958369680" sldId="283"/>
            <ac:spMk id="6" creationId="{B6A38E0B-3EF9-40D1-98AC-6E0857BFFFF3}"/>
          </ac:spMkLst>
        </pc:spChg>
        <pc:spChg chg="add del">
          <ac:chgData name="M.Aamir Saleem M.Saleem" userId="ef31f94488006d7d" providerId="Windows Live" clId="Web-{EED4CAB0-55E4-4024-8034-B481868BCFB7}" dt="2019-02-14T03:59:17.360" v="11"/>
          <ac:spMkLst>
            <pc:docMk/>
            <pc:sldMk cId="958369680" sldId="283"/>
            <ac:spMk id="7" creationId="{BF90ED41-C813-4E4B-B102-7ED1083E2A94}"/>
          </ac:spMkLst>
        </pc:spChg>
        <pc:spChg chg="add mod">
          <ac:chgData name="M.Aamir Saleem M.Saleem" userId="ef31f94488006d7d" providerId="Windows Live" clId="Web-{EED4CAB0-55E4-4024-8034-B481868BCFB7}" dt="2019-02-14T04:00:59.266" v="79" actId="1076"/>
          <ac:spMkLst>
            <pc:docMk/>
            <pc:sldMk cId="958369680" sldId="283"/>
            <ac:spMk id="8" creationId="{4D22C117-C7ED-4386-9351-72AE6090B9F7}"/>
          </ac:spMkLst>
        </pc:spChg>
        <pc:spChg chg="add mod">
          <ac:chgData name="M.Aamir Saleem M.Saleem" userId="ef31f94488006d7d" providerId="Windows Live" clId="Web-{EED4CAB0-55E4-4024-8034-B481868BCFB7}" dt="2019-02-14T04:01:15.017" v="81" actId="1076"/>
          <ac:spMkLst>
            <pc:docMk/>
            <pc:sldMk cId="958369680" sldId="283"/>
            <ac:spMk id="9" creationId="{BA97E22B-6252-4810-BA8E-C9672DD85700}"/>
          </ac:spMkLst>
        </pc:spChg>
        <pc:spChg chg="add mod">
          <ac:chgData name="M.Aamir Saleem M.Saleem" userId="ef31f94488006d7d" providerId="Windows Live" clId="Web-{EED4CAB0-55E4-4024-8034-B481868BCFB7}" dt="2019-02-14T04:02:08.938" v="96" actId="1076"/>
          <ac:spMkLst>
            <pc:docMk/>
            <pc:sldMk cId="958369680" sldId="283"/>
            <ac:spMk id="10" creationId="{A89281E2-26F8-44D2-ADF5-DF68704B09B7}"/>
          </ac:spMkLst>
        </pc:spChg>
        <pc:spChg chg="add mod">
          <ac:chgData name="M.Aamir Saleem M.Saleem" userId="ef31f94488006d7d" providerId="Windows Live" clId="Web-{EED4CAB0-55E4-4024-8034-B481868BCFB7}" dt="2019-02-14T04:02:13.829" v="97" actId="1076"/>
          <ac:spMkLst>
            <pc:docMk/>
            <pc:sldMk cId="958369680" sldId="283"/>
            <ac:spMk id="11" creationId="{E229BBBB-7D2F-4FA8-9D46-488F327CDC87}"/>
          </ac:spMkLst>
        </pc:spChg>
      </pc:sldChg>
      <pc:sldChg chg="addSp delSp modSp">
        <pc:chgData name="M.Aamir Saleem M.Saleem" userId="ef31f94488006d7d" providerId="Windows Live" clId="Web-{EED4CAB0-55E4-4024-8034-B481868BCFB7}" dt="2019-02-14T04:15:17.018" v="317" actId="14100"/>
        <pc:sldMkLst>
          <pc:docMk/>
          <pc:sldMk cId="3910038250" sldId="286"/>
        </pc:sldMkLst>
        <pc:spChg chg="mod">
          <ac:chgData name="M.Aamir Saleem M.Saleem" userId="ef31f94488006d7d" providerId="Windows Live" clId="Web-{EED4CAB0-55E4-4024-8034-B481868BCFB7}" dt="2019-02-14T04:08:01.174" v="177" actId="20577"/>
          <ac:spMkLst>
            <pc:docMk/>
            <pc:sldMk cId="3910038250" sldId="286"/>
            <ac:spMk id="3" creationId="{CB46E5C4-D225-4CF6-A21F-DE4B9A7FA9A6}"/>
          </ac:spMkLst>
        </pc:spChg>
        <pc:spChg chg="add del mod">
          <ac:chgData name="M.Aamir Saleem M.Saleem" userId="ef31f94488006d7d" providerId="Windows Live" clId="Web-{EED4CAB0-55E4-4024-8034-B481868BCFB7}" dt="2019-02-14T04:13:29.378" v="301"/>
          <ac:spMkLst>
            <pc:docMk/>
            <pc:sldMk cId="3910038250" sldId="286"/>
            <ac:spMk id="4" creationId="{C037A694-F82F-4B82-BDC1-A1AE48BB83E1}"/>
          </ac:spMkLst>
        </pc:spChg>
        <pc:spChg chg="add del mod">
          <ac:chgData name="M.Aamir Saleem M.Saleem" userId="ef31f94488006d7d" providerId="Windows Live" clId="Web-{EED4CAB0-55E4-4024-8034-B481868BCFB7}" dt="2019-02-14T04:13:29.378" v="300"/>
          <ac:spMkLst>
            <pc:docMk/>
            <pc:sldMk cId="3910038250" sldId="286"/>
            <ac:spMk id="5" creationId="{59EF922F-A6B5-4AA7-A194-6F07470438FD}"/>
          </ac:spMkLst>
        </pc:spChg>
        <pc:spChg chg="add del mod">
          <ac:chgData name="M.Aamir Saleem M.Saleem" userId="ef31f94488006d7d" providerId="Windows Live" clId="Web-{EED4CAB0-55E4-4024-8034-B481868BCFB7}" dt="2019-02-14T04:13:29.378" v="299"/>
          <ac:spMkLst>
            <pc:docMk/>
            <pc:sldMk cId="3910038250" sldId="286"/>
            <ac:spMk id="6" creationId="{45228868-24A7-44B7-8703-ABA9E74BA1AC}"/>
          </ac:spMkLst>
        </pc:spChg>
        <pc:spChg chg="add del mod">
          <ac:chgData name="M.Aamir Saleem M.Saleem" userId="ef31f94488006d7d" providerId="Windows Live" clId="Web-{EED4CAB0-55E4-4024-8034-B481868BCFB7}" dt="2019-02-14T04:13:29.378" v="298"/>
          <ac:spMkLst>
            <pc:docMk/>
            <pc:sldMk cId="3910038250" sldId="286"/>
            <ac:spMk id="7" creationId="{A48FB886-9DEB-4C96-B065-10FC2F331EC4}"/>
          </ac:spMkLst>
        </pc:spChg>
        <pc:spChg chg="add mod">
          <ac:chgData name="M.Aamir Saleem M.Saleem" userId="ef31f94488006d7d" providerId="Windows Live" clId="Web-{EED4CAB0-55E4-4024-8034-B481868BCFB7}" dt="2019-02-14T04:08:42.892" v="193" actId="1076"/>
          <ac:spMkLst>
            <pc:docMk/>
            <pc:sldMk cId="3910038250" sldId="286"/>
            <ac:spMk id="8" creationId="{3CED28D0-9240-4DF5-ACA8-AC9CD63D5BEC}"/>
          </ac:spMkLst>
        </pc:spChg>
        <pc:spChg chg="add del mod">
          <ac:chgData name="M.Aamir Saleem M.Saleem" userId="ef31f94488006d7d" providerId="Windows Live" clId="Web-{EED4CAB0-55E4-4024-8034-B481868BCFB7}" dt="2019-02-14T04:13:29.378" v="297"/>
          <ac:spMkLst>
            <pc:docMk/>
            <pc:sldMk cId="3910038250" sldId="286"/>
            <ac:spMk id="9" creationId="{3965DE27-4E6F-4FC9-B502-9556080BFB91}"/>
          </ac:spMkLst>
        </pc:spChg>
        <pc:spChg chg="add del mod">
          <ac:chgData name="M.Aamir Saleem M.Saleem" userId="ef31f94488006d7d" providerId="Windows Live" clId="Web-{EED4CAB0-55E4-4024-8034-B481868BCFB7}" dt="2019-02-14T04:13:29.378" v="296"/>
          <ac:spMkLst>
            <pc:docMk/>
            <pc:sldMk cId="3910038250" sldId="286"/>
            <ac:spMk id="10" creationId="{32F9D395-46D4-4AAC-B45E-DFCF48888343}"/>
          </ac:spMkLst>
        </pc:spChg>
        <pc:spChg chg="add del mod">
          <ac:chgData name="M.Aamir Saleem M.Saleem" userId="ef31f94488006d7d" providerId="Windows Live" clId="Web-{EED4CAB0-55E4-4024-8034-B481868BCFB7}" dt="2019-02-14T04:13:29.378" v="295"/>
          <ac:spMkLst>
            <pc:docMk/>
            <pc:sldMk cId="3910038250" sldId="286"/>
            <ac:spMk id="11" creationId="{AA716BC7-534B-4ADA-9327-28E5E7238CF6}"/>
          </ac:spMkLst>
        </pc:spChg>
        <pc:spChg chg="add del mod">
          <ac:chgData name="M.Aamir Saleem M.Saleem" userId="ef31f94488006d7d" providerId="Windows Live" clId="Web-{EED4CAB0-55E4-4024-8034-B481868BCFB7}" dt="2019-02-14T04:09:49.236" v="208"/>
          <ac:spMkLst>
            <pc:docMk/>
            <pc:sldMk cId="3910038250" sldId="286"/>
            <ac:spMk id="12" creationId="{E277F02F-6FD1-471C-AF23-722D01F54719}"/>
          </ac:spMkLst>
        </pc:spChg>
        <pc:spChg chg="add mod">
          <ac:chgData name="M.Aamir Saleem M.Saleem" userId="ef31f94488006d7d" providerId="Windows Live" clId="Web-{EED4CAB0-55E4-4024-8034-B481868BCFB7}" dt="2019-02-14T04:10:29.221" v="219" actId="1076"/>
          <ac:spMkLst>
            <pc:docMk/>
            <pc:sldMk cId="3910038250" sldId="286"/>
            <ac:spMk id="13" creationId="{8037BCA6-36E1-4AF0-AC8A-33A68AB41ADE}"/>
          </ac:spMkLst>
        </pc:spChg>
        <pc:spChg chg="add mod">
          <ac:chgData name="M.Aamir Saleem M.Saleem" userId="ef31f94488006d7d" providerId="Windows Live" clId="Web-{EED4CAB0-55E4-4024-8034-B481868BCFB7}" dt="2019-02-14T04:10:29.237" v="220" actId="1076"/>
          <ac:spMkLst>
            <pc:docMk/>
            <pc:sldMk cId="3910038250" sldId="286"/>
            <ac:spMk id="14" creationId="{EBC6EE3F-D34A-4C0B-91BD-DBC79C15D9E1}"/>
          </ac:spMkLst>
        </pc:spChg>
        <pc:spChg chg="add mod">
          <ac:chgData name="M.Aamir Saleem M.Saleem" userId="ef31f94488006d7d" providerId="Windows Live" clId="Web-{EED4CAB0-55E4-4024-8034-B481868BCFB7}" dt="2019-02-14T04:10:29.237" v="221" actId="1076"/>
          <ac:spMkLst>
            <pc:docMk/>
            <pc:sldMk cId="3910038250" sldId="286"/>
            <ac:spMk id="15" creationId="{926AE3CE-91D0-4EA8-84B7-BD4BEF90D165}"/>
          </ac:spMkLst>
        </pc:spChg>
        <pc:spChg chg="add mod">
          <ac:chgData name="M.Aamir Saleem M.Saleem" userId="ef31f94488006d7d" providerId="Windows Live" clId="Web-{EED4CAB0-55E4-4024-8034-B481868BCFB7}" dt="2019-02-14T04:10:29.252" v="222" actId="1076"/>
          <ac:spMkLst>
            <pc:docMk/>
            <pc:sldMk cId="3910038250" sldId="286"/>
            <ac:spMk id="16" creationId="{3B8E0B92-94B9-4B77-8F0A-AAC174808285}"/>
          </ac:spMkLst>
        </pc:spChg>
        <pc:spChg chg="add mod">
          <ac:chgData name="M.Aamir Saleem M.Saleem" userId="ef31f94488006d7d" providerId="Windows Live" clId="Web-{EED4CAB0-55E4-4024-8034-B481868BCFB7}" dt="2019-02-14T04:10:29.252" v="223" actId="1076"/>
          <ac:spMkLst>
            <pc:docMk/>
            <pc:sldMk cId="3910038250" sldId="286"/>
            <ac:spMk id="17" creationId="{A8DA3C96-366B-4D95-B453-ECD4D9FA380D}"/>
          </ac:spMkLst>
        </pc:spChg>
        <pc:spChg chg="add mod">
          <ac:chgData name="M.Aamir Saleem M.Saleem" userId="ef31f94488006d7d" providerId="Windows Live" clId="Web-{EED4CAB0-55E4-4024-8034-B481868BCFB7}" dt="2019-02-14T04:10:29.268" v="224" actId="1076"/>
          <ac:spMkLst>
            <pc:docMk/>
            <pc:sldMk cId="3910038250" sldId="286"/>
            <ac:spMk id="18" creationId="{DCAF8C54-6C9A-4B19-8598-B388F9CD3A1D}"/>
          </ac:spMkLst>
        </pc:spChg>
        <pc:spChg chg="add mod">
          <ac:chgData name="M.Aamir Saleem M.Saleem" userId="ef31f94488006d7d" providerId="Windows Live" clId="Web-{EED4CAB0-55E4-4024-8034-B481868BCFB7}" dt="2019-02-14T04:10:29.283" v="225" actId="1076"/>
          <ac:spMkLst>
            <pc:docMk/>
            <pc:sldMk cId="3910038250" sldId="286"/>
            <ac:spMk id="19" creationId="{3F73C552-23D1-46BE-BC2F-77B6C7AD63D2}"/>
          </ac:spMkLst>
        </pc:spChg>
        <pc:spChg chg="add del">
          <ac:chgData name="M.Aamir Saleem M.Saleem" userId="ef31f94488006d7d" providerId="Windows Live" clId="Web-{EED4CAB0-55E4-4024-8034-B481868BCFB7}" dt="2019-02-14T04:11:40.221" v="272"/>
          <ac:spMkLst>
            <pc:docMk/>
            <pc:sldMk cId="3910038250" sldId="286"/>
            <ac:spMk id="20" creationId="{A8C224B6-777D-43E1-8E4A-702F47DC542C}"/>
          </ac:spMkLst>
        </pc:spChg>
        <pc:spChg chg="add del">
          <ac:chgData name="M.Aamir Saleem M.Saleem" userId="ef31f94488006d7d" providerId="Windows Live" clId="Web-{EED4CAB0-55E4-4024-8034-B481868BCFB7}" dt="2019-02-14T04:11:40.221" v="271"/>
          <ac:spMkLst>
            <pc:docMk/>
            <pc:sldMk cId="3910038250" sldId="286"/>
            <ac:spMk id="21" creationId="{F15F83D9-E0C9-4D4F-87BF-235CFB384A57}"/>
          </ac:spMkLst>
        </pc:spChg>
        <pc:spChg chg="add del">
          <ac:chgData name="M.Aamir Saleem M.Saleem" userId="ef31f94488006d7d" providerId="Windows Live" clId="Web-{EED4CAB0-55E4-4024-8034-B481868BCFB7}" dt="2019-02-14T04:11:40.221" v="270"/>
          <ac:spMkLst>
            <pc:docMk/>
            <pc:sldMk cId="3910038250" sldId="286"/>
            <ac:spMk id="22" creationId="{65929A24-FBC3-4700-8A10-196C0A380B0C}"/>
          </ac:spMkLst>
        </pc:spChg>
        <pc:spChg chg="add del">
          <ac:chgData name="M.Aamir Saleem M.Saleem" userId="ef31f94488006d7d" providerId="Windows Live" clId="Web-{EED4CAB0-55E4-4024-8034-B481868BCFB7}" dt="2019-02-14T04:11:40.221" v="269"/>
          <ac:spMkLst>
            <pc:docMk/>
            <pc:sldMk cId="3910038250" sldId="286"/>
            <ac:spMk id="23" creationId="{3116DDD6-62C6-4C28-9A14-1F260E18A2EB}"/>
          </ac:spMkLst>
        </pc:spChg>
        <pc:spChg chg="add del">
          <ac:chgData name="M.Aamir Saleem M.Saleem" userId="ef31f94488006d7d" providerId="Windows Live" clId="Web-{EED4CAB0-55E4-4024-8034-B481868BCFB7}" dt="2019-02-14T04:11:40.221" v="268"/>
          <ac:spMkLst>
            <pc:docMk/>
            <pc:sldMk cId="3910038250" sldId="286"/>
            <ac:spMk id="24" creationId="{F379AA2C-55F9-4FEE-B251-A10BA178E393}"/>
          </ac:spMkLst>
        </pc:spChg>
        <pc:spChg chg="add del">
          <ac:chgData name="M.Aamir Saleem M.Saleem" userId="ef31f94488006d7d" providerId="Windows Live" clId="Web-{EED4CAB0-55E4-4024-8034-B481868BCFB7}" dt="2019-02-14T04:11:40.221" v="267"/>
          <ac:spMkLst>
            <pc:docMk/>
            <pc:sldMk cId="3910038250" sldId="286"/>
            <ac:spMk id="25" creationId="{34F6A670-26C1-45EE-8F28-D520ABA50F79}"/>
          </ac:spMkLst>
        </pc:spChg>
        <pc:spChg chg="add del">
          <ac:chgData name="M.Aamir Saleem M.Saleem" userId="ef31f94488006d7d" providerId="Windows Live" clId="Web-{EED4CAB0-55E4-4024-8034-B481868BCFB7}" dt="2019-02-14T04:11:40.221" v="266"/>
          <ac:spMkLst>
            <pc:docMk/>
            <pc:sldMk cId="3910038250" sldId="286"/>
            <ac:spMk id="26" creationId="{DFE9099B-0460-444C-8F2D-59E8A421C94D}"/>
          </ac:spMkLst>
        </pc:spChg>
        <pc:spChg chg="add del mod">
          <ac:chgData name="M.Aamir Saleem M.Saleem" userId="ef31f94488006d7d" providerId="Windows Live" clId="Web-{EED4CAB0-55E4-4024-8034-B481868BCFB7}" dt="2019-02-14T04:12:58.346" v="292"/>
          <ac:spMkLst>
            <pc:docMk/>
            <pc:sldMk cId="3910038250" sldId="286"/>
            <ac:spMk id="27" creationId="{D38AC84C-8282-401F-89A0-B98C8D80BAA7}"/>
          </ac:spMkLst>
        </pc:spChg>
        <pc:spChg chg="add mod">
          <ac:chgData name="M.Aamir Saleem M.Saleem" userId="ef31f94488006d7d" providerId="Windows Live" clId="Web-{EED4CAB0-55E4-4024-8034-B481868BCFB7}" dt="2019-02-14T04:15:03.893" v="314" actId="14100"/>
          <ac:spMkLst>
            <pc:docMk/>
            <pc:sldMk cId="3910038250" sldId="286"/>
            <ac:spMk id="32" creationId="{B5B5CCEB-50E1-455E-A0A8-1EF79190CC7E}"/>
          </ac:spMkLst>
        </pc:spChg>
        <pc:cxnChg chg="add mod">
          <ac:chgData name="M.Aamir Saleem M.Saleem" userId="ef31f94488006d7d" providerId="Windows Live" clId="Web-{EED4CAB0-55E4-4024-8034-B481868BCFB7}" dt="2019-02-14T04:12:48.752" v="288" actId="14100"/>
          <ac:cxnSpMkLst>
            <pc:docMk/>
            <pc:sldMk cId="3910038250" sldId="286"/>
            <ac:cxnSpMk id="28" creationId="{C9BF01F7-E7EA-41C2-89B0-B427A57333D2}"/>
          </ac:cxnSpMkLst>
        </pc:cxnChg>
        <pc:cxnChg chg="add mod">
          <ac:chgData name="M.Aamir Saleem M.Saleem" userId="ef31f94488006d7d" providerId="Windows Live" clId="Web-{EED4CAB0-55E4-4024-8034-B481868BCFB7}" dt="2019-02-14T04:13:39.003" v="304" actId="14100"/>
          <ac:cxnSpMkLst>
            <pc:docMk/>
            <pc:sldMk cId="3910038250" sldId="286"/>
            <ac:cxnSpMk id="29" creationId="{120E1210-5048-440C-97FF-BA6F9579FB19}"/>
          </ac:cxnSpMkLst>
        </pc:cxnChg>
        <pc:cxnChg chg="add mod">
          <ac:chgData name="M.Aamir Saleem M.Saleem" userId="ef31f94488006d7d" providerId="Windows Live" clId="Web-{EED4CAB0-55E4-4024-8034-B481868BCFB7}" dt="2019-02-14T04:13:52.879" v="306" actId="1076"/>
          <ac:cxnSpMkLst>
            <pc:docMk/>
            <pc:sldMk cId="3910038250" sldId="286"/>
            <ac:cxnSpMk id="30" creationId="{5BFA4058-A630-4555-A2F5-47C8031D4787}"/>
          </ac:cxnSpMkLst>
        </pc:cxnChg>
        <pc:cxnChg chg="add mod">
          <ac:chgData name="M.Aamir Saleem M.Saleem" userId="ef31f94488006d7d" providerId="Windows Live" clId="Web-{EED4CAB0-55E4-4024-8034-B481868BCFB7}" dt="2019-02-14T04:14:10.909" v="309" actId="14100"/>
          <ac:cxnSpMkLst>
            <pc:docMk/>
            <pc:sldMk cId="3910038250" sldId="286"/>
            <ac:cxnSpMk id="31" creationId="{CCC9D190-B358-46F8-A582-03F4D6D76BF1}"/>
          </ac:cxnSpMkLst>
        </pc:cxnChg>
        <pc:cxnChg chg="add mod">
          <ac:chgData name="M.Aamir Saleem M.Saleem" userId="ef31f94488006d7d" providerId="Windows Live" clId="Web-{EED4CAB0-55E4-4024-8034-B481868BCFB7}" dt="2019-02-14T04:15:17.018" v="317" actId="14100"/>
          <ac:cxnSpMkLst>
            <pc:docMk/>
            <pc:sldMk cId="3910038250" sldId="286"/>
            <ac:cxnSpMk id="33" creationId="{C5DA242C-514A-49A8-95BA-A33A90832341}"/>
          </ac:cxnSpMkLst>
        </pc:cxnChg>
      </pc:sldChg>
      <pc:sldChg chg="modSp">
        <pc:chgData name="M.Aamir Saleem M.Saleem" userId="ef31f94488006d7d" providerId="Windows Live" clId="Web-{EED4CAB0-55E4-4024-8034-B481868BCFB7}" dt="2019-02-14T04:21:34.582" v="500" actId="20577"/>
        <pc:sldMkLst>
          <pc:docMk/>
          <pc:sldMk cId="2476306471" sldId="287"/>
        </pc:sldMkLst>
        <pc:spChg chg="mod">
          <ac:chgData name="M.Aamir Saleem M.Saleem" userId="ef31f94488006d7d" providerId="Windows Live" clId="Web-{EED4CAB0-55E4-4024-8034-B481868BCFB7}" dt="2019-02-14T04:21:34.582" v="500" actId="20577"/>
          <ac:spMkLst>
            <pc:docMk/>
            <pc:sldMk cId="2476306471" sldId="287"/>
            <ac:spMk id="3" creationId="{CB46E5C4-D225-4CF6-A21F-DE4B9A7FA9A6}"/>
          </ac:spMkLst>
        </pc:spChg>
      </pc:sldChg>
      <pc:sldChg chg="delSp modSp add del replId">
        <pc:chgData name="M.Aamir Saleem M.Saleem" userId="ef31f94488006d7d" providerId="Windows Live" clId="Web-{EED4CAB0-55E4-4024-8034-B481868BCFB7}" dt="2019-02-14T04:16:49.456" v="326"/>
        <pc:sldMkLst>
          <pc:docMk/>
          <pc:sldMk cId="1750473769" sldId="289"/>
        </pc:sldMkLst>
        <pc:spChg chg="mod">
          <ac:chgData name="M.Aamir Saleem M.Saleem" userId="ef31f94488006d7d" providerId="Windows Live" clId="Web-{EED4CAB0-55E4-4024-8034-B481868BCFB7}" dt="2019-02-14T04:16:34.019" v="320" actId="20577"/>
          <ac:spMkLst>
            <pc:docMk/>
            <pc:sldMk cId="1750473769" sldId="289"/>
            <ac:spMk id="3" creationId="{CB46E5C4-D225-4CF6-A21F-DE4B9A7FA9A6}"/>
          </ac:spMkLst>
        </pc:spChg>
        <pc:spChg chg="mod">
          <ac:chgData name="M.Aamir Saleem M.Saleem" userId="ef31f94488006d7d" providerId="Windows Live" clId="Web-{EED4CAB0-55E4-4024-8034-B481868BCFB7}" dt="2019-02-14T04:16:34.175" v="323" actId="14100"/>
          <ac:spMkLst>
            <pc:docMk/>
            <pc:sldMk cId="1750473769" sldId="289"/>
            <ac:spMk id="13" creationId="{8037BCA6-36E1-4AF0-AC8A-33A68AB41ADE}"/>
          </ac:spMkLst>
        </pc:spChg>
        <pc:spChg chg="del">
          <ac:chgData name="M.Aamir Saleem M.Saleem" userId="ef31f94488006d7d" providerId="Windows Live" clId="Web-{EED4CAB0-55E4-4024-8034-B481868BCFB7}" dt="2019-02-14T04:16:24.691" v="319"/>
          <ac:spMkLst>
            <pc:docMk/>
            <pc:sldMk cId="1750473769" sldId="289"/>
            <ac:spMk id="32" creationId="{B5B5CCEB-50E1-455E-A0A8-1EF79190CC7E}"/>
          </ac:spMkLst>
        </pc:spChg>
      </pc:sldChg>
      <pc:sldChg chg="modSp add replId">
        <pc:chgData name="M.Aamir Saleem M.Saleem" userId="ef31f94488006d7d" providerId="Windows Live" clId="Web-{EED4CAB0-55E4-4024-8034-B481868BCFB7}" dt="2019-02-14T04:26:24.301" v="578" actId="20577"/>
        <pc:sldMkLst>
          <pc:docMk/>
          <pc:sldMk cId="3331171906" sldId="289"/>
        </pc:sldMkLst>
        <pc:spChg chg="mod">
          <ac:chgData name="M.Aamir Saleem M.Saleem" userId="ef31f94488006d7d" providerId="Windows Live" clId="Web-{EED4CAB0-55E4-4024-8034-B481868BCFB7}" dt="2019-02-14T04:26:24.301" v="578" actId="20577"/>
          <ac:spMkLst>
            <pc:docMk/>
            <pc:sldMk cId="3331171906" sldId="289"/>
            <ac:spMk id="3" creationId="{CB46E5C4-D225-4CF6-A21F-DE4B9A7FA9A6}"/>
          </ac:spMkLst>
        </pc:spChg>
      </pc:sldChg>
      <pc:sldChg chg="addSp delSp modSp add replId">
        <pc:chgData name="M.Aamir Saleem M.Saleem" userId="ef31f94488006d7d" providerId="Windows Live" clId="Web-{EED4CAB0-55E4-4024-8034-B481868BCFB7}" dt="2019-02-14T04:33:01.506" v="728" actId="14100"/>
        <pc:sldMkLst>
          <pc:docMk/>
          <pc:sldMk cId="1110183278" sldId="290"/>
        </pc:sldMkLst>
        <pc:spChg chg="mod">
          <ac:chgData name="M.Aamir Saleem M.Saleem" userId="ef31f94488006d7d" providerId="Windows Live" clId="Web-{EED4CAB0-55E4-4024-8034-B481868BCFB7}" dt="2019-02-14T04:28:39.271" v="654" actId="20577"/>
          <ac:spMkLst>
            <pc:docMk/>
            <pc:sldMk cId="1110183278" sldId="290"/>
            <ac:spMk id="3" creationId="{CB46E5C4-D225-4CF6-A21F-DE4B9A7FA9A6}"/>
          </ac:spMkLst>
        </pc:spChg>
        <pc:spChg chg="add mod">
          <ac:chgData name="M.Aamir Saleem M.Saleem" userId="ef31f94488006d7d" providerId="Windows Live" clId="Web-{EED4CAB0-55E4-4024-8034-B481868BCFB7}" dt="2019-02-14T04:29:22.536" v="668" actId="14100"/>
          <ac:spMkLst>
            <pc:docMk/>
            <pc:sldMk cId="1110183278" sldId="290"/>
            <ac:spMk id="4" creationId="{872454A8-0AF3-468E-BA89-51B7BDD8B26A}"/>
          </ac:spMkLst>
        </pc:spChg>
        <pc:spChg chg="add del mod">
          <ac:chgData name="M.Aamir Saleem M.Saleem" userId="ef31f94488006d7d" providerId="Windows Live" clId="Web-{EED4CAB0-55E4-4024-8034-B481868BCFB7}" dt="2019-02-14T04:29:24.364" v="670"/>
          <ac:spMkLst>
            <pc:docMk/>
            <pc:sldMk cId="1110183278" sldId="290"/>
            <ac:spMk id="5" creationId="{5A831FE8-AD5B-4198-B10A-3AF01EFCC0FA}"/>
          </ac:spMkLst>
        </pc:spChg>
        <pc:spChg chg="add mod">
          <ac:chgData name="M.Aamir Saleem M.Saleem" userId="ef31f94488006d7d" providerId="Windows Live" clId="Web-{EED4CAB0-55E4-4024-8034-B481868BCFB7}" dt="2019-02-14T04:29:46.958" v="675" actId="20577"/>
          <ac:spMkLst>
            <pc:docMk/>
            <pc:sldMk cId="1110183278" sldId="290"/>
            <ac:spMk id="6" creationId="{45A16777-1CE7-4B4B-B192-91D31A097D98}"/>
          </ac:spMkLst>
        </pc:spChg>
        <pc:spChg chg="add mod">
          <ac:chgData name="M.Aamir Saleem M.Saleem" userId="ef31f94488006d7d" providerId="Windows Live" clId="Web-{EED4CAB0-55E4-4024-8034-B481868BCFB7}" dt="2019-02-14T04:30:04.755" v="683" actId="20577"/>
          <ac:spMkLst>
            <pc:docMk/>
            <pc:sldMk cId="1110183278" sldId="290"/>
            <ac:spMk id="7" creationId="{0264053D-5669-4522-B413-65A4D31FFA85}"/>
          </ac:spMkLst>
        </pc:spChg>
        <pc:spChg chg="add mod">
          <ac:chgData name="M.Aamir Saleem M.Saleem" userId="ef31f94488006d7d" providerId="Windows Live" clId="Web-{EED4CAB0-55E4-4024-8034-B481868BCFB7}" dt="2019-02-14T04:30:54.037" v="701" actId="14100"/>
          <ac:spMkLst>
            <pc:docMk/>
            <pc:sldMk cId="1110183278" sldId="290"/>
            <ac:spMk id="8" creationId="{1E1C3325-59AA-4A89-8DAC-8C755E5FDE7D}"/>
          </ac:spMkLst>
        </pc:spChg>
        <pc:spChg chg="add mod">
          <ac:chgData name="M.Aamir Saleem M.Saleem" userId="ef31f94488006d7d" providerId="Windows Live" clId="Web-{EED4CAB0-55E4-4024-8034-B481868BCFB7}" dt="2019-02-14T04:30:47.068" v="699" actId="14100"/>
          <ac:spMkLst>
            <pc:docMk/>
            <pc:sldMk cId="1110183278" sldId="290"/>
            <ac:spMk id="9" creationId="{823AB549-995A-41A0-BD84-065A66B74251}"/>
          </ac:spMkLst>
        </pc:spChg>
        <pc:spChg chg="add mod">
          <ac:chgData name="M.Aamir Saleem M.Saleem" userId="ef31f94488006d7d" providerId="Windows Live" clId="Web-{EED4CAB0-55E4-4024-8034-B481868BCFB7}" dt="2019-02-14T04:31:10.115" v="704" actId="14100"/>
          <ac:spMkLst>
            <pc:docMk/>
            <pc:sldMk cId="1110183278" sldId="290"/>
            <ac:spMk id="10" creationId="{E77CA4EA-794B-4D6D-821F-AA6E948D4F8D}"/>
          </ac:spMkLst>
        </pc:spChg>
        <pc:spChg chg="add del mod">
          <ac:chgData name="M.Aamir Saleem M.Saleem" userId="ef31f94488006d7d" providerId="Windows Live" clId="Web-{EED4CAB0-55E4-4024-8034-B481868BCFB7}" dt="2019-02-14T04:31:27.552" v="709"/>
          <ac:spMkLst>
            <pc:docMk/>
            <pc:sldMk cId="1110183278" sldId="290"/>
            <ac:spMk id="11" creationId="{66A5BF8F-9060-4687-8661-5F60EB3F8117}"/>
          </ac:spMkLst>
        </pc:spChg>
        <pc:cxnChg chg="add mod">
          <ac:chgData name="M.Aamir Saleem M.Saleem" userId="ef31f94488006d7d" providerId="Windows Live" clId="Web-{EED4CAB0-55E4-4024-8034-B481868BCFB7}" dt="2019-02-14T04:32:37.537" v="724" actId="14100"/>
          <ac:cxnSpMkLst>
            <pc:docMk/>
            <pc:sldMk cId="1110183278" sldId="290"/>
            <ac:cxnSpMk id="12" creationId="{519BD284-6D2B-476F-B9BC-8FE6F261E473}"/>
          </ac:cxnSpMkLst>
        </pc:cxnChg>
        <pc:cxnChg chg="add mod">
          <ac:chgData name="M.Aamir Saleem M.Saleem" userId="ef31f94488006d7d" providerId="Windows Live" clId="Web-{EED4CAB0-55E4-4024-8034-B481868BCFB7}" dt="2019-02-14T04:32:28.990" v="722" actId="14100"/>
          <ac:cxnSpMkLst>
            <pc:docMk/>
            <pc:sldMk cId="1110183278" sldId="290"/>
            <ac:cxnSpMk id="13" creationId="{B7C4429C-12DB-4724-9857-2C2B7FA0F98E}"/>
          </ac:cxnSpMkLst>
        </pc:cxnChg>
        <pc:cxnChg chg="add mod">
          <ac:chgData name="M.Aamir Saleem M.Saleem" userId="ef31f94488006d7d" providerId="Windows Live" clId="Web-{EED4CAB0-55E4-4024-8034-B481868BCFB7}" dt="2019-02-14T04:33:01.506" v="728" actId="14100"/>
          <ac:cxnSpMkLst>
            <pc:docMk/>
            <pc:sldMk cId="1110183278" sldId="290"/>
            <ac:cxnSpMk id="14" creationId="{63CF119C-9F34-4D28-B46E-577065F980DD}"/>
          </ac:cxnSpMkLst>
        </pc:cxnChg>
      </pc:sldChg>
      <pc:sldChg chg="add del replId">
        <pc:chgData name="M.Aamir Saleem M.Saleem" userId="ef31f94488006d7d" providerId="Windows Live" clId="Web-{EED4CAB0-55E4-4024-8034-B481868BCFB7}" dt="2019-02-14T04:16:43.862" v="325"/>
        <pc:sldMkLst>
          <pc:docMk/>
          <pc:sldMk cId="1150694521" sldId="290"/>
        </pc:sldMkLst>
      </pc:sldChg>
      <pc:sldChg chg="addSp delSp modSp add replId">
        <pc:chgData name="M.Aamir Saleem M.Saleem" userId="ef31f94488006d7d" providerId="Windows Live" clId="Web-{EED4CAB0-55E4-4024-8034-B481868BCFB7}" dt="2019-02-14T04:34:32.459" v="750" actId="14100"/>
        <pc:sldMkLst>
          <pc:docMk/>
          <pc:sldMk cId="2404007615" sldId="291"/>
        </pc:sldMkLst>
        <pc:spChg chg="mod">
          <ac:chgData name="M.Aamir Saleem M.Saleem" userId="ef31f94488006d7d" providerId="Windows Live" clId="Web-{EED4CAB0-55E4-4024-8034-B481868BCFB7}" dt="2019-02-14T04:34:00.037" v="732" actId="20577"/>
          <ac:spMkLst>
            <pc:docMk/>
            <pc:sldMk cId="2404007615" sldId="291"/>
            <ac:spMk id="3" creationId="{CB46E5C4-D225-4CF6-A21F-DE4B9A7FA9A6}"/>
          </ac:spMkLst>
        </pc:spChg>
        <pc:spChg chg="del">
          <ac:chgData name="M.Aamir Saleem M.Saleem" userId="ef31f94488006d7d" providerId="Windows Live" clId="Web-{EED4CAB0-55E4-4024-8034-B481868BCFB7}" dt="2019-02-14T04:34:00.146" v="735"/>
          <ac:spMkLst>
            <pc:docMk/>
            <pc:sldMk cId="2404007615" sldId="291"/>
            <ac:spMk id="4" creationId="{872454A8-0AF3-468E-BA89-51B7BDD8B26A}"/>
          </ac:spMkLst>
        </pc:spChg>
        <pc:spChg chg="del">
          <ac:chgData name="M.Aamir Saleem M.Saleem" userId="ef31f94488006d7d" providerId="Windows Live" clId="Web-{EED4CAB0-55E4-4024-8034-B481868BCFB7}" dt="2019-02-14T04:34:00.178" v="736"/>
          <ac:spMkLst>
            <pc:docMk/>
            <pc:sldMk cId="2404007615" sldId="291"/>
            <ac:spMk id="6" creationId="{45A16777-1CE7-4B4B-B192-91D31A097D98}"/>
          </ac:spMkLst>
        </pc:spChg>
        <pc:spChg chg="del">
          <ac:chgData name="M.Aamir Saleem M.Saleem" userId="ef31f94488006d7d" providerId="Windows Live" clId="Web-{EED4CAB0-55E4-4024-8034-B481868BCFB7}" dt="2019-02-14T04:34:01.225" v="739"/>
          <ac:spMkLst>
            <pc:docMk/>
            <pc:sldMk cId="2404007615" sldId="291"/>
            <ac:spMk id="7" creationId="{0264053D-5669-4522-B413-65A4D31FFA85}"/>
          </ac:spMkLst>
        </pc:spChg>
        <pc:spChg chg="del mod">
          <ac:chgData name="M.Aamir Saleem M.Saleem" userId="ef31f94488006d7d" providerId="Windows Live" clId="Web-{EED4CAB0-55E4-4024-8034-B481868BCFB7}" dt="2019-02-14T04:34:01.209" v="738"/>
          <ac:spMkLst>
            <pc:docMk/>
            <pc:sldMk cId="2404007615" sldId="291"/>
            <ac:spMk id="8" creationId="{1E1C3325-59AA-4A89-8DAC-8C755E5FDE7D}"/>
          </ac:spMkLst>
        </pc:spChg>
        <pc:spChg chg="del">
          <ac:chgData name="M.Aamir Saleem M.Saleem" userId="ef31f94488006d7d" providerId="Windows Live" clId="Web-{EED4CAB0-55E4-4024-8034-B481868BCFB7}" dt="2019-02-14T04:34:01.178" v="737"/>
          <ac:spMkLst>
            <pc:docMk/>
            <pc:sldMk cId="2404007615" sldId="291"/>
            <ac:spMk id="9" creationId="{823AB549-995A-41A0-BD84-065A66B74251}"/>
          </ac:spMkLst>
        </pc:spChg>
        <pc:spChg chg="del">
          <ac:chgData name="M.Aamir Saleem M.Saleem" userId="ef31f94488006d7d" providerId="Windows Live" clId="Web-{EED4CAB0-55E4-4024-8034-B481868BCFB7}" dt="2019-02-14T04:34:09.443" v="743"/>
          <ac:spMkLst>
            <pc:docMk/>
            <pc:sldMk cId="2404007615" sldId="291"/>
            <ac:spMk id="10" creationId="{E77CA4EA-794B-4D6D-821F-AA6E948D4F8D}"/>
          </ac:spMkLst>
        </pc:spChg>
        <pc:picChg chg="add mod">
          <ac:chgData name="M.Aamir Saleem M.Saleem" userId="ef31f94488006d7d" providerId="Windows Live" clId="Web-{EED4CAB0-55E4-4024-8034-B481868BCFB7}" dt="2019-02-14T04:34:32.459" v="750" actId="14100"/>
          <ac:picMkLst>
            <pc:docMk/>
            <pc:sldMk cId="2404007615" sldId="291"/>
            <ac:picMk id="5" creationId="{9B4D83D7-AAAB-413E-95E8-4AF3B8EB610D}"/>
          </ac:picMkLst>
        </pc:picChg>
        <pc:cxnChg chg="del">
          <ac:chgData name="M.Aamir Saleem M.Saleem" userId="ef31f94488006d7d" providerId="Windows Live" clId="Web-{EED4CAB0-55E4-4024-8034-B481868BCFB7}" dt="2019-02-14T04:34:03.881" v="741"/>
          <ac:cxnSpMkLst>
            <pc:docMk/>
            <pc:sldMk cId="2404007615" sldId="291"/>
            <ac:cxnSpMk id="12" creationId="{519BD284-6D2B-476F-B9BC-8FE6F261E473}"/>
          </ac:cxnSpMkLst>
        </pc:cxnChg>
        <pc:cxnChg chg="del">
          <ac:chgData name="M.Aamir Saleem M.Saleem" userId="ef31f94488006d7d" providerId="Windows Live" clId="Web-{EED4CAB0-55E4-4024-8034-B481868BCFB7}" dt="2019-02-14T04:34:03.037" v="740"/>
          <ac:cxnSpMkLst>
            <pc:docMk/>
            <pc:sldMk cId="2404007615" sldId="291"/>
            <ac:cxnSpMk id="13" creationId="{B7C4429C-12DB-4724-9857-2C2B7FA0F98E}"/>
          </ac:cxnSpMkLst>
        </pc:cxnChg>
        <pc:cxnChg chg="del">
          <ac:chgData name="M.Aamir Saleem M.Saleem" userId="ef31f94488006d7d" providerId="Windows Live" clId="Web-{EED4CAB0-55E4-4024-8034-B481868BCFB7}" dt="2019-02-14T04:34:09.412" v="742"/>
          <ac:cxnSpMkLst>
            <pc:docMk/>
            <pc:sldMk cId="2404007615" sldId="291"/>
            <ac:cxnSpMk id="14" creationId="{63CF119C-9F34-4D28-B46E-577065F980DD}"/>
          </ac:cxnSpMkLst>
        </pc:cxnChg>
      </pc:sldChg>
    </pc:docChg>
  </pc:docChgLst>
  <pc:docChgLst>
    <pc:chgData name="M.Aamir Saleem M.Saleem" userId="ef31f94488006d7d" providerId="Windows Live" clId="Web-{C757BAC1-8F29-4F69-A620-33EDEE037490}"/>
    <pc:docChg chg="addSld delSld modSld sldOrd">
      <pc:chgData name="M.Aamir Saleem M.Saleem" userId="ef31f94488006d7d" providerId="Windows Live" clId="Web-{C757BAC1-8F29-4F69-A620-33EDEE037490}" dt="2019-02-13T19:32:22.734" v="1061" actId="20577"/>
      <pc:docMkLst>
        <pc:docMk/>
      </pc:docMkLst>
      <pc:sldChg chg="modSp">
        <pc:chgData name="M.Aamir Saleem M.Saleem" userId="ef31f94488006d7d" providerId="Windows Live" clId="Web-{C757BAC1-8F29-4F69-A620-33EDEE037490}" dt="2019-02-13T19:26:56.623" v="974" actId="20577"/>
        <pc:sldMkLst>
          <pc:docMk/>
          <pc:sldMk cId="125978807" sldId="257"/>
        </pc:sldMkLst>
        <pc:spChg chg="mod">
          <ac:chgData name="M.Aamir Saleem M.Saleem" userId="ef31f94488006d7d" providerId="Windows Live" clId="Web-{C757BAC1-8F29-4F69-A620-33EDEE037490}" dt="2019-02-13T18:08:35.976" v="8" actId="20577"/>
          <ac:spMkLst>
            <pc:docMk/>
            <pc:sldMk cId="125978807" sldId="257"/>
            <ac:spMk id="2" creationId="{A0316DBF-078B-4154-8F91-707B36FC5823}"/>
          </ac:spMkLst>
        </pc:spChg>
        <pc:spChg chg="mod">
          <ac:chgData name="M.Aamir Saleem M.Saleem" userId="ef31f94488006d7d" providerId="Windows Live" clId="Web-{C757BAC1-8F29-4F69-A620-33EDEE037490}" dt="2019-02-13T19:26:56.623" v="974" actId="20577"/>
          <ac:spMkLst>
            <pc:docMk/>
            <pc:sldMk cId="125978807" sldId="257"/>
            <ac:spMk id="3" creationId="{CB46E5C4-D225-4CF6-A21F-DE4B9A7FA9A6}"/>
          </ac:spMkLst>
        </pc:spChg>
      </pc:sldChg>
      <pc:sldChg chg="modSp del">
        <pc:chgData name="M.Aamir Saleem M.Saleem" userId="ef31f94488006d7d" providerId="Windows Live" clId="Web-{C757BAC1-8F29-4F69-A620-33EDEE037490}" dt="2019-02-13T18:10:18.882" v="52"/>
        <pc:sldMkLst>
          <pc:docMk/>
          <pc:sldMk cId="1025458893" sldId="281"/>
        </pc:sldMkLst>
        <pc:spChg chg="mod">
          <ac:chgData name="M.Aamir Saleem M.Saleem" userId="ef31f94488006d7d" providerId="Windows Live" clId="Web-{C757BAC1-8F29-4F69-A620-33EDEE037490}" dt="2019-02-13T18:10:15.820" v="50" actId="20577"/>
          <ac:spMkLst>
            <pc:docMk/>
            <pc:sldMk cId="1025458893" sldId="281"/>
            <ac:spMk id="3" creationId="{CB46E5C4-D225-4CF6-A21F-DE4B9A7FA9A6}"/>
          </ac:spMkLst>
        </pc:spChg>
      </pc:sldChg>
      <pc:sldChg chg="addSp delSp modSp">
        <pc:chgData name="M.Aamir Saleem M.Saleem" userId="ef31f94488006d7d" providerId="Windows Live" clId="Web-{C757BAC1-8F29-4F69-A620-33EDEE037490}" dt="2019-02-13T18:48:50.159" v="359" actId="20577"/>
        <pc:sldMkLst>
          <pc:docMk/>
          <pc:sldMk cId="3290499114" sldId="282"/>
        </pc:sldMkLst>
        <pc:spChg chg="mod">
          <ac:chgData name="M.Aamir Saleem M.Saleem" userId="ef31f94488006d7d" providerId="Windows Live" clId="Web-{C757BAC1-8F29-4F69-A620-33EDEE037490}" dt="2019-02-13T18:11:07.070" v="70" actId="20577"/>
          <ac:spMkLst>
            <pc:docMk/>
            <pc:sldMk cId="3290499114" sldId="282"/>
            <ac:spMk id="2" creationId="{A0316DBF-078B-4154-8F91-707B36FC5823}"/>
          </ac:spMkLst>
        </pc:spChg>
        <pc:spChg chg="mod">
          <ac:chgData name="M.Aamir Saleem M.Saleem" userId="ef31f94488006d7d" providerId="Windows Live" clId="Web-{C757BAC1-8F29-4F69-A620-33EDEE037490}" dt="2019-02-13T18:48:50.159" v="359" actId="20577"/>
          <ac:spMkLst>
            <pc:docMk/>
            <pc:sldMk cId="3290499114" sldId="282"/>
            <ac:spMk id="3" creationId="{CB46E5C4-D225-4CF6-A21F-DE4B9A7FA9A6}"/>
          </ac:spMkLst>
        </pc:spChg>
        <pc:spChg chg="add del mod">
          <ac:chgData name="M.Aamir Saleem M.Saleem" userId="ef31f94488006d7d" providerId="Windows Live" clId="Web-{C757BAC1-8F29-4F69-A620-33EDEE037490}" dt="2019-02-13T18:11:58.086" v="99"/>
          <ac:spMkLst>
            <pc:docMk/>
            <pc:sldMk cId="3290499114" sldId="282"/>
            <ac:spMk id="4" creationId="{1743F63F-964C-4DE0-9BEA-420553A5C0E2}"/>
          </ac:spMkLst>
        </pc:spChg>
      </pc:sldChg>
      <pc:sldChg chg="addSp delSp modSp add mod replId setBg">
        <pc:chgData name="M.Aamir Saleem M.Saleem" userId="ef31f94488006d7d" providerId="Windows Live" clId="Web-{C757BAC1-8F29-4F69-A620-33EDEE037490}" dt="2019-02-13T18:16:40.181" v="185" actId="1076"/>
        <pc:sldMkLst>
          <pc:docMk/>
          <pc:sldMk cId="958369680" sldId="283"/>
        </pc:sldMkLst>
        <pc:spChg chg="mod">
          <ac:chgData name="M.Aamir Saleem M.Saleem" userId="ef31f94488006d7d" providerId="Windows Live" clId="Web-{C757BAC1-8F29-4F69-A620-33EDEE037490}" dt="2019-02-13T18:15:35.275" v="176"/>
          <ac:spMkLst>
            <pc:docMk/>
            <pc:sldMk cId="958369680" sldId="283"/>
            <ac:spMk id="2" creationId="{A0316DBF-078B-4154-8F91-707B36FC5823}"/>
          </ac:spMkLst>
        </pc:spChg>
        <pc:spChg chg="mod ord">
          <ac:chgData name="M.Aamir Saleem M.Saleem" userId="ef31f94488006d7d" providerId="Windows Live" clId="Web-{C757BAC1-8F29-4F69-A620-33EDEE037490}" dt="2019-02-13T18:15:35.275" v="176"/>
          <ac:spMkLst>
            <pc:docMk/>
            <pc:sldMk cId="958369680" sldId="283"/>
            <ac:spMk id="3" creationId="{CB46E5C4-D225-4CF6-A21F-DE4B9A7FA9A6}"/>
          </ac:spMkLst>
        </pc:spChg>
        <pc:spChg chg="add mod">
          <ac:chgData name="M.Aamir Saleem M.Saleem" userId="ef31f94488006d7d" providerId="Windows Live" clId="Web-{C757BAC1-8F29-4F69-A620-33EDEE037490}" dt="2019-02-13T18:16:40.181" v="185" actId="1076"/>
          <ac:spMkLst>
            <pc:docMk/>
            <pc:sldMk cId="958369680" sldId="283"/>
            <ac:spMk id="6" creationId="{B6A38E0B-3EF9-40D1-98AC-6E0857BFFFF3}"/>
          </ac:spMkLst>
        </pc:spChg>
        <pc:spChg chg="add del">
          <ac:chgData name="M.Aamir Saleem M.Saleem" userId="ef31f94488006d7d" providerId="Windows Live" clId="Web-{C757BAC1-8F29-4F69-A620-33EDEE037490}" dt="2019-02-13T18:15:35.275" v="176"/>
          <ac:spMkLst>
            <pc:docMk/>
            <pc:sldMk cId="958369680" sldId="283"/>
            <ac:spMk id="9" creationId="{ED56E41F-B8E0-4D18-B554-FD40260DE0E3}"/>
          </ac:spMkLst>
        </pc:spChg>
        <pc:spChg chg="add del">
          <ac:chgData name="M.Aamir Saleem M.Saleem" userId="ef31f94488006d7d" providerId="Windows Live" clId="Web-{C757BAC1-8F29-4F69-A620-33EDEE037490}" dt="2019-02-13T18:15:35.275" v="176"/>
          <ac:spMkLst>
            <pc:docMk/>
            <pc:sldMk cId="958369680" sldId="283"/>
            <ac:spMk id="17" creationId="{23E937B9-07EE-456A-A31C-41A8866E28A2}"/>
          </ac:spMkLst>
        </pc:spChg>
        <pc:grpChg chg="add del">
          <ac:chgData name="M.Aamir Saleem M.Saleem" userId="ef31f94488006d7d" providerId="Windows Live" clId="Web-{C757BAC1-8F29-4F69-A620-33EDEE037490}" dt="2019-02-13T18:15:35.275" v="176"/>
          <ac:grpSpMkLst>
            <pc:docMk/>
            <pc:sldMk cId="958369680" sldId="283"/>
            <ac:grpSpMk id="11" creationId="{2DB31E17-E562-4F82-98D0-858C84120F34}"/>
          </ac:grpSpMkLst>
        </pc:grpChg>
        <pc:picChg chg="add mod">
          <ac:chgData name="M.Aamir Saleem M.Saleem" userId="ef31f94488006d7d" providerId="Windows Live" clId="Web-{C757BAC1-8F29-4F69-A620-33EDEE037490}" dt="2019-02-13T18:15:50.040" v="180" actId="1076"/>
          <ac:picMkLst>
            <pc:docMk/>
            <pc:sldMk cId="958369680" sldId="283"/>
            <ac:picMk id="4" creationId="{4AD71416-2C54-4FAA-8C00-A1B094776B2F}"/>
          </ac:picMkLst>
        </pc:picChg>
        <pc:cxnChg chg="add del">
          <ac:chgData name="M.Aamir Saleem M.Saleem" userId="ef31f94488006d7d" providerId="Windows Live" clId="Web-{C757BAC1-8F29-4F69-A620-33EDEE037490}" dt="2019-02-13T18:15:35.275" v="176"/>
          <ac:cxnSpMkLst>
            <pc:docMk/>
            <pc:sldMk cId="958369680" sldId="283"/>
            <ac:cxnSpMk id="19" creationId="{FD2308B7-2829-44DD-B213-27EEBDED1411}"/>
          </ac:cxnSpMkLst>
        </pc:cxnChg>
      </pc:sldChg>
      <pc:sldChg chg="del">
        <pc:chgData name="M.Aamir Saleem M.Saleem" userId="ef31f94488006d7d" providerId="Windows Live" clId="Web-{C757BAC1-8F29-4F69-A620-33EDEE037490}" dt="2019-02-13T18:10:24.320" v="54"/>
        <pc:sldMkLst>
          <pc:docMk/>
          <pc:sldMk cId="1613224479" sldId="283"/>
        </pc:sldMkLst>
      </pc:sldChg>
      <pc:sldChg chg="modSp add ord replId">
        <pc:chgData name="M.Aamir Saleem M.Saleem" userId="ef31f94488006d7d" providerId="Windows Live" clId="Web-{C757BAC1-8F29-4F69-A620-33EDEE037490}" dt="2019-02-13T18:50:47.566" v="440" actId="20577"/>
        <pc:sldMkLst>
          <pc:docMk/>
          <pc:sldMk cId="4066277102" sldId="284"/>
        </pc:sldMkLst>
        <pc:spChg chg="mod">
          <ac:chgData name="M.Aamir Saleem M.Saleem" userId="ef31f94488006d7d" providerId="Windows Live" clId="Web-{C757BAC1-8F29-4F69-A620-33EDEE037490}" dt="2019-02-13T18:49:33.581" v="382" actId="20577"/>
          <ac:spMkLst>
            <pc:docMk/>
            <pc:sldMk cId="4066277102" sldId="284"/>
            <ac:spMk id="2" creationId="{A0316DBF-078B-4154-8F91-707B36FC5823}"/>
          </ac:spMkLst>
        </pc:spChg>
        <pc:spChg chg="mod">
          <ac:chgData name="M.Aamir Saleem M.Saleem" userId="ef31f94488006d7d" providerId="Windows Live" clId="Web-{C757BAC1-8F29-4F69-A620-33EDEE037490}" dt="2019-02-13T18:50:47.566" v="440" actId="20577"/>
          <ac:spMkLst>
            <pc:docMk/>
            <pc:sldMk cId="4066277102" sldId="284"/>
            <ac:spMk id="3" creationId="{CB46E5C4-D225-4CF6-A21F-DE4B9A7FA9A6}"/>
          </ac:spMkLst>
        </pc:spChg>
      </pc:sldChg>
      <pc:sldChg chg="del">
        <pc:chgData name="M.Aamir Saleem M.Saleem" userId="ef31f94488006d7d" providerId="Windows Live" clId="Web-{C757BAC1-8F29-4F69-A620-33EDEE037490}" dt="2019-02-13T18:10:30.867" v="58"/>
        <pc:sldMkLst>
          <pc:docMk/>
          <pc:sldMk cId="4248820019" sldId="284"/>
        </pc:sldMkLst>
      </pc:sldChg>
      <pc:sldChg chg="del">
        <pc:chgData name="M.Aamir Saleem M.Saleem" userId="ef31f94488006d7d" providerId="Windows Live" clId="Web-{C757BAC1-8F29-4F69-A620-33EDEE037490}" dt="2019-02-13T18:10:30.867" v="59"/>
        <pc:sldMkLst>
          <pc:docMk/>
          <pc:sldMk cId="217409361" sldId="285"/>
        </pc:sldMkLst>
      </pc:sldChg>
      <pc:sldChg chg="modSp add replId">
        <pc:chgData name="M.Aamir Saleem M.Saleem" userId="ef31f94488006d7d" providerId="Windows Live" clId="Web-{C757BAC1-8F29-4F69-A620-33EDEE037490}" dt="2019-02-13T18:56:13.146" v="614" actId="20577"/>
        <pc:sldMkLst>
          <pc:docMk/>
          <pc:sldMk cId="3672599022" sldId="285"/>
        </pc:sldMkLst>
        <pc:spChg chg="mod">
          <ac:chgData name="M.Aamir Saleem M.Saleem" userId="ef31f94488006d7d" providerId="Windows Live" clId="Web-{C757BAC1-8F29-4F69-A620-33EDEE037490}" dt="2019-02-13T18:56:13.146" v="614" actId="20577"/>
          <ac:spMkLst>
            <pc:docMk/>
            <pc:sldMk cId="3672599022" sldId="285"/>
            <ac:spMk id="3" creationId="{CB46E5C4-D225-4CF6-A21F-DE4B9A7FA9A6}"/>
          </ac:spMkLst>
        </pc:spChg>
      </pc:sldChg>
      <pc:sldChg chg="del">
        <pc:chgData name="M.Aamir Saleem M.Saleem" userId="ef31f94488006d7d" providerId="Windows Live" clId="Web-{C757BAC1-8F29-4F69-A620-33EDEE037490}" dt="2019-02-13T18:10:24.320" v="53"/>
        <pc:sldMkLst>
          <pc:docMk/>
          <pc:sldMk cId="2179199684" sldId="286"/>
        </pc:sldMkLst>
      </pc:sldChg>
      <pc:sldChg chg="modSp add replId">
        <pc:chgData name="M.Aamir Saleem M.Saleem" userId="ef31f94488006d7d" providerId="Windows Live" clId="Web-{C757BAC1-8F29-4F69-A620-33EDEE037490}" dt="2019-02-13T19:32:22.734" v="1060" actId="20577"/>
        <pc:sldMkLst>
          <pc:docMk/>
          <pc:sldMk cId="3910038250" sldId="286"/>
        </pc:sldMkLst>
        <pc:spChg chg="mod">
          <ac:chgData name="M.Aamir Saleem M.Saleem" userId="ef31f94488006d7d" providerId="Windows Live" clId="Web-{C757BAC1-8F29-4F69-A620-33EDEE037490}" dt="2019-02-13T19:32:22.734" v="1060" actId="20577"/>
          <ac:spMkLst>
            <pc:docMk/>
            <pc:sldMk cId="3910038250" sldId="286"/>
            <ac:spMk id="3" creationId="{CB46E5C4-D225-4CF6-A21F-DE4B9A7FA9A6}"/>
          </ac:spMkLst>
        </pc:spChg>
      </pc:sldChg>
      <pc:sldChg chg="del">
        <pc:chgData name="M.Aamir Saleem M.Saleem" userId="ef31f94488006d7d" providerId="Windows Live" clId="Web-{C757BAC1-8F29-4F69-A620-33EDEE037490}" dt="2019-02-13T18:10:26.070" v="57"/>
        <pc:sldMkLst>
          <pc:docMk/>
          <pc:sldMk cId="2461630577" sldId="287"/>
        </pc:sldMkLst>
      </pc:sldChg>
      <pc:sldChg chg="modSp add replId">
        <pc:chgData name="M.Aamir Saleem M.Saleem" userId="ef31f94488006d7d" providerId="Windows Live" clId="Web-{C757BAC1-8F29-4F69-A620-33EDEE037490}" dt="2019-02-13T19:06:13.476" v="819" actId="20577"/>
        <pc:sldMkLst>
          <pc:docMk/>
          <pc:sldMk cId="2476306471" sldId="287"/>
        </pc:sldMkLst>
        <pc:spChg chg="mod">
          <ac:chgData name="M.Aamir Saleem M.Saleem" userId="ef31f94488006d7d" providerId="Windows Live" clId="Web-{C757BAC1-8F29-4F69-A620-33EDEE037490}" dt="2019-02-13T19:06:13.476" v="819" actId="20577"/>
          <ac:spMkLst>
            <pc:docMk/>
            <pc:sldMk cId="2476306471" sldId="287"/>
            <ac:spMk id="3" creationId="{CB46E5C4-D225-4CF6-A21F-DE4B9A7FA9A6}"/>
          </ac:spMkLst>
        </pc:spChg>
      </pc:sldChg>
      <pc:sldChg chg="modSp add replId">
        <pc:chgData name="M.Aamir Saleem M.Saleem" userId="ef31f94488006d7d" providerId="Windows Live" clId="Web-{C757BAC1-8F29-4F69-A620-33EDEE037490}" dt="2019-02-13T19:16:25.261" v="934" actId="20577"/>
        <pc:sldMkLst>
          <pc:docMk/>
          <pc:sldMk cId="2790722340" sldId="288"/>
        </pc:sldMkLst>
        <pc:spChg chg="mod">
          <ac:chgData name="M.Aamir Saleem M.Saleem" userId="ef31f94488006d7d" providerId="Windows Live" clId="Web-{C757BAC1-8F29-4F69-A620-33EDEE037490}" dt="2019-02-13T19:16:25.261" v="934" actId="20577"/>
          <ac:spMkLst>
            <pc:docMk/>
            <pc:sldMk cId="2790722340" sldId="288"/>
            <ac:spMk id="3" creationId="{CB46E5C4-D225-4CF6-A21F-DE4B9A7FA9A6}"/>
          </ac:spMkLst>
        </pc:spChg>
      </pc:sldChg>
      <pc:sldChg chg="del">
        <pc:chgData name="M.Aamir Saleem M.Saleem" userId="ef31f94488006d7d" providerId="Windows Live" clId="Web-{C757BAC1-8F29-4F69-A620-33EDEE037490}" dt="2019-02-13T18:10:24.336" v="55"/>
        <pc:sldMkLst>
          <pc:docMk/>
          <pc:sldMk cId="3895100972" sldId="288"/>
        </pc:sldMkLst>
      </pc:sldChg>
      <pc:sldChg chg="del">
        <pc:chgData name="M.Aamir Saleem M.Saleem" userId="ef31f94488006d7d" providerId="Windows Live" clId="Web-{C757BAC1-8F29-4F69-A620-33EDEE037490}" dt="2019-02-13T18:10:26.070" v="56"/>
        <pc:sldMkLst>
          <pc:docMk/>
          <pc:sldMk cId="485452217" sldId="289"/>
        </pc:sldMkLst>
      </pc:sldChg>
      <pc:sldChg chg="del">
        <pc:chgData name="M.Aamir Saleem M.Saleem" userId="ef31f94488006d7d" providerId="Windows Live" clId="Web-{C757BAC1-8F29-4F69-A620-33EDEE037490}" dt="2019-02-13T18:10:35.164" v="61"/>
        <pc:sldMkLst>
          <pc:docMk/>
          <pc:sldMk cId="247390680" sldId="290"/>
        </pc:sldMkLst>
      </pc:sldChg>
      <pc:sldChg chg="del">
        <pc:chgData name="M.Aamir Saleem M.Saleem" userId="ef31f94488006d7d" providerId="Windows Live" clId="Web-{C757BAC1-8F29-4F69-A620-33EDEE037490}" dt="2019-02-13T18:10:35.148" v="60"/>
        <pc:sldMkLst>
          <pc:docMk/>
          <pc:sldMk cId="4162410802" sldId="291"/>
        </pc:sldMkLst>
      </pc:sldChg>
      <pc:sldChg chg="del">
        <pc:chgData name="M.Aamir Saleem M.Saleem" userId="ef31f94488006d7d" providerId="Windows Live" clId="Web-{C757BAC1-8F29-4F69-A620-33EDEE037490}" dt="2019-02-13T18:10:35.164" v="62"/>
        <pc:sldMkLst>
          <pc:docMk/>
          <pc:sldMk cId="2777101404" sldId="292"/>
        </pc:sldMkLst>
      </pc:sldChg>
      <pc:sldChg chg="del">
        <pc:chgData name="M.Aamir Saleem M.Saleem" userId="ef31f94488006d7d" providerId="Windows Live" clId="Web-{C757BAC1-8F29-4F69-A620-33EDEE037490}" dt="2019-02-13T18:10:35.179" v="63"/>
        <pc:sldMkLst>
          <pc:docMk/>
          <pc:sldMk cId="3642693308" sldId="294"/>
        </pc:sldMkLst>
      </pc:sldChg>
      <pc:sldChg chg="del">
        <pc:chgData name="M.Aamir Saleem M.Saleem" userId="ef31f94488006d7d" providerId="Windows Live" clId="Web-{C757BAC1-8F29-4F69-A620-33EDEE037490}" dt="2019-02-13T18:10:35.179" v="64"/>
        <pc:sldMkLst>
          <pc:docMk/>
          <pc:sldMk cId="3971602490" sldId="295"/>
        </pc:sldMkLst>
      </pc:sldChg>
      <pc:sldChg chg="del">
        <pc:chgData name="M.Aamir Saleem M.Saleem" userId="ef31f94488006d7d" providerId="Windows Live" clId="Web-{C757BAC1-8F29-4F69-A620-33EDEE037490}" dt="2019-02-13T18:10:35.195" v="65"/>
        <pc:sldMkLst>
          <pc:docMk/>
          <pc:sldMk cId="721404061" sldId="296"/>
        </pc:sldMkLst>
      </pc:sldChg>
    </pc:docChg>
  </pc:docChgLst>
  <pc:docChgLst>
    <pc:chgData name="M.Aamir Saleem M.Saleem" userId="ef31f94488006d7d" providerId="Windows Live" clId="Web-{36F0F52C-A437-41A4-943B-D0F112785415}"/>
    <pc:docChg chg="modSld">
      <pc:chgData name="M.Aamir Saleem M.Saleem" userId="ef31f94488006d7d" providerId="Windows Live" clId="Web-{36F0F52C-A437-41A4-943B-D0F112785415}" dt="2020-02-14T21:08:08.178" v="3" actId="1076"/>
      <pc:docMkLst>
        <pc:docMk/>
      </pc:docMkLst>
      <pc:sldChg chg="modSp">
        <pc:chgData name="M.Aamir Saleem M.Saleem" userId="ef31f94488006d7d" providerId="Windows Live" clId="Web-{36F0F52C-A437-41A4-943B-D0F112785415}" dt="2020-02-14T21:05:43.490" v="0" actId="1076"/>
        <pc:sldMkLst>
          <pc:docMk/>
          <pc:sldMk cId="3910038250" sldId="286"/>
        </pc:sldMkLst>
        <pc:spChg chg="mod">
          <ac:chgData name="M.Aamir Saleem M.Saleem" userId="ef31f94488006d7d" providerId="Windows Live" clId="Web-{36F0F52C-A437-41A4-943B-D0F112785415}" dt="2020-02-14T21:05:43.490" v="0" actId="1076"/>
          <ac:spMkLst>
            <pc:docMk/>
            <pc:sldMk cId="3910038250" sldId="286"/>
            <ac:spMk id="32" creationId="{B5B5CCEB-50E1-455E-A0A8-1EF79190CC7E}"/>
          </ac:spMkLst>
        </pc:spChg>
      </pc:sldChg>
      <pc:sldChg chg="modSp">
        <pc:chgData name="M.Aamir Saleem M.Saleem" userId="ef31f94488006d7d" providerId="Windows Live" clId="Web-{36F0F52C-A437-41A4-943B-D0F112785415}" dt="2020-02-14T21:08:08.178" v="3" actId="1076"/>
        <pc:sldMkLst>
          <pc:docMk/>
          <pc:sldMk cId="2404007615" sldId="291"/>
        </pc:sldMkLst>
        <pc:picChg chg="mod">
          <ac:chgData name="M.Aamir Saleem M.Saleem" userId="ef31f94488006d7d" providerId="Windows Live" clId="Web-{36F0F52C-A437-41A4-943B-D0F112785415}" dt="2020-02-14T21:08:08.178" v="3" actId="1076"/>
          <ac:picMkLst>
            <pc:docMk/>
            <pc:sldMk cId="2404007615" sldId="291"/>
            <ac:picMk id="5" creationId="{9B4D83D7-AAAB-413E-95E8-4AF3B8EB61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73O3pkgb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Software Configuration Management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Video Link:</a:t>
            </a:r>
            <a:r>
              <a:rPr lang="en-US" dirty="0" smtClean="0">
                <a:hlinkClick r:id="rId2"/>
              </a:rPr>
              <a:t>https://www.youtube.com/watch?v=ce73O3pkgbU</a:t>
            </a:r>
            <a:endParaRPr lang="en-US" dirty="0"/>
          </a:p>
          <a:p>
            <a:endParaRPr lang="en-US" dirty="0" smtClean="0"/>
          </a:p>
          <a:p>
            <a:pPr>
              <a:spcBef>
                <a:spcPts val="420"/>
              </a:spcBef>
              <a:spcAft>
                <a:spcPts val="601"/>
              </a:spcAft>
            </a:pPr>
            <a:r>
              <a:rPr lang="en-US" sz="2400" spc="-1" smtClean="0">
                <a:solidFill>
                  <a:srgbClr val="000000"/>
                </a:solidFill>
                <a:ea typeface="DejaVu Sans"/>
              </a:rPr>
              <a:t>By: M.Aamir Saleem </a:t>
            </a:r>
            <a:r>
              <a:rPr lang="en-US" altLang="en-US" sz="2400" smtClean="0">
                <a:solidFill>
                  <a:srgbClr val="000000"/>
                </a:solidFill>
                <a:latin typeface="Garamond" pitchFamily="18" charset="0"/>
                <a:cs typeface="Times New Roman" pitchFamily="18" charset="0"/>
              </a:rPr>
              <a:t>MS (SPM) For queries contact:</a:t>
            </a:r>
            <a:br>
              <a:rPr lang="en-US" altLang="en-US" sz="2400" smtClean="0">
                <a:solidFill>
                  <a:srgbClr val="000000"/>
                </a:solidFill>
                <a:latin typeface="Garamond" pitchFamily="18" charset="0"/>
                <a:cs typeface="Times New Roman" pitchFamily="18" charset="0"/>
              </a:rPr>
            </a:br>
            <a:r>
              <a:rPr lang="en-US" altLang="en-US" sz="2400" smtClean="0">
                <a:solidFill>
                  <a:srgbClr val="000000"/>
                </a:solidFill>
                <a:latin typeface="Garamond" pitchFamily="18" charset="0"/>
                <a:cs typeface="Times New Roman" pitchFamily="18" charset="0"/>
              </a:rPr>
              <a:t>amir.saleem@gift.edu.pk</a:t>
            </a:r>
            <a:endParaRPr lang="en-US" altLang="en-US" sz="2400" dirty="0" smtClean="0">
              <a:solidFill>
                <a:srgbClr val="000000"/>
              </a:solidFill>
              <a:latin typeface="Garamond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36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Configuration Management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Intro to Github</a:t>
            </a:r>
            <a:endParaRPr lang="en-US" sz="3200" dirty="0"/>
          </a:p>
          <a:p>
            <a:r>
              <a:rPr lang="en-US" dirty="0" smtClean="0"/>
              <a:t>Using git and GitHub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 smtClean="0"/>
              <a:t>Difference between Git and GitHub</a:t>
            </a:r>
          </a:p>
          <a:p>
            <a:r>
              <a:rPr lang="en-US" dirty="0" smtClean="0"/>
              <a:t>Git Repositories</a:t>
            </a:r>
          </a:p>
          <a:p>
            <a:r>
              <a:rPr lang="en-US" dirty="0" smtClean="0"/>
              <a:t>Track changes in your code </a:t>
            </a:r>
            <a:r>
              <a:rPr lang="en-US" smtClean="0"/>
              <a:t>across versions</a:t>
            </a:r>
            <a:endParaRPr lang="en-US" dirty="0" smtClean="0"/>
          </a:p>
          <a:p>
            <a:r>
              <a:rPr lang="en-US" dirty="0" smtClean="0"/>
              <a:t>Install git and create a GitHub account</a:t>
            </a:r>
          </a:p>
          <a:p>
            <a:endParaRPr lang="en-US" dirty="0" smtClean="0"/>
          </a:p>
          <a:p>
            <a:endParaRPr lang="en-US" dirty="0">
              <a:solidFill>
                <a:srgbClr val="262626"/>
              </a:solidFill>
            </a:endParaRPr>
          </a:p>
          <a:p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630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Configuration Management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00"/>
                </a:solidFill>
              </a:rPr>
              <a:t>System Building</a:t>
            </a:r>
          </a:p>
          <a:p>
            <a:r>
              <a:rPr lang="en-US" dirty="0">
                <a:solidFill>
                  <a:srgbClr val="262626"/>
                </a:solidFill>
              </a:rPr>
              <a:t>Assembling all s/w components to make a working system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Check previous s/w build from VM and decide what should be next build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Keep track of testing enviroment 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Check and balance of Timestamp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System building and version management systems must communicate 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Configuration file is used for creating baseline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Jenkins</a:t>
            </a:r>
          </a:p>
          <a:p>
            <a:pPr marL="0" indent="0" algn="ctr">
              <a:buNone/>
            </a:pPr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117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Configuration Management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00"/>
                </a:solidFill>
              </a:rPr>
              <a:t>Build Platform</a:t>
            </a:r>
          </a:p>
          <a:p>
            <a:r>
              <a:rPr lang="en-US" dirty="0">
                <a:solidFill>
                  <a:srgbClr val="262626"/>
                </a:solidFill>
              </a:rPr>
              <a:t>Development System</a:t>
            </a:r>
          </a:p>
          <a:p>
            <a:r>
              <a:rPr lang="en-US" dirty="0">
                <a:solidFill>
                  <a:srgbClr val="262626"/>
                </a:solidFill>
              </a:rPr>
              <a:t>Build Server</a:t>
            </a:r>
          </a:p>
          <a:p>
            <a:r>
              <a:rPr lang="en-US" dirty="0"/>
              <a:t>Target Enviromint </a:t>
            </a:r>
          </a:p>
          <a:p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72454A8-0AF3-468E-BA89-51B7BDD8B26A}"/>
              </a:ext>
            </a:extLst>
          </p:cNvPr>
          <p:cNvSpPr/>
          <p:nvPr/>
        </p:nvSpPr>
        <p:spPr>
          <a:xfrm>
            <a:off x="5076371" y="3425370"/>
            <a:ext cx="1222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/>
              </a:rPr>
              <a:t>Workspace</a:t>
            </a:r>
            <a:r>
              <a:rPr lang="en-US" dirty="0">
                <a:latin typeface="Garamond"/>
                <a:ea typeface="Garamond"/>
                <a:cs typeface="Garamond"/>
              </a:rPr>
              <a:t>​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5A16777-1CE7-4B4B-B192-91D31A097D98}"/>
              </a:ext>
            </a:extLst>
          </p:cNvPr>
          <p:cNvSpPr/>
          <p:nvPr/>
        </p:nvSpPr>
        <p:spPr>
          <a:xfrm>
            <a:off x="6872513" y="3425369"/>
            <a:ext cx="1222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/>
              </a:rPr>
              <a:t>Target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264053D-5669-4522-B413-65A4D31FFA85}"/>
              </a:ext>
            </a:extLst>
          </p:cNvPr>
          <p:cNvSpPr/>
          <p:nvPr/>
        </p:nvSpPr>
        <p:spPr>
          <a:xfrm>
            <a:off x="5257800" y="4885870"/>
            <a:ext cx="12228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/>
              </a:rPr>
              <a:t>VMS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E1C3325-59AA-4A89-8DAC-8C755E5FDE7D}"/>
              </a:ext>
            </a:extLst>
          </p:cNvPr>
          <p:cNvSpPr/>
          <p:nvPr/>
        </p:nvSpPr>
        <p:spPr>
          <a:xfrm>
            <a:off x="6799943" y="4849584"/>
            <a:ext cx="12953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Server</a:t>
            </a:r>
            <a:endParaRPr lang="en-US" dirty="0" err="1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23AB549-995A-41A0-BD84-065A66B74251}"/>
              </a:ext>
            </a:extLst>
          </p:cNvPr>
          <p:cNvSpPr/>
          <p:nvPr/>
        </p:nvSpPr>
        <p:spPr>
          <a:xfrm>
            <a:off x="5164818" y="4656817"/>
            <a:ext cx="3064328" cy="135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E77CA4EA-794B-4D6D-821F-AA6E948D4F8D}"/>
              </a:ext>
            </a:extLst>
          </p:cNvPr>
          <p:cNvSpPr/>
          <p:nvPr/>
        </p:nvSpPr>
        <p:spPr>
          <a:xfrm>
            <a:off x="6473117" y="5159719"/>
            <a:ext cx="3343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519BD284-6D2B-476F-B9BC-8FE6F261E473}"/>
              </a:ext>
            </a:extLst>
          </p:cNvPr>
          <p:cNvCxnSpPr/>
          <p:nvPr/>
        </p:nvCxnSpPr>
        <p:spPr>
          <a:xfrm>
            <a:off x="5550353" y="4371066"/>
            <a:ext cx="578757" cy="48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7C4429C-12DB-4724-9857-2C2B7FA0F98E}"/>
              </a:ext>
            </a:extLst>
          </p:cNvPr>
          <p:cNvCxnSpPr>
            <a:cxnSpLocks/>
          </p:cNvCxnSpPr>
          <p:nvPr/>
        </p:nvCxnSpPr>
        <p:spPr>
          <a:xfrm flipH="1" flipV="1">
            <a:off x="5221967" y="4287610"/>
            <a:ext cx="301172" cy="59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63CF119C-9F34-4D28-B46E-577065F980DD}"/>
              </a:ext>
            </a:extLst>
          </p:cNvPr>
          <p:cNvCxnSpPr>
            <a:cxnSpLocks/>
          </p:cNvCxnSpPr>
          <p:nvPr/>
        </p:nvCxnSpPr>
        <p:spPr>
          <a:xfrm flipH="1" flipV="1">
            <a:off x="7843610" y="4342039"/>
            <a:ext cx="101600" cy="53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1018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Configuration Management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00"/>
                </a:solidFill>
              </a:rPr>
              <a:t>Release Management</a:t>
            </a:r>
          </a:p>
          <a:p>
            <a:r>
              <a:rPr lang="en-US" dirty="0">
                <a:solidFill>
                  <a:srgbClr val="262626"/>
                </a:solidFill>
              </a:rPr>
              <a:t>Keep track of releases to customer</a:t>
            </a:r>
          </a:p>
          <a:p>
            <a:r>
              <a:rPr lang="en-US" dirty="0">
                <a:solidFill>
                  <a:srgbClr val="262626"/>
                </a:solidFill>
              </a:rPr>
              <a:t>Keep track of all other kind of releases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Major and Minor Relapses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Example # V.8.2.1</a:t>
            </a:r>
          </a:p>
          <a:p>
            <a:pPr marL="0" indent="0" algn="ctr">
              <a:buNone/>
            </a:pPr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072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0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"Set of polices, processes and tools we use to manage changes in s/w &amp; related documentation"</a:t>
            </a:r>
          </a:p>
          <a:p>
            <a:r>
              <a:rPr lang="en-US" dirty="0"/>
              <a:t>Systematically manage, organize, and control the changes in the documents, codes, and other entities during the Software Development Life Cycle.</a:t>
            </a:r>
          </a:p>
          <a:p>
            <a:r>
              <a:rPr lang="en-US" dirty="0"/>
              <a:t>To control cost</a:t>
            </a:r>
          </a:p>
          <a:p>
            <a:r>
              <a:rPr lang="en-US" dirty="0"/>
              <a:t>To minimize the work effort involved in making changes </a:t>
            </a:r>
          </a:p>
          <a:p>
            <a:r>
              <a:rPr lang="en-US" dirty="0"/>
              <a:t>Increase productivity and minimize mistakes</a:t>
            </a:r>
          </a:p>
        </p:txBody>
      </p:sp>
    </p:spTree>
    <p:extLst>
      <p:ext uri="{BB962C8B-B14F-4D97-AF65-F5344CB8AC3E}">
        <p14:creationId xmlns="" xmlns:p14="http://schemas.microsoft.com/office/powerpoint/2010/main" val="12597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Configuration Management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Why do we need Configuration management?</a:t>
            </a:r>
            <a:endParaRPr lang="en-US" b="1" dirty="0"/>
          </a:p>
          <a:p>
            <a:pPr marL="342900" indent="-342900"/>
            <a:r>
              <a:rPr lang="en-US" dirty="0"/>
              <a:t>Multiple people working on software</a:t>
            </a:r>
            <a:endParaRPr lang="en-US" b="1" dirty="0"/>
          </a:p>
          <a:p>
            <a:pPr marL="342900" indent="-342900"/>
            <a:r>
              <a:rPr lang="en-US" dirty="0"/>
              <a:t>Geographically distributed teams works concurrently</a:t>
            </a:r>
          </a:p>
          <a:p>
            <a:r>
              <a:rPr lang="en-US" dirty="0"/>
              <a:t>Changes in user requirement, policy, budget, schedule need to be monitored</a:t>
            </a:r>
          </a:p>
          <a:p>
            <a:r>
              <a:rPr lang="en-US" dirty="0"/>
              <a:t>Develop coordination among stakeholders</a:t>
            </a:r>
          </a:p>
          <a:p>
            <a:r>
              <a:rPr lang="en-US" dirty="0"/>
              <a:t>Minimize the slip from the track 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049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086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The SCMP process planning begins at the early phases of a project.</a:t>
            </a:r>
          </a:p>
          <a:p>
            <a:r>
              <a:rPr lang="en-US" dirty="0"/>
              <a:t>The SCMP can follow a public standard like the IEEE 828 or organization specific standard</a:t>
            </a:r>
          </a:p>
          <a:p>
            <a:r>
              <a:rPr lang="en-US" dirty="0"/>
              <a:t>It defines the types of documents to be management and a document naming. Example Test_v1</a:t>
            </a:r>
          </a:p>
          <a:p>
            <a:r>
              <a:rPr lang="en-US" dirty="0"/>
              <a:t>SCMP defines the person who will be responsible for the entire SCM process and creation of baselines.</a:t>
            </a:r>
          </a:p>
          <a:p>
            <a:r>
              <a:rPr lang="en-US" dirty="0"/>
              <a:t>Fix policies for version management &amp; change control</a:t>
            </a:r>
          </a:p>
          <a:p>
            <a:r>
              <a:rPr lang="en-US" dirty="0"/>
              <a:t>Define tools which can be used during the SCM process</a:t>
            </a:r>
          </a:p>
          <a:p>
            <a:r>
              <a:rPr lang="en-US" dirty="0"/>
              <a:t>Configuration management database for recording configuration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68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Configuration Management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4AD71416-2C54-4FAA-8C00-A1B09477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615" y="2629934"/>
            <a:ext cx="3886200" cy="3085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6A38E0B-3EF9-40D1-98AC-6E0857BFFFF3}"/>
              </a:ext>
            </a:extLst>
          </p:cNvPr>
          <p:cNvSpPr txBox="1"/>
          <p:nvPr/>
        </p:nvSpPr>
        <p:spPr>
          <a:xfrm>
            <a:off x="6441621" y="3083742"/>
            <a:ext cx="446677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  <a:ea typeface="Source Sans Pro"/>
              </a:rPr>
              <a:t>Any change in the </a:t>
            </a:r>
            <a:r>
              <a:rPr lang="en-US" b="1" dirty="0">
                <a:solidFill>
                  <a:srgbClr val="222222"/>
                </a:solidFill>
                <a:latin typeface="Source Sans Pro"/>
                <a:ea typeface="Source Sans Pro"/>
              </a:rPr>
              <a:t>software configuration Items </a:t>
            </a:r>
            <a:r>
              <a:rPr lang="en-US" dirty="0">
                <a:solidFill>
                  <a:srgbClr val="222222"/>
                </a:solidFill>
                <a:latin typeface="Source Sans Pro"/>
                <a:ea typeface="Source Sans Pro"/>
              </a:rPr>
              <a:t>will affect the final product.</a:t>
            </a:r>
          </a:p>
          <a:p>
            <a:endParaRPr lang="en-US" dirty="0">
              <a:solidFill>
                <a:srgbClr val="222222"/>
              </a:solidFill>
              <a:latin typeface="Source Sans Pro"/>
              <a:ea typeface="Source Sans Pr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96D7268-882E-437F-89D6-6BFA769E53CC}"/>
              </a:ext>
            </a:extLst>
          </p:cNvPr>
          <p:cNvSpPr/>
          <p:nvPr/>
        </p:nvSpPr>
        <p:spPr>
          <a:xfrm>
            <a:off x="8523515" y="4214585"/>
            <a:ext cx="1794327" cy="1367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22C117-C7ED-4386-9351-72AE6090B9F7}"/>
              </a:ext>
            </a:extLst>
          </p:cNvPr>
          <p:cNvSpPr txBox="1"/>
          <p:nvPr/>
        </p:nvSpPr>
        <p:spPr>
          <a:xfrm>
            <a:off x="8675007" y="4366077"/>
            <a:ext cx="181791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S/W Dev</a:t>
            </a:r>
          </a:p>
          <a:p>
            <a:r>
              <a:rPr lang="en-US" dirty="0"/>
              <a:t>S/W Validation</a:t>
            </a:r>
          </a:p>
          <a:p>
            <a:r>
              <a:rPr lang="en-US" dirty="0"/>
              <a:t>S/W Evolution 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BA97E22B-6252-4810-BA8E-C9672DD85700}"/>
              </a:ext>
            </a:extLst>
          </p:cNvPr>
          <p:cNvSpPr/>
          <p:nvPr/>
        </p:nvSpPr>
        <p:spPr>
          <a:xfrm>
            <a:off x="7541278" y="46222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9281E2-26F8-44D2-ADF5-DF68704B09B7}"/>
              </a:ext>
            </a:extLst>
          </p:cNvPr>
          <p:cNvSpPr/>
          <p:nvPr/>
        </p:nvSpPr>
        <p:spPr>
          <a:xfrm>
            <a:off x="6636657" y="4368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229BBBB-7D2F-4FA8-9D46-488F327CDC87}"/>
              </a:ext>
            </a:extLst>
          </p:cNvPr>
          <p:cNvSpPr txBox="1"/>
          <p:nvPr/>
        </p:nvSpPr>
        <p:spPr>
          <a:xfrm>
            <a:off x="6781346" y="4604203"/>
            <a:ext cx="8019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SCM</a:t>
            </a:r>
          </a:p>
        </p:txBody>
      </p:sp>
    </p:spTree>
    <p:extLst>
      <p:ext uri="{BB962C8B-B14F-4D97-AF65-F5344CB8AC3E}">
        <p14:creationId xmlns="" xmlns:p14="http://schemas.microsoft.com/office/powerpoint/2010/main" val="95836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/>
              <a:t>Activities in SCM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</a:rPr>
              <a:t>Change </a:t>
            </a:r>
            <a:r>
              <a:rPr lang="en-US" dirty="0">
                <a:solidFill>
                  <a:schemeClr val="tx1"/>
                </a:solidFill>
              </a:rPr>
              <a:t>Management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Version Management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System Building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Release Management </a:t>
            </a:r>
          </a:p>
          <a:p>
            <a:pPr marL="0" indent="0" algn="ctr">
              <a:buNone/>
            </a:pPr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627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Configuration Management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Change Management</a:t>
            </a:r>
          </a:p>
          <a:p>
            <a:r>
              <a:rPr lang="en-US" dirty="0" smtClean="0">
                <a:solidFill>
                  <a:srgbClr val="262626"/>
                </a:solidFill>
              </a:rPr>
              <a:t>Keep track of change requests coming from customer or dev.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262626"/>
                </a:solidFill>
              </a:rPr>
              <a:t>Check  the cost and impact of change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</a:rPr>
              <a:t>Change is really required?</a:t>
            </a:r>
          </a:p>
          <a:p>
            <a:pPr marL="342900" indent="-342900"/>
            <a:r>
              <a:rPr lang="en-US" dirty="0" smtClean="0">
                <a:solidFill>
                  <a:schemeClr val="tx1"/>
                </a:solidFill>
              </a:rPr>
              <a:t>When a change will be implemented?</a:t>
            </a:r>
          </a:p>
          <a:p>
            <a:pPr marL="0" indent="0" algn="ctr">
              <a:buNone/>
            </a:pPr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259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Configuration Management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00"/>
                </a:solidFill>
              </a:rPr>
              <a:t>Version Management</a:t>
            </a:r>
          </a:p>
          <a:p>
            <a:r>
              <a:rPr lang="en-US" dirty="0">
                <a:solidFill>
                  <a:srgbClr val="262626"/>
                </a:solidFill>
              </a:rPr>
              <a:t>Keep track of version number of Codeines</a:t>
            </a:r>
            <a:endParaRPr lang="en-US" dirty="0" err="1">
              <a:solidFill>
                <a:srgbClr val="000000"/>
              </a:solidFill>
            </a:endParaRP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Changes made by different dev don't interface each other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Process of managing </a:t>
            </a:r>
            <a:r>
              <a:rPr lang="en-US" b="1" dirty="0">
                <a:solidFill>
                  <a:schemeClr val="tx1"/>
                </a:solidFill>
              </a:rPr>
              <a:t>baseline</a:t>
            </a:r>
          </a:p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CI, VERSION, CODELINE, CHANGE, BASELINE</a:t>
            </a:r>
          </a:p>
          <a:p>
            <a:pPr marL="342900" indent="-342900"/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CED28D0-9240-4DF5-ACA8-AC9CD63D5BEC}"/>
              </a:ext>
            </a:extLst>
          </p:cNvPr>
          <p:cNvSpPr/>
          <p:nvPr/>
        </p:nvSpPr>
        <p:spPr>
          <a:xfrm>
            <a:off x="8923111" y="5149182"/>
            <a:ext cx="1930400" cy="101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037BCA6-36E1-4AF0-AC8A-33A68AB41ADE}"/>
              </a:ext>
            </a:extLst>
          </p:cNvPr>
          <p:cNvSpPr/>
          <p:nvPr/>
        </p:nvSpPr>
        <p:spPr>
          <a:xfrm>
            <a:off x="1629228" y="5883728"/>
            <a:ext cx="424543" cy="36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BC6EE3F-D34A-4C0B-91BD-DBC79C15D9E1}"/>
              </a:ext>
            </a:extLst>
          </p:cNvPr>
          <p:cNvSpPr/>
          <p:nvPr/>
        </p:nvSpPr>
        <p:spPr>
          <a:xfrm>
            <a:off x="2545442" y="5856513"/>
            <a:ext cx="424543" cy="36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26AE3CE-91D0-4EA8-84B7-BD4BEF90D165}"/>
              </a:ext>
            </a:extLst>
          </p:cNvPr>
          <p:cNvSpPr/>
          <p:nvPr/>
        </p:nvSpPr>
        <p:spPr>
          <a:xfrm>
            <a:off x="4350657" y="5856514"/>
            <a:ext cx="424543" cy="36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B8E0B92-94B9-4B77-8F0A-AAC174808285}"/>
              </a:ext>
            </a:extLst>
          </p:cNvPr>
          <p:cNvSpPr/>
          <p:nvPr/>
        </p:nvSpPr>
        <p:spPr>
          <a:xfrm>
            <a:off x="3461657" y="5856514"/>
            <a:ext cx="424543" cy="361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A8DA3C96-366B-4D95-B453-ECD4D9FA380D}"/>
              </a:ext>
            </a:extLst>
          </p:cNvPr>
          <p:cNvSpPr/>
          <p:nvPr/>
        </p:nvSpPr>
        <p:spPr>
          <a:xfrm>
            <a:off x="2075743" y="5796987"/>
            <a:ext cx="4704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DCAF8C54-6C9A-4B19-8598-B388F9CD3A1D}"/>
              </a:ext>
            </a:extLst>
          </p:cNvPr>
          <p:cNvSpPr/>
          <p:nvPr/>
        </p:nvSpPr>
        <p:spPr>
          <a:xfrm>
            <a:off x="2991957" y="5760701"/>
            <a:ext cx="4704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3F73C552-23D1-46BE-BC2F-77B6C7AD63D2}"/>
              </a:ext>
            </a:extLst>
          </p:cNvPr>
          <p:cNvSpPr/>
          <p:nvPr/>
        </p:nvSpPr>
        <p:spPr>
          <a:xfrm>
            <a:off x="3880957" y="5796987"/>
            <a:ext cx="4704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C9BF01F7-E7EA-41C2-89B0-B427A57333D2}"/>
              </a:ext>
            </a:extLst>
          </p:cNvPr>
          <p:cNvCxnSpPr/>
          <p:nvPr/>
        </p:nvCxnSpPr>
        <p:spPr>
          <a:xfrm>
            <a:off x="8054068" y="5087709"/>
            <a:ext cx="869043" cy="32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120E1210-5048-440C-97FF-BA6F9579FB19}"/>
              </a:ext>
            </a:extLst>
          </p:cNvPr>
          <p:cNvCxnSpPr/>
          <p:nvPr/>
        </p:nvCxnSpPr>
        <p:spPr>
          <a:xfrm flipH="1">
            <a:off x="1799772" y="5194299"/>
            <a:ext cx="1813" cy="60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5BFA4058-A630-4555-A2F5-47C8031D4787}"/>
              </a:ext>
            </a:extLst>
          </p:cNvPr>
          <p:cNvCxnSpPr>
            <a:cxnSpLocks/>
          </p:cNvCxnSpPr>
          <p:nvPr/>
        </p:nvCxnSpPr>
        <p:spPr>
          <a:xfrm flipH="1">
            <a:off x="2797629" y="5158013"/>
            <a:ext cx="1813" cy="60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CCC9D190-B358-46F8-A582-03F4D6D76BF1}"/>
              </a:ext>
            </a:extLst>
          </p:cNvPr>
          <p:cNvCxnSpPr>
            <a:cxnSpLocks/>
          </p:cNvCxnSpPr>
          <p:nvPr/>
        </p:nvCxnSpPr>
        <p:spPr>
          <a:xfrm flipH="1">
            <a:off x="4185557" y="5049155"/>
            <a:ext cx="1344384" cy="77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B5B5CCEB-50E1-455E-A0A8-1EF79190CC7E}"/>
              </a:ext>
            </a:extLst>
          </p:cNvPr>
          <p:cNvSpPr/>
          <p:nvPr/>
        </p:nvSpPr>
        <p:spPr>
          <a:xfrm>
            <a:off x="1568766" y="5405123"/>
            <a:ext cx="3309257" cy="787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C5DA242C-514A-49A8-95BA-A33A90832341}"/>
              </a:ext>
            </a:extLst>
          </p:cNvPr>
          <p:cNvCxnSpPr>
            <a:cxnSpLocks/>
          </p:cNvCxnSpPr>
          <p:nvPr/>
        </p:nvCxnSpPr>
        <p:spPr>
          <a:xfrm flipH="1">
            <a:off x="4294414" y="5049155"/>
            <a:ext cx="1813" cy="38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1003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16DBF-078B-4154-8F91-707B36F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Configuration Management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6E5C4-D225-4CF6-A21F-DE4B9A7F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3200" dirty="0">
                <a:solidFill>
                  <a:srgbClr val="000000"/>
                </a:solidFill>
              </a:rPr>
              <a:t>Version Management System</a:t>
            </a:r>
            <a:endParaRPr lang="en-US" sz="3200" dirty="0"/>
          </a:p>
          <a:p>
            <a:r>
              <a:rPr lang="en-US" dirty="0">
                <a:solidFill>
                  <a:srgbClr val="262626"/>
                </a:solidFill>
              </a:rPr>
              <a:t>Version and release identification</a:t>
            </a:r>
          </a:p>
          <a:p>
            <a:r>
              <a:rPr lang="en-US" dirty="0">
                <a:solidFill>
                  <a:srgbClr val="262626"/>
                </a:solidFill>
              </a:rPr>
              <a:t>Storage Management </a:t>
            </a:r>
          </a:p>
          <a:p>
            <a:r>
              <a:rPr lang="en-US" dirty="0">
                <a:solidFill>
                  <a:srgbClr val="262626"/>
                </a:solidFill>
              </a:rPr>
              <a:t>Record change history</a:t>
            </a:r>
          </a:p>
          <a:p>
            <a:r>
              <a:rPr lang="en-US" dirty="0"/>
              <a:t>Independent development by different teams</a:t>
            </a:r>
          </a:p>
          <a:p>
            <a:r>
              <a:rPr lang="en-US" dirty="0"/>
              <a:t>Git, TFS, </a:t>
            </a:r>
            <a:r>
              <a:rPr lang="en-US" dirty="0" smtClean="0"/>
              <a:t>Bitbucket</a:t>
            </a:r>
            <a:endParaRPr lang="en-US" dirty="0"/>
          </a:p>
          <a:p>
            <a:r>
              <a:rPr lang="en-US" dirty="0"/>
              <a:t>Version management system, workspace , checkout , check in</a:t>
            </a:r>
          </a:p>
          <a:p>
            <a:r>
              <a:rPr lang="en-US" dirty="0"/>
              <a:t>Branching and merging the code</a:t>
            </a:r>
          </a:p>
          <a:p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6306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310</Words>
  <Application>Microsoft Office PowerPoint</Application>
  <PresentationFormat>Custom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Software Configuration Management</vt:lpstr>
      <vt:lpstr>Configuration Management</vt:lpstr>
      <vt:lpstr> Configuration Management </vt:lpstr>
      <vt:lpstr>Configuration Management Plan</vt:lpstr>
      <vt:lpstr> Configuration Management </vt:lpstr>
      <vt:lpstr> Configuration Management</vt:lpstr>
      <vt:lpstr> Configuration Management </vt:lpstr>
      <vt:lpstr> Configuration Management </vt:lpstr>
      <vt:lpstr> Configuration Management </vt:lpstr>
      <vt:lpstr> Configuration Management </vt:lpstr>
      <vt:lpstr> Configuration Management </vt:lpstr>
      <vt:lpstr> Configuration Management </vt:lpstr>
      <vt:lpstr> Configuration Management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Amir</cp:lastModifiedBy>
  <cp:revision>1692</cp:revision>
  <dcterms:created xsi:type="dcterms:W3CDTF">2014-09-12T17:26:41Z</dcterms:created>
  <dcterms:modified xsi:type="dcterms:W3CDTF">2020-06-27T08:33:17Z</dcterms:modified>
</cp:coreProperties>
</file>