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0" r:id="rId1"/>
    <p:sldMasterId id="2147483952" r:id="rId2"/>
  </p:sldMasterIdLst>
  <p:notesMasterIdLst>
    <p:notesMasterId r:id="rId4"/>
  </p:notesMasterIdLst>
  <p:handoutMasterIdLst>
    <p:handoutMasterId r:id="rId5"/>
  </p:handoutMasterIdLst>
  <p:sldIdLst>
    <p:sldId id="371" r:id="rId3"/>
  </p:sldIdLst>
  <p:sldSz cx="9144000" cy="6858000" type="screen4x3"/>
  <p:notesSz cx="7104063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14F90ACD-C81A-4EB8-8DE9-C89298BF33E5}">
          <p14:sldIdLst/>
        </p14:section>
        <p14:section name="xml" id="{2298F300-0E61-4E0B-9253-416382DB1B00}">
          <p14:sldIdLst>
            <p14:sldId id="371"/>
          </p14:sldIdLst>
        </p14:section>
        <p14:section name="structures" id="{2334C5C7-6104-4292-B9C5-DA291AD6B08B}">
          <p14:sldIdLst/>
        </p14:section>
        <p14:section name="traitements" id="{7D4D4D2A-18FD-449F-BE5C-7D4DD90B9494}">
          <p14:sldIdLst/>
        </p14:section>
        <p14:section name="fin" id="{28C1EBC4-971F-4A6D-8604-A98357C8C3E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95" autoAdjust="0"/>
  </p:normalViewPr>
  <p:slideViewPr>
    <p:cSldViewPr>
      <p:cViewPr varScale="1">
        <p:scale>
          <a:sx n="99" d="100"/>
          <a:sy n="99" d="100"/>
        </p:scale>
        <p:origin x="161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0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984" y="114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3993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23F77C5C-E469-43D3-9E37-E9258B9CB89A}" type="datetimeFigureOut">
              <a:rPr lang="fr-FR"/>
              <a:pPr>
                <a:defRPr/>
              </a:pPr>
              <a:t>04/12/2024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752E375D-822A-4711-8285-4B1F5DAF422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087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935E7784-9A44-410B-9329-B2CF5760CD6B}" type="datetimeFigureOut">
              <a:rPr lang="fr-FR"/>
              <a:pPr>
                <a:defRPr/>
              </a:pPr>
              <a:t>04/12/2024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wrap="square" lIns="94796" tIns="47398" rIns="94796" bIns="473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D347B626-530A-47F9-8B91-BC185F7A499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2844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7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4795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47B626-530A-47F9-8B91-BC185F7A4997}" type="slidenum"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4795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9771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154" y="2542737"/>
            <a:ext cx="7773693" cy="6463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69" y="3886852"/>
            <a:ext cx="6400663" cy="1751714"/>
          </a:xfrm>
          <a:prstGeom prst="rect">
            <a:avLst/>
          </a:prstGeom>
        </p:spPr>
        <p:txBody>
          <a:bodyPr lIns="81747" tIns="40874" rIns="81747" bIns="40874"/>
          <a:lstStyle>
            <a:lvl1pPr marL="0" indent="0" algn="ctr">
              <a:buNone/>
              <a:defRPr/>
            </a:lvl1pPr>
            <a:lvl2pPr marL="408737" indent="0" algn="ctr">
              <a:buNone/>
              <a:defRPr/>
            </a:lvl2pPr>
            <a:lvl3pPr marL="817474" indent="0" algn="ctr">
              <a:buNone/>
              <a:defRPr/>
            </a:lvl3pPr>
            <a:lvl4pPr marL="1226210" indent="0" algn="ctr">
              <a:buNone/>
              <a:defRPr/>
            </a:lvl4pPr>
            <a:lvl5pPr marL="1634947" indent="0" algn="ctr">
              <a:buNone/>
              <a:defRPr/>
            </a:lvl5pPr>
            <a:lvl6pPr marL="2043684" indent="0" algn="ctr">
              <a:buNone/>
              <a:defRPr/>
            </a:lvl6pPr>
            <a:lvl7pPr marL="2452421" indent="0" algn="ctr">
              <a:buNone/>
              <a:defRPr/>
            </a:lvl7pPr>
            <a:lvl8pPr marL="2861158" indent="0" algn="ctr">
              <a:buNone/>
              <a:defRPr/>
            </a:lvl8pPr>
            <a:lvl9pPr marL="326989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161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677" y="1599849"/>
            <a:ext cx="8228647" cy="4525889"/>
          </a:xfrm>
          <a:prstGeom prst="rect">
            <a:avLst/>
          </a:prstGeom>
        </p:spPr>
        <p:txBody>
          <a:bodyPr vert="eaVert" lIns="81747" tIns="40874" rIns="81747" bIns="40874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327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11597" y="1599849"/>
            <a:ext cx="1292633" cy="45258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677" y="1599849"/>
            <a:ext cx="6041061" cy="4525889"/>
          </a:xfrm>
          <a:prstGeom prst="rect">
            <a:avLst/>
          </a:prstGeom>
        </p:spPr>
        <p:txBody>
          <a:bodyPr vert="eaVert" lIns="81747" tIns="40874" rIns="81747" bIns="40874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726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rde géné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>
          <a:xfrm>
            <a:off x="0" y="4522574"/>
            <a:ext cx="9144000" cy="648677"/>
          </a:xfrm>
          <a:prstGeom prst="rect">
            <a:avLst/>
          </a:prstGeom>
        </p:spPr>
        <p:txBody>
          <a:bodyPr/>
          <a:lstStyle>
            <a:lvl1pPr algn="ctr">
              <a:defRPr sz="3000" baseline="0">
                <a:solidFill>
                  <a:srgbClr val="0C70B7"/>
                </a:solidFill>
              </a:defRPr>
            </a:lvl1pPr>
          </a:lstStyle>
          <a:p>
            <a:r>
              <a:rPr lang="fr-FR" dirty="0" smtClean="0"/>
              <a:t>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3744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088292" y="145562"/>
            <a:ext cx="7055708" cy="648677"/>
          </a:xfrm>
          <a:prstGeom prst="rect">
            <a:avLst/>
          </a:prstGeom>
        </p:spPr>
        <p:txBody>
          <a:bodyPr anchor="ctr"/>
          <a:lstStyle>
            <a:lvl1pPr algn="l">
              <a:defRPr sz="1800">
                <a:solidFill>
                  <a:srgbClr val="0C70B7"/>
                </a:solidFill>
              </a:defRPr>
            </a:lvl1pPr>
          </a:lstStyle>
          <a:p>
            <a:r>
              <a:rPr lang="fr-FR" dirty="0" smtClean="0"/>
              <a:t>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</p:nvPr>
        </p:nvSpPr>
        <p:spPr>
          <a:xfrm>
            <a:off x="265670" y="1013254"/>
            <a:ext cx="8606481" cy="5346357"/>
          </a:xfrm>
          <a:prstGeom prst="rect">
            <a:avLst/>
          </a:prstGeom>
        </p:spPr>
        <p:txBody>
          <a:bodyPr/>
          <a:lstStyle>
            <a:lvl1pPr>
              <a:defRPr sz="1500" baseline="0">
                <a:solidFill>
                  <a:srgbClr val="0C70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350">
                <a:solidFill>
                  <a:srgbClr val="0C70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solidFill>
                  <a:srgbClr val="0C70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>
                <a:solidFill>
                  <a:srgbClr val="0C70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900">
                <a:solidFill>
                  <a:srgbClr val="0C70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 smtClean="0"/>
              <a:t>Modifier le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1"/>
          </p:nvPr>
        </p:nvSpPr>
        <p:spPr>
          <a:xfrm>
            <a:off x="54061" y="643049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C70B7"/>
                </a:solidFill>
              </a:defRPr>
            </a:lvl1pPr>
          </a:lstStyle>
          <a:p>
            <a:pPr defTabSz="685800" eaLnBrk="0" hangingPunct="0"/>
            <a:fld id="{D7E5F6A1-8C86-4E9B-9A95-D8C6779BB298}" type="datetime1">
              <a:rPr lang="fr-FR" sz="1350" b="0" smtClean="0">
                <a:latin typeface="Arial" panose="020B0604020202020204" pitchFamily="34" charset="0"/>
              </a:rPr>
              <a:pPr defTabSz="685800" eaLnBrk="0" hangingPunct="0"/>
              <a:t>04/12/2024</a:t>
            </a:fld>
            <a:endParaRPr lang="fr-FR" sz="1350" b="0" dirty="0">
              <a:latin typeface="Arial" panose="020B0604020202020204" pitchFamily="34" charset="0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>
          <a:xfrm>
            <a:off x="3028950" y="643049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C70B7"/>
                </a:solidFill>
              </a:defRPr>
            </a:lvl1pPr>
          </a:lstStyle>
          <a:p>
            <a:pPr defTabSz="685800" eaLnBrk="0" hangingPunct="0"/>
            <a:endParaRPr lang="fr-FR" sz="1350" b="0" dirty="0">
              <a:latin typeface="Arial" panose="020B0604020202020204" pitchFamily="34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>
          <a:xfrm>
            <a:off x="7032539" y="645194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C70B7"/>
                </a:solidFill>
              </a:defRPr>
            </a:lvl1pPr>
          </a:lstStyle>
          <a:p>
            <a:pPr defTabSz="685800" eaLnBrk="0" hangingPunct="0"/>
            <a:fld id="{88CBE9E5-AEA7-490C-B97F-F2FDFE838290}" type="slidenum">
              <a:rPr lang="fr-FR" sz="1350" b="0" smtClean="0">
                <a:latin typeface="Arial" panose="020B0604020202020204" pitchFamily="34" charset="0"/>
              </a:rPr>
              <a:pPr defTabSz="685800" eaLnBrk="0" hangingPunct="0"/>
              <a:t>‹N°›</a:t>
            </a:fld>
            <a:endParaRPr lang="fr-FR" sz="135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325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68211" y="101514"/>
            <a:ext cx="7021728" cy="6563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C70B7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54061" y="643049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C70B7"/>
                </a:solidFill>
              </a:defRPr>
            </a:lvl1pPr>
          </a:lstStyle>
          <a:p>
            <a:pPr defTabSz="685800" eaLnBrk="0" hangingPunct="0"/>
            <a:fld id="{B7CBFC64-A97E-44F4-9724-9D78352BA325}" type="datetime1">
              <a:rPr lang="fr-FR" sz="1350" b="0" smtClean="0">
                <a:latin typeface="Arial" panose="020B0604020202020204" pitchFamily="34" charset="0"/>
              </a:rPr>
              <a:pPr defTabSz="685800" eaLnBrk="0" hangingPunct="0"/>
              <a:t>04/12/2024</a:t>
            </a:fld>
            <a:endParaRPr lang="fr-FR" sz="1350" b="0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028950" y="643049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C70B7"/>
                </a:solidFill>
              </a:defRPr>
            </a:lvl1pPr>
          </a:lstStyle>
          <a:p>
            <a:pPr defTabSz="685800" eaLnBrk="0" hangingPunct="0"/>
            <a:endParaRPr lang="fr-FR" sz="1350" b="0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032539" y="645194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C70B7"/>
                </a:solidFill>
              </a:defRPr>
            </a:lvl1pPr>
          </a:lstStyle>
          <a:p>
            <a:pPr defTabSz="685800" eaLnBrk="0" hangingPunct="0"/>
            <a:fld id="{88CBE9E5-AEA7-490C-B97F-F2FDFE838290}" type="slidenum">
              <a:rPr lang="fr-FR" sz="1350" b="0" smtClean="0">
                <a:latin typeface="Arial" panose="020B0604020202020204" pitchFamily="34" charset="0"/>
              </a:rPr>
              <a:pPr defTabSz="685800" eaLnBrk="0" hangingPunct="0"/>
              <a:t>‹N°›</a:t>
            </a:fld>
            <a:endParaRPr lang="fr-FR" sz="1350" b="0" dirty="0">
              <a:latin typeface="Arial" panose="020B0604020202020204" pitchFamily="34" charset="0"/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253604" y="989014"/>
            <a:ext cx="4207669" cy="5337175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0C70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350">
                <a:solidFill>
                  <a:srgbClr val="0C70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solidFill>
                  <a:srgbClr val="0C70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>
                <a:solidFill>
                  <a:srgbClr val="0C70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solidFill>
                  <a:srgbClr val="0C70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8" name="Espace réservé du contenu 6"/>
          <p:cNvSpPr>
            <a:spLocks noGrp="1"/>
          </p:cNvSpPr>
          <p:nvPr>
            <p:ph sz="quarter" idx="14"/>
          </p:nvPr>
        </p:nvSpPr>
        <p:spPr>
          <a:xfrm>
            <a:off x="4674234" y="989014"/>
            <a:ext cx="4207669" cy="5337175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0C70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350">
                <a:solidFill>
                  <a:srgbClr val="0C70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solidFill>
                  <a:srgbClr val="0C70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>
                <a:solidFill>
                  <a:srgbClr val="0C70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solidFill>
                  <a:srgbClr val="0C70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7840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54510" y="1279526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 sz="3000">
                <a:solidFill>
                  <a:srgbClr val="0C70B7"/>
                </a:solidFill>
              </a:defRPr>
            </a:lvl1pPr>
          </a:lstStyle>
          <a:p>
            <a:r>
              <a:rPr lang="fr-FR" dirty="0" smtClean="0"/>
              <a:t>Modifiez le titre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429001"/>
            <a:ext cx="9144000" cy="714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00">
                <a:solidFill>
                  <a:srgbClr val="0C70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smtClean="0"/>
              <a:t>Modifier le sous-titre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1"/>
          </p:nvPr>
        </p:nvSpPr>
        <p:spPr>
          <a:xfrm>
            <a:off x="54061" y="643049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C70B7"/>
                </a:solidFill>
              </a:defRPr>
            </a:lvl1pPr>
          </a:lstStyle>
          <a:p>
            <a:pPr defTabSz="685800" eaLnBrk="0" hangingPunct="0"/>
            <a:fld id="{1764F607-5A5E-45F3-9D89-8FEA47D10F86}" type="datetime1">
              <a:rPr lang="fr-FR" sz="1350" b="0" smtClean="0">
                <a:latin typeface="Arial" panose="020B0604020202020204" pitchFamily="34" charset="0"/>
              </a:rPr>
              <a:pPr defTabSz="685800" eaLnBrk="0" hangingPunct="0"/>
              <a:t>04/12/2024</a:t>
            </a:fld>
            <a:endParaRPr lang="fr-FR" sz="1350" b="0" dirty="0">
              <a:latin typeface="Arial" panose="020B0604020202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>
          <a:xfrm>
            <a:off x="3028950" y="643049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C70B7"/>
                </a:solidFill>
              </a:defRPr>
            </a:lvl1pPr>
          </a:lstStyle>
          <a:p>
            <a:pPr defTabSz="685800" eaLnBrk="0" hangingPunct="0"/>
            <a:endParaRPr lang="fr-FR" sz="1350" b="0" dirty="0">
              <a:latin typeface="Arial" panose="020B06040202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3"/>
          </p:nvPr>
        </p:nvSpPr>
        <p:spPr>
          <a:xfrm>
            <a:off x="7032539" y="645194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C70B7"/>
                </a:solidFill>
              </a:defRPr>
            </a:lvl1pPr>
          </a:lstStyle>
          <a:p>
            <a:pPr defTabSz="685800" eaLnBrk="0" hangingPunct="0"/>
            <a:fld id="{88CBE9E5-AEA7-490C-B97F-F2FDFE838290}" type="slidenum">
              <a:rPr lang="fr-FR" sz="1350" b="0" smtClean="0">
                <a:latin typeface="Arial" panose="020B0604020202020204" pitchFamily="34" charset="0"/>
              </a:rPr>
              <a:pPr defTabSz="685800" eaLnBrk="0" hangingPunct="0"/>
              <a:t>‹N°›</a:t>
            </a:fld>
            <a:endParaRPr lang="fr-FR" sz="135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647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fi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694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5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677" y="1599849"/>
            <a:ext cx="8228647" cy="4525889"/>
          </a:xfrm>
          <a:prstGeom prst="rect">
            <a:avLst/>
          </a:prstGeom>
        </p:spPr>
        <p:txBody>
          <a:bodyPr lIns="81747" tIns="40874" rIns="81747" bIns="40874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354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1931" y="4407104"/>
            <a:ext cx="7772332" cy="1200314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1931" y="2906494"/>
            <a:ext cx="7772332" cy="1500610"/>
          </a:xfrm>
          <a:prstGeom prst="rect">
            <a:avLst/>
          </a:prstGeom>
        </p:spPr>
        <p:txBody>
          <a:bodyPr lIns="81747" tIns="40874" rIns="81747" bIns="40874" anchor="b"/>
          <a:lstStyle>
            <a:lvl1pPr marL="0" indent="0">
              <a:buNone/>
              <a:defRPr sz="1800"/>
            </a:lvl1pPr>
            <a:lvl2pPr marL="408737" indent="0">
              <a:buNone/>
              <a:defRPr sz="1600"/>
            </a:lvl2pPr>
            <a:lvl3pPr marL="817474" indent="0">
              <a:buNone/>
              <a:defRPr sz="1400"/>
            </a:lvl3pPr>
            <a:lvl4pPr marL="1226210" indent="0">
              <a:buNone/>
              <a:defRPr sz="1300"/>
            </a:lvl4pPr>
            <a:lvl5pPr marL="1634947" indent="0">
              <a:buNone/>
              <a:defRPr sz="1300"/>
            </a:lvl5pPr>
            <a:lvl6pPr marL="2043684" indent="0">
              <a:buNone/>
              <a:defRPr sz="1300"/>
            </a:lvl6pPr>
            <a:lvl7pPr marL="2452421" indent="0">
              <a:buNone/>
              <a:defRPr sz="1300"/>
            </a:lvl7pPr>
            <a:lvl8pPr marL="2861158" indent="0">
              <a:buNone/>
              <a:defRPr sz="1300"/>
            </a:lvl8pPr>
            <a:lvl9pPr marL="3269894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951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677" y="1599849"/>
            <a:ext cx="4048260" cy="4525889"/>
          </a:xfrm>
          <a:prstGeom prst="rect">
            <a:avLst/>
          </a:prstGeom>
        </p:spPr>
        <p:txBody>
          <a:bodyPr lIns="81747" tIns="40874" rIns="81747" bIns="40874"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6701" y="1599849"/>
            <a:ext cx="4049622" cy="4525889"/>
          </a:xfrm>
          <a:prstGeom prst="rect">
            <a:avLst/>
          </a:prstGeom>
        </p:spPr>
        <p:txBody>
          <a:bodyPr lIns="81747" tIns="40874" rIns="81747" bIns="40874"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64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677" y="523379"/>
            <a:ext cx="8228647" cy="64631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677" y="1535194"/>
            <a:ext cx="4040087" cy="639037"/>
          </a:xfrm>
          <a:prstGeom prst="rect">
            <a:avLst/>
          </a:prstGeom>
        </p:spPr>
        <p:txBody>
          <a:bodyPr lIns="81747" tIns="40874" rIns="81747" bIns="40874" anchor="b"/>
          <a:lstStyle>
            <a:lvl1pPr marL="0" indent="0">
              <a:buNone/>
              <a:defRPr sz="2100" b="1"/>
            </a:lvl1pPr>
            <a:lvl2pPr marL="408737" indent="0">
              <a:buNone/>
              <a:defRPr sz="1800" b="1"/>
            </a:lvl2pPr>
            <a:lvl3pPr marL="817474" indent="0">
              <a:buNone/>
              <a:defRPr sz="1600" b="1"/>
            </a:lvl3pPr>
            <a:lvl4pPr marL="1226210" indent="0">
              <a:buNone/>
              <a:defRPr sz="1400" b="1"/>
            </a:lvl4pPr>
            <a:lvl5pPr marL="1634947" indent="0">
              <a:buNone/>
              <a:defRPr sz="1400" b="1"/>
            </a:lvl5pPr>
            <a:lvl6pPr marL="2043684" indent="0">
              <a:buNone/>
              <a:defRPr sz="1400" b="1"/>
            </a:lvl6pPr>
            <a:lvl7pPr marL="2452421" indent="0">
              <a:buNone/>
              <a:defRPr sz="1400" b="1"/>
            </a:lvl7pPr>
            <a:lvl8pPr marL="2861158" indent="0">
              <a:buNone/>
              <a:defRPr sz="1400" b="1"/>
            </a:lvl8pPr>
            <a:lvl9pPr marL="3269894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677" y="2174231"/>
            <a:ext cx="4040087" cy="3951507"/>
          </a:xfrm>
          <a:prstGeom prst="rect">
            <a:avLst/>
          </a:prstGeom>
        </p:spPr>
        <p:txBody>
          <a:bodyPr lIns="81747" tIns="40874" rIns="81747" bIns="40874"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875" y="1535194"/>
            <a:ext cx="4041449" cy="639037"/>
          </a:xfrm>
          <a:prstGeom prst="rect">
            <a:avLst/>
          </a:prstGeom>
        </p:spPr>
        <p:txBody>
          <a:bodyPr lIns="81747" tIns="40874" rIns="81747" bIns="40874" anchor="b"/>
          <a:lstStyle>
            <a:lvl1pPr marL="0" indent="0">
              <a:buNone/>
              <a:defRPr sz="2100" b="1"/>
            </a:lvl1pPr>
            <a:lvl2pPr marL="408737" indent="0">
              <a:buNone/>
              <a:defRPr sz="1800" b="1"/>
            </a:lvl2pPr>
            <a:lvl3pPr marL="817474" indent="0">
              <a:buNone/>
              <a:defRPr sz="1600" b="1"/>
            </a:lvl3pPr>
            <a:lvl4pPr marL="1226210" indent="0">
              <a:buNone/>
              <a:defRPr sz="1400" b="1"/>
            </a:lvl4pPr>
            <a:lvl5pPr marL="1634947" indent="0">
              <a:buNone/>
              <a:defRPr sz="1400" b="1"/>
            </a:lvl5pPr>
            <a:lvl6pPr marL="2043684" indent="0">
              <a:buNone/>
              <a:defRPr sz="1400" b="1"/>
            </a:lvl6pPr>
            <a:lvl7pPr marL="2452421" indent="0">
              <a:buNone/>
              <a:defRPr sz="1400" b="1"/>
            </a:lvl7pPr>
            <a:lvl8pPr marL="2861158" indent="0">
              <a:buNone/>
              <a:defRPr sz="1400" b="1"/>
            </a:lvl8pPr>
            <a:lvl9pPr marL="3269894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4875" y="2174231"/>
            <a:ext cx="4041449" cy="3951507"/>
          </a:xfrm>
          <a:prstGeom prst="rect">
            <a:avLst/>
          </a:prstGeom>
        </p:spPr>
        <p:txBody>
          <a:bodyPr lIns="81747" tIns="40874" rIns="81747" bIns="40874"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90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696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26735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677" y="788134"/>
            <a:ext cx="3007590" cy="64631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600" y="273659"/>
            <a:ext cx="5110723" cy="5852079"/>
          </a:xfrm>
          <a:prstGeom prst="rect">
            <a:avLst/>
          </a:prstGeom>
        </p:spPr>
        <p:txBody>
          <a:bodyPr lIns="81747" tIns="40874" rIns="81747" bIns="40874"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677" y="1434451"/>
            <a:ext cx="3007590" cy="4691287"/>
          </a:xfrm>
          <a:prstGeom prst="rect">
            <a:avLst/>
          </a:prstGeom>
        </p:spPr>
        <p:txBody>
          <a:bodyPr lIns="81747" tIns="40874" rIns="81747" bIns="40874"/>
          <a:lstStyle>
            <a:lvl1pPr marL="0" indent="0">
              <a:buNone/>
              <a:defRPr sz="1300"/>
            </a:lvl1pPr>
            <a:lvl2pPr marL="408737" indent="0">
              <a:buNone/>
              <a:defRPr sz="1100"/>
            </a:lvl2pPr>
            <a:lvl3pPr marL="817474" indent="0">
              <a:buNone/>
              <a:defRPr sz="900"/>
            </a:lvl3pPr>
            <a:lvl4pPr marL="1226210" indent="0">
              <a:buNone/>
              <a:defRPr sz="800"/>
            </a:lvl4pPr>
            <a:lvl5pPr marL="1634947" indent="0">
              <a:buNone/>
              <a:defRPr sz="800"/>
            </a:lvl5pPr>
            <a:lvl6pPr marL="2043684" indent="0">
              <a:buNone/>
              <a:defRPr sz="800"/>
            </a:lvl6pPr>
            <a:lvl7pPr marL="2452421" indent="0">
              <a:buNone/>
              <a:defRPr sz="800"/>
            </a:lvl7pPr>
            <a:lvl8pPr marL="2861158" indent="0">
              <a:buNone/>
              <a:defRPr sz="800"/>
            </a:lvl8pPr>
            <a:lvl9pPr marL="3269894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156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567" y="4998597"/>
            <a:ext cx="5486672" cy="36931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567" y="613476"/>
            <a:ext cx="5486672" cy="4113898"/>
          </a:xfrm>
          <a:prstGeom prst="rect">
            <a:avLst/>
          </a:prstGeom>
        </p:spPr>
        <p:txBody>
          <a:bodyPr lIns="81747" tIns="40874" rIns="81747" bIns="40874"/>
          <a:lstStyle>
            <a:lvl1pPr marL="0" indent="0">
              <a:buNone/>
              <a:defRPr sz="2900"/>
            </a:lvl1pPr>
            <a:lvl2pPr marL="408737" indent="0">
              <a:buNone/>
              <a:defRPr sz="2500"/>
            </a:lvl2pPr>
            <a:lvl3pPr marL="817474" indent="0">
              <a:buNone/>
              <a:defRPr sz="2100"/>
            </a:lvl3pPr>
            <a:lvl4pPr marL="1226210" indent="0">
              <a:buNone/>
              <a:defRPr sz="1800"/>
            </a:lvl4pPr>
            <a:lvl5pPr marL="1634947" indent="0">
              <a:buNone/>
              <a:defRPr sz="1800"/>
            </a:lvl5pPr>
            <a:lvl6pPr marL="2043684" indent="0">
              <a:buNone/>
              <a:defRPr sz="1800"/>
            </a:lvl6pPr>
            <a:lvl7pPr marL="2452421" indent="0">
              <a:buNone/>
              <a:defRPr sz="1800"/>
            </a:lvl7pPr>
            <a:lvl8pPr marL="2861158" indent="0">
              <a:buNone/>
              <a:defRPr sz="1800"/>
            </a:lvl8pPr>
            <a:lvl9pPr marL="3269894" indent="0">
              <a:buNone/>
              <a:defRPr sz="1800"/>
            </a:lvl9pPr>
          </a:lstStyle>
          <a:p>
            <a:pPr lvl="0"/>
            <a:r>
              <a:rPr lang="en-US" noProof="0"/>
              <a:t>Click icon to add picture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567" y="5367915"/>
            <a:ext cx="5486672" cy="804436"/>
          </a:xfrm>
          <a:prstGeom prst="rect">
            <a:avLst/>
          </a:prstGeom>
        </p:spPr>
        <p:txBody>
          <a:bodyPr lIns="81747" tIns="40874" rIns="81747" bIns="40874"/>
          <a:lstStyle>
            <a:lvl1pPr marL="0" indent="0">
              <a:buNone/>
              <a:defRPr sz="1300"/>
            </a:lvl1pPr>
            <a:lvl2pPr marL="408737" indent="0">
              <a:buNone/>
              <a:defRPr sz="1100"/>
            </a:lvl2pPr>
            <a:lvl3pPr marL="817474" indent="0">
              <a:buNone/>
              <a:defRPr sz="900"/>
            </a:lvl3pPr>
            <a:lvl4pPr marL="1226210" indent="0">
              <a:buNone/>
              <a:defRPr sz="800"/>
            </a:lvl4pPr>
            <a:lvl5pPr marL="1634947" indent="0">
              <a:buNone/>
              <a:defRPr sz="800"/>
            </a:lvl5pPr>
            <a:lvl6pPr marL="2043684" indent="0">
              <a:buNone/>
              <a:defRPr sz="800"/>
            </a:lvl6pPr>
            <a:lvl7pPr marL="2452421" indent="0">
              <a:buNone/>
              <a:defRPr sz="800"/>
            </a:lvl7pPr>
            <a:lvl8pPr marL="2861158" indent="0">
              <a:buNone/>
              <a:defRPr sz="800"/>
            </a:lvl8pPr>
            <a:lvl9pPr marL="3269894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08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702190"/>
          </a:xfrm>
          <a:prstGeom prst="rect">
            <a:avLst/>
          </a:prstGeom>
          <a:gradFill rotWithShape="0">
            <a:gsLst>
              <a:gs pos="0">
                <a:srgbClr val="00C3BE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747" tIns="40874" rIns="81747" bIns="40874" anchor="ctr"/>
          <a:lstStyle/>
          <a:p>
            <a:endParaRPr lang="fr-FR">
              <a:solidFill>
                <a:srgbClr val="000000"/>
              </a:solidFill>
            </a:endParaRP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0" y="700686"/>
            <a:ext cx="9144000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747" tIns="40874" rIns="81747" bIns="40874"/>
          <a:lstStyle/>
          <a:p>
            <a:endParaRPr lang="fr-FR">
              <a:solidFill>
                <a:srgbClr val="000000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0000" contrast="20000"/>
          </a:blip>
          <a:srcRect/>
          <a:stretch>
            <a:fillRect/>
          </a:stretch>
        </p:blipFill>
        <p:spPr bwMode="auto">
          <a:xfrm>
            <a:off x="76681" y="68149"/>
            <a:ext cx="295952" cy="575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</p:spPr>
      </p:pic>
      <p:sp>
        <p:nvSpPr>
          <p:cNvPr id="16180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677" y="3093061"/>
            <a:ext cx="8228647" cy="6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/>
              <a:t>TITRE DU DOCUMENT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456" y="75739"/>
            <a:ext cx="358635" cy="591462"/>
          </a:xfrm>
          <a:prstGeom prst="rect">
            <a:avLst/>
          </a:prstGeom>
        </p:spPr>
      </p:pic>
    </p:spTree>
    <p:custDataLst>
      <p:tags r:id="rId13"/>
    </p:custDataLst>
    <p:extLst>
      <p:ext uri="{BB962C8B-B14F-4D97-AF65-F5344CB8AC3E}">
        <p14:creationId xmlns:p14="http://schemas.microsoft.com/office/powerpoint/2010/main" val="56384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txStyles>
    <p:titleStyle>
      <a:lvl1pPr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08737"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817474"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226210"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634947"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62446" indent="-62446" algn="l" defTabSz="913981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FF0000"/>
        </a:buClr>
        <a:buFont typeface="Webdings" pitchFamily="18" charset="2"/>
        <a:buChar char="4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50549" indent="-97927" algn="l" defTabSz="913981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sz="2000">
          <a:solidFill>
            <a:srgbClr val="000099"/>
          </a:solidFill>
          <a:latin typeface="Times New Roman" pitchFamily="18" charset="0"/>
        </a:defRPr>
      </a:lvl2pPr>
      <a:lvl3pPr marL="668455" indent="-127730" algn="l" defTabSz="913981" rtl="0" eaLnBrk="1" fontAlgn="base" hangingPunct="1">
        <a:spcBef>
          <a:spcPct val="20000"/>
        </a:spcBef>
        <a:spcAft>
          <a:spcPct val="0"/>
        </a:spcAft>
        <a:buChar char="&gt;"/>
        <a:defRPr>
          <a:solidFill>
            <a:schemeClr val="tx1"/>
          </a:solidFill>
          <a:latin typeface="Times New Roman" pitchFamily="18" charset="0"/>
        </a:defRPr>
      </a:lvl3pPr>
      <a:lvl4pPr marL="1693136" indent="-228496" algn="l" defTabSz="913981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Times New Roman" pitchFamily="18" charset="0"/>
        </a:defRPr>
      </a:lvl4pPr>
      <a:lvl5pPr marL="2113226" indent="-228496" algn="l" defTabSz="913981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Times New Roman" pitchFamily="18" charset="0"/>
        </a:defRPr>
      </a:lvl5pPr>
      <a:lvl6pPr marL="2521963" indent="-228496" algn="l" defTabSz="913981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Times New Roman" pitchFamily="18" charset="0"/>
        </a:defRPr>
      </a:lvl6pPr>
      <a:lvl7pPr marL="2930700" indent="-228496" algn="l" defTabSz="913981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Times New Roman" pitchFamily="18" charset="0"/>
        </a:defRPr>
      </a:lvl7pPr>
      <a:lvl8pPr marL="3339437" indent="-228496" algn="l" defTabSz="913981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Times New Roman" pitchFamily="18" charset="0"/>
        </a:defRPr>
      </a:lvl8pPr>
      <a:lvl9pPr marL="3748174" indent="-228496" algn="l" defTabSz="913981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fr-FR"/>
      </a:defPPr>
      <a:lvl1pPr marL="0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737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7474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6210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4947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3684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2421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1158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9894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52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2800" dirty="0">
                <a:effectLst/>
              </a:rPr>
              <a:t>TD / TP  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251520" y="967422"/>
            <a:ext cx="532859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SUJET: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Créer le fichier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Xml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d’après le tableau ci-dessous  (Liste des chasseurs de 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l’AA)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9" r="18719" b="12497"/>
          <a:stretch/>
        </p:blipFill>
        <p:spPr bwMode="auto">
          <a:xfrm>
            <a:off x="7020272" y="596466"/>
            <a:ext cx="1696986" cy="166276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2267"/>
            <a:ext cx="9144000" cy="396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062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IAPO GARDE ET FINALE">
  <a:themeElements>
    <a:clrScheme name="Personnalisé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99"/>
      </a:hlink>
      <a:folHlink>
        <a:srgbClr val="1B587C"/>
      </a:folHlink>
    </a:clrScheme>
    <a:fontScheme name="DIAPO GARDE ET FINA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223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223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APO GARDE ET FINA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 GARDE ET FINAL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 GARDE ET FINAL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 GARDE ET FINAL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 GARDE ET FINA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 GARDE ET FINA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 GARDE ET FINA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 GARDE ET FINAL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hème ETNC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 ETNC " id="{702667DE-D7FF-4289-9C0C-789A5C26377D}" vid="{A755C6A3-E4AC-4AE7-BCFE-A84E88B782A8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2977</TotalTime>
  <Words>22</Words>
  <Application>Microsoft Office PowerPoint</Application>
  <PresentationFormat>Affichage à l'écran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Times New Roman</vt:lpstr>
      <vt:lpstr>Verdana</vt:lpstr>
      <vt:lpstr>Webdings</vt:lpstr>
      <vt:lpstr>DIAPO GARDE ET FINALE</vt:lpstr>
      <vt:lpstr>1_Thème ETNC </vt:lpstr>
      <vt:lpstr>TD / TP  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XML - Initiation</dc:title>
  <dc:creator>François-Xavier Robin</dc:creator>
  <cp:lastModifiedBy>jean-luc.barre</cp:lastModifiedBy>
  <cp:revision>433</cp:revision>
  <cp:lastPrinted>2020-01-31T10:31:18Z</cp:lastPrinted>
  <dcterms:created xsi:type="dcterms:W3CDTF">2002-01-08T21:55:52Z</dcterms:created>
  <dcterms:modified xsi:type="dcterms:W3CDTF">2024-12-04T13:13:07Z</dcterms:modified>
</cp:coreProperties>
</file>