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3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6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3614-6D24-4340-AC04-CE7BC19DC1ED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5C3E9-AE4C-4800-B336-BE95DBD8E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5C3E9-AE4C-4800-B336-BE95DBD8E7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7867B-CA3F-4CC8-BB2B-A46982899BEF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Securing and Scaling the Network Infrastructure for </a:t>
            </a:r>
            <a:r>
              <a:rPr lang="en-US" b="1" i="1" dirty="0" smtClean="0">
                <a:solidFill>
                  <a:schemeClr val="bg1"/>
                </a:solidFill>
              </a:rPr>
              <a:t>ITC </a:t>
            </a:r>
            <a:r>
              <a:rPr lang="en-US" b="1" i="1" dirty="0" smtClean="0">
                <a:solidFill>
                  <a:schemeClr val="bg1"/>
                </a:solidFill>
              </a:rPr>
              <a:t>University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429000"/>
            <a:ext cx="8229600" cy="22860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Network Design and Implementation for multi branch Campus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2 - Network Design and Scalability 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Design Highlights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Implemented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(LACP) for link aggregation.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Enabled 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for network protection.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Growth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Designed to support up to 50,000 users by 2030.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3 - Hardware and Software 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Hardware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Cisco ASA 5506-X firewalls.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Catalyst 3650 and 2960 switches.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Wireless LAN Controllers (WLC) for managing access points.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Software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Configured OSPF routing protocol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basic security settings (hostnames, passwords, SSH).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Phase 4 - Security Enhancements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secure communication across the network.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Configuration of Cisco ASA Firewalls for security zones.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ACLs to restrict administrative access.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Technologies and Components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Firewalls and Security Zones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of Cisco ASA 5506-X firewalls for secure segmentation.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Multilayer switches for data forwarding and routing.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Wireless LAN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Centrally managed wireless network with WLC.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Addressing and </a:t>
            </a:r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r>
              <a:rPr lang="en-US" b="1" dirty="0" smtClean="0">
                <a:solidFill>
                  <a:schemeClr val="bg1"/>
                </a:solidFill>
              </a:rPr>
              <a:t> Details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Management: 192.168.10.0/24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WLAN: 10.10.0.0/16 (Main), 10.11.0.0/16 (Branch)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DMZ: 10.20.20.0/27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LAN: 172.16.0.0/16 (Main), 172.17.0.0/16 (Branch)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105.100.50.0/30 (Main), 205.200.100.0/30 (Branch)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Challenges and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Challenge 1:</a:t>
            </a:r>
            <a:r>
              <a:rPr lang="en-US" dirty="0" smtClean="0">
                <a:solidFill>
                  <a:schemeClr val="bg1"/>
                </a:solidFill>
              </a:rPr>
              <a:t> Ensuring secure communication while maintaining performance.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Implemented VLANs and access controls with OSPF.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Challenge 2:</a:t>
            </a:r>
            <a:r>
              <a:rPr lang="en-US" dirty="0" smtClean="0">
                <a:solidFill>
                  <a:schemeClr val="bg1"/>
                </a:solidFill>
              </a:rPr>
              <a:t> Providing a scalable solution for future growth.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Designed with ample IP space and modular VLAN segmentation.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Testing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Overview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Inter-VLAN Routing: Confirmed successful communication.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 and Firewall Rules: Tested security policies.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 Testing: Verified speed and redundancy.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Summary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network for ITC University is robust, scalable, and secure.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Capable of handling anticipated growth and ensuring secure communication.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Readiness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Prepared for future demands and technology advancements.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Overview of ITC University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Operates across two campuses.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Serves approximately 25,000 users.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Growth Projections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Anticipated doubling of users by 2030.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Project Goal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and implement a scalable, secure, and reliable network infrastructure.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  <p:pic>
        <p:nvPicPr>
          <p:cNvPr id="2050" name="Picture 2" descr="C:\Users\mallb\Desktop\pp2222 final\ITC University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2143239"/>
            <a:ext cx="9144000" cy="4764078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ITC Network Diagram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Network Scalability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 network capable of accommodating a growing user base.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robust security measures to protect data.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Redundancy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high availability and minimize downtime.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Seamless Connectivity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Facilitate secure communication between campuses.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Robust Management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 the network with VLANs, firewalls, and access controls.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Network Design Overview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Hierarchical Design Model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Enhances scalability, redundancy, and ease of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Three Layers of the Design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Core Layer</a:t>
            </a:r>
            <a:r>
              <a:rPr lang="en-US" dirty="0" smtClean="0">
                <a:solidFill>
                  <a:schemeClr val="bg1"/>
                </a:solidFill>
              </a:rPr>
              <a:t>: Centralized management using multilayer switches (Catalyst 3650).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Distribution Layer</a:t>
            </a:r>
            <a:r>
              <a:rPr lang="en-US" dirty="0" smtClean="0">
                <a:solidFill>
                  <a:schemeClr val="bg1"/>
                </a:solidFill>
              </a:rPr>
              <a:t>: Interconnects various VLANs and enables inter-VLAN routing.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Access Layer</a:t>
            </a:r>
            <a:r>
              <a:rPr lang="en-US" dirty="0" smtClean="0">
                <a:solidFill>
                  <a:schemeClr val="bg1"/>
                </a:solidFill>
              </a:rPr>
              <a:t>: Connects individual faculties and departments using Catalyst 2960 switches.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Protocols and 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Protocols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OSPF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LACP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for increased bandwidth.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HSRP for redundancy and high availability.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Traffic Management and 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to prevent loops.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ACLs for traffic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Network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NAT for IP management.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VLAN Segmentation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Purpose of VLANs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security and improve network performance.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VLAN Assignments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10</a:t>
            </a:r>
            <a:r>
              <a:rPr lang="en-US" dirty="0" smtClean="0">
                <a:solidFill>
                  <a:schemeClr val="bg1"/>
                </a:solidFill>
              </a:rPr>
              <a:t>: Management (192.168.10.0/24)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20 &amp; 60</a:t>
            </a:r>
            <a:r>
              <a:rPr lang="en-US" dirty="0" smtClean="0">
                <a:solidFill>
                  <a:schemeClr val="bg1"/>
                </a:solidFill>
              </a:rPr>
              <a:t>: LAN (172.16.0.0/16, 172.17.0.0/16)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50 &amp; 90</a:t>
            </a:r>
            <a:r>
              <a:rPr lang="en-US" dirty="0" smtClean="0">
                <a:solidFill>
                  <a:schemeClr val="bg1"/>
                </a:solidFill>
              </a:rPr>
              <a:t>: WLAN (10.10.0.0/16, 10.11.0.0/16)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199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Blackhole</a:t>
            </a:r>
            <a:r>
              <a:rPr lang="en-US" dirty="0" smtClean="0">
                <a:solidFill>
                  <a:schemeClr val="bg1"/>
                </a:solidFill>
              </a:rPr>
              <a:t> VLAN for unused ports.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Inter-VLAN Routing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Achieved via core multilayer switches.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 Phases 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Phases of Implementation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systematic approach to project execution.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Goals of Each Phase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Planning, design, configuration, and security enhancements.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1 - Planning and Requirements Gathering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Identify current and future network requirements.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Meetings with university IT staff to assess operational needs.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Evaluation of the current infrastructure for scalability.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4"/>
            <a:ext cx="9144000" cy="714355"/>
            <a:chOff x="0" y="-24"/>
            <a:chExt cx="9144000" cy="714355"/>
          </a:xfrm>
        </p:grpSpPr>
        <p:pic>
          <p:nvPicPr>
            <p:cNvPr id="5" name="Picture 4" descr="Screenshot_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7430" y="0"/>
              <a:ext cx="766570" cy="657060"/>
            </a:xfrm>
            <a:prstGeom prst="rect">
              <a:avLst/>
            </a:prstGeom>
          </p:spPr>
        </p:pic>
        <p:pic>
          <p:nvPicPr>
            <p:cNvPr id="6" name="Picture 5" descr="Screenshot_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"/>
              <a:ext cx="714348" cy="71435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659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Securing and Scaling the Network Infrastructure for ITC University </vt:lpstr>
      <vt:lpstr>Introduction</vt:lpstr>
      <vt:lpstr>ITC Network Diagram</vt:lpstr>
      <vt:lpstr>Project Objectives</vt:lpstr>
      <vt:lpstr>Network Design Overview </vt:lpstr>
      <vt:lpstr>Key Protocols and Technologies</vt:lpstr>
      <vt:lpstr>VLAN Segmentation </vt:lpstr>
      <vt:lpstr>Implementation Phases Overview</vt:lpstr>
      <vt:lpstr>Phase 1 - Planning and Requirements Gathering</vt:lpstr>
      <vt:lpstr>Phase 2 - Network Design and Scalability Considerations</vt:lpstr>
      <vt:lpstr>Phase 3 - Hardware and Software Configuration</vt:lpstr>
      <vt:lpstr>Phase 4 - Security Enhancements</vt:lpstr>
      <vt:lpstr>Key Technologies and Components</vt:lpstr>
      <vt:lpstr>Addressing and Subnetting</vt:lpstr>
      <vt:lpstr>Challenges and Solutions</vt:lpstr>
      <vt:lpstr>Final Testing and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and Scaling the Network Infrastructure for MLK </dc:title>
  <dc:creator>Moshiir Elsayed</dc:creator>
  <cp:lastModifiedBy>nasr</cp:lastModifiedBy>
  <cp:revision>21</cp:revision>
  <dcterms:created xsi:type="dcterms:W3CDTF">2024-10-14T13:28:12Z</dcterms:created>
  <dcterms:modified xsi:type="dcterms:W3CDTF">2024-10-21T22:30:59Z</dcterms:modified>
</cp:coreProperties>
</file>