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1286720-0063-4042-BD70-6D5F22ACF1F5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37D2136-4E56-4258-8DEC-99743AA08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844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6720-0063-4042-BD70-6D5F22ACF1F5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2136-4E56-4258-8DEC-99743AA08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505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6720-0063-4042-BD70-6D5F22ACF1F5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2136-4E56-4258-8DEC-99743AA08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961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6720-0063-4042-BD70-6D5F22ACF1F5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2136-4E56-4258-8DEC-99743AA081B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1764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6720-0063-4042-BD70-6D5F22ACF1F5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2136-4E56-4258-8DEC-99743AA08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190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6720-0063-4042-BD70-6D5F22ACF1F5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2136-4E56-4258-8DEC-99743AA08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476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6720-0063-4042-BD70-6D5F22ACF1F5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2136-4E56-4258-8DEC-99743AA08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468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6720-0063-4042-BD70-6D5F22ACF1F5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2136-4E56-4258-8DEC-99743AA08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562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6720-0063-4042-BD70-6D5F22ACF1F5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2136-4E56-4258-8DEC-99743AA08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78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6720-0063-4042-BD70-6D5F22ACF1F5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2136-4E56-4258-8DEC-99743AA08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60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6720-0063-4042-BD70-6D5F22ACF1F5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2136-4E56-4258-8DEC-99743AA08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6720-0063-4042-BD70-6D5F22ACF1F5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2136-4E56-4258-8DEC-99743AA08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59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6720-0063-4042-BD70-6D5F22ACF1F5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2136-4E56-4258-8DEC-99743AA08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40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6720-0063-4042-BD70-6D5F22ACF1F5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2136-4E56-4258-8DEC-99743AA08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32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6720-0063-4042-BD70-6D5F22ACF1F5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2136-4E56-4258-8DEC-99743AA08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21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6720-0063-4042-BD70-6D5F22ACF1F5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2136-4E56-4258-8DEC-99743AA08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94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6720-0063-4042-BD70-6D5F22ACF1F5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2136-4E56-4258-8DEC-99743AA08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461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86720-0063-4042-BD70-6D5F22ACF1F5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D2136-4E56-4258-8DEC-99743AA08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1170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A3FC4-DE6D-BBC3-122E-0D5AB0F412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评审报告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4ACD00-DA53-0166-9BB3-BC9740615A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/>
              <a:t>No.1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60400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D8FDE24-5FAD-66A7-D8D2-7FE817216FA0}"/>
              </a:ext>
            </a:extLst>
          </p:cNvPr>
          <p:cNvSpPr txBox="1"/>
          <p:nvPr/>
        </p:nvSpPr>
        <p:spPr>
          <a:xfrm>
            <a:off x="5108331" y="2921168"/>
            <a:ext cx="28487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药品</a:t>
            </a:r>
          </a:p>
        </p:txBody>
      </p:sp>
    </p:spTree>
    <p:extLst>
      <p:ext uri="{BB962C8B-B14F-4D97-AF65-F5344CB8AC3E}">
        <p14:creationId xmlns:p14="http://schemas.microsoft.com/office/powerpoint/2010/main" val="2007497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1FC45-C0C4-1B35-960B-8606F2280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0751" y="2766218"/>
            <a:ext cx="2630497" cy="1325563"/>
          </a:xfrm>
        </p:spPr>
        <p:txBody>
          <a:bodyPr>
            <a:normAutofit fontScale="90000"/>
          </a:bodyPr>
          <a:lstStyle/>
          <a:p>
            <a:r>
              <a:rPr lang="zh-CN" altLang="en-US" sz="4800" b="1" dirty="0"/>
              <a:t>项目情况</a:t>
            </a:r>
          </a:p>
        </p:txBody>
      </p:sp>
    </p:spTree>
    <p:extLst>
      <p:ext uri="{BB962C8B-B14F-4D97-AF65-F5344CB8AC3E}">
        <p14:creationId xmlns:p14="http://schemas.microsoft.com/office/powerpoint/2010/main" val="184718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0DC55-8A3A-FEE1-A149-EC39D9040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CFCC49-D148-337F-349A-54214D33D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18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C28A5F7-FA55-6805-82F4-581CBF90C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775"/>
            <a:ext cx="12192000" cy="639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467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019F6AE-7743-4B69-35F9-1DE0AA1CB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516" y="0"/>
            <a:ext cx="49249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8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D1260667-0E15-F054-C960-B5A948974AA2}"/>
              </a:ext>
            </a:extLst>
          </p:cNvPr>
          <p:cNvSpPr txBox="1">
            <a:spLocks/>
          </p:cNvSpPr>
          <p:nvPr/>
        </p:nvSpPr>
        <p:spPr>
          <a:xfrm>
            <a:off x="4875333" y="2770883"/>
            <a:ext cx="24413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/>
              <a:t>项目问题</a:t>
            </a:r>
          </a:p>
        </p:txBody>
      </p:sp>
    </p:spTree>
    <p:extLst>
      <p:ext uri="{BB962C8B-B14F-4D97-AF65-F5344CB8AC3E}">
        <p14:creationId xmlns:p14="http://schemas.microsoft.com/office/powerpoint/2010/main" val="3701075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形用户界面, 网站&#10;&#10;描述已自动生成">
            <a:extLst>
              <a:ext uri="{FF2B5EF4-FFF2-40B4-BE49-F238E27FC236}">
                <a16:creationId xmlns:a16="http://schemas.microsoft.com/office/drawing/2014/main" id="{FED3E23E-3BDE-9C95-E12A-995444E21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11" y="3429000"/>
            <a:ext cx="2876550" cy="1657350"/>
          </a:xfrm>
          <a:prstGeom prst="rect">
            <a:avLst/>
          </a:prstGeom>
        </p:spPr>
      </p:pic>
      <p:pic>
        <p:nvPicPr>
          <p:cNvPr id="7" name="图片 6" descr="手机屏幕截图&#10;&#10;中度可信度描述已自动生成">
            <a:extLst>
              <a:ext uri="{FF2B5EF4-FFF2-40B4-BE49-F238E27FC236}">
                <a16:creationId xmlns:a16="http://schemas.microsoft.com/office/drawing/2014/main" id="{6D03659F-39D4-5B32-90ED-722755967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573" y="5467350"/>
            <a:ext cx="3248025" cy="866775"/>
          </a:xfrm>
          <a:prstGeom prst="rect">
            <a:avLst/>
          </a:prstGeom>
        </p:spPr>
      </p:pic>
      <p:pic>
        <p:nvPicPr>
          <p:cNvPr id="9" name="图片 8" descr="图形用户界面, 文本, 应用程序&#10;&#10;描述已自动生成">
            <a:extLst>
              <a:ext uri="{FF2B5EF4-FFF2-40B4-BE49-F238E27FC236}">
                <a16:creationId xmlns:a16="http://schemas.microsoft.com/office/drawing/2014/main" id="{C04B7FE7-B5DB-5245-9937-5345305B2A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048000"/>
          </a:xfrm>
          <a:prstGeom prst="rect">
            <a:avLst/>
          </a:prstGeom>
        </p:spPr>
      </p:pic>
      <p:pic>
        <p:nvPicPr>
          <p:cNvPr id="11" name="图片 10" descr="图形用户界面, 文本, 应用程序&#10;&#10;描述已自动生成">
            <a:extLst>
              <a:ext uri="{FF2B5EF4-FFF2-40B4-BE49-F238E27FC236}">
                <a16:creationId xmlns:a16="http://schemas.microsoft.com/office/drawing/2014/main" id="{5488CBB5-30A3-2F41-8F9E-8EBD29FEAF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806" y="3187959"/>
            <a:ext cx="2632262" cy="367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09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45524-77EF-FBB8-01BA-16542261A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354" y="2766218"/>
            <a:ext cx="2485292" cy="1325563"/>
          </a:xfrm>
        </p:spPr>
        <p:txBody>
          <a:bodyPr>
            <a:normAutofit/>
          </a:bodyPr>
          <a:lstStyle/>
          <a:p>
            <a:r>
              <a:rPr lang="zh-CN" altLang="en-US" b="1" dirty="0"/>
              <a:t>项目总结</a:t>
            </a:r>
          </a:p>
        </p:txBody>
      </p:sp>
    </p:spTree>
    <p:extLst>
      <p:ext uri="{BB962C8B-B14F-4D97-AF65-F5344CB8AC3E}">
        <p14:creationId xmlns:p14="http://schemas.microsoft.com/office/powerpoint/2010/main" val="11544652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CCE8C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20</TotalTime>
  <Words>12</Words>
  <Application>Microsoft Office PowerPoint</Application>
  <PresentationFormat>宽屏</PresentationFormat>
  <Paragraphs>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Arial</vt:lpstr>
      <vt:lpstr>Tw Cen MT</vt:lpstr>
      <vt:lpstr>电路</vt:lpstr>
      <vt:lpstr>评审报告</vt:lpstr>
      <vt:lpstr>PowerPoint 演示文稿</vt:lpstr>
      <vt:lpstr>项目情况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项目总结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评审报告</dc:title>
  <dc:creator>本 汐</dc:creator>
  <cp:lastModifiedBy>本 汐</cp:lastModifiedBy>
  <cp:revision>1</cp:revision>
  <dcterms:created xsi:type="dcterms:W3CDTF">2022-09-20T23:20:44Z</dcterms:created>
  <dcterms:modified xsi:type="dcterms:W3CDTF">2022-09-20T23:40:56Z</dcterms:modified>
</cp:coreProperties>
</file>