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Please do not distribute, shared with EMC</a:t>
            </a:r>
          </a:p>
        </p:txBody>
      </p:sp>
    </p:spTree>
    <p:extLst>
      <p:ext uri="{BB962C8B-B14F-4D97-AF65-F5344CB8AC3E}">
        <p14:creationId xmlns:p14="http://schemas.microsoft.com/office/powerpoint/2010/main" val="224800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5600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Please do not distribute, shared with EMC</a:t>
            </a:r>
          </a:p>
        </p:txBody>
      </p:sp>
    </p:spTree>
    <p:extLst>
      <p:ext uri="{BB962C8B-B14F-4D97-AF65-F5344CB8AC3E}">
        <p14:creationId xmlns:p14="http://schemas.microsoft.com/office/powerpoint/2010/main" val="393331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50763-DE67-4D0B-926D-B3BB1844B6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A77-22E6-44B3-A738-3F8304D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8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8086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6E9AA77-22E6-44B3-A738-3F8304D915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1" y="6420706"/>
            <a:ext cx="1286408" cy="2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2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Helvetica" panose="020B0604020202020204" pitchFamily="34" charset="0"/>
          <a:ea typeface="Verdana" panose="020B0604030504040204" pitchFamily="34" charset="0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Helvetica" panose="020B0604020202020204" pitchFamily="34" charset="0"/>
          <a:ea typeface="Verdana" panose="020B0604030504040204" pitchFamily="34" charset="0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Helvetica" panose="020B0604020202020204" pitchFamily="34" charset="0"/>
          <a:ea typeface="Verdana" panose="020B0604030504040204" pitchFamily="34" charset="0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Helvetica" panose="020B0604020202020204" pitchFamily="34" charset="0"/>
          <a:ea typeface="Verdana" panose="020B0604030504040204" pitchFamily="34" charset="0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Helvetica" panose="020B0604020202020204" pitchFamily="34" charset="0"/>
          <a:ea typeface="Verdana" panose="020B0604030504040204" pitchFamily="34" charset="0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Helvetica" panose="020B0604020202020204" pitchFamily="34" charset="0"/>
          <a:ea typeface="Verdana" panose="020B0604030504040204" pitchFamily="34" charset="0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882189" y="3728336"/>
            <a:ext cx="4427621" cy="1182498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220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73131" y="3913140"/>
            <a:ext cx="1239422" cy="1170894"/>
            <a:chOff x="2500556" y="2775030"/>
            <a:chExt cx="1588844" cy="1588844"/>
          </a:xfrm>
        </p:grpSpPr>
        <p:pic>
          <p:nvPicPr>
            <p:cNvPr id="6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345146" y="3913140"/>
            <a:ext cx="1239422" cy="1170894"/>
            <a:chOff x="2500556" y="2775030"/>
            <a:chExt cx="1588844" cy="1588844"/>
          </a:xfrm>
        </p:grpSpPr>
        <p:pic>
          <p:nvPicPr>
            <p:cNvPr id="9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945346" y="3913140"/>
            <a:ext cx="1239422" cy="1170894"/>
            <a:chOff x="2500556" y="2775030"/>
            <a:chExt cx="1588844" cy="1588844"/>
          </a:xfrm>
        </p:grpSpPr>
        <p:pic>
          <p:nvPicPr>
            <p:cNvPr id="12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pic>
        <p:nvPicPr>
          <p:cNvPr id="14" name="Picture 2" descr="http://www.clker.com/cliparts/i/D/E/7/A/J/database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33" y="5044396"/>
            <a:ext cx="540382" cy="5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ker.com/cliparts/i/D/E/7/A/J/database-symbol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74" y="5039382"/>
            <a:ext cx="540382" cy="5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4773143" y="939238"/>
            <a:ext cx="2587618" cy="1455979"/>
            <a:chOff x="856622" y="562708"/>
            <a:chExt cx="7249886" cy="4245429"/>
          </a:xfrm>
        </p:grpSpPr>
        <p:sp>
          <p:nvSpPr>
            <p:cNvPr id="18" name="Rounded Rectangle 17"/>
            <p:cNvSpPr/>
            <p:nvPr/>
          </p:nvSpPr>
          <p:spPr>
            <a:xfrm>
              <a:off x="856622" y="562708"/>
              <a:ext cx="7249886" cy="4245429"/>
            </a:xfrm>
            <a:prstGeom prst="round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622" y="715108"/>
              <a:ext cx="7249886" cy="107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SDK or API Consumers</a:t>
              </a:r>
            </a:p>
          </p:txBody>
        </p:sp>
        <p:pic>
          <p:nvPicPr>
            <p:cNvPr id="20" name="Picture 8" descr="http://png-1.findicons.com/files/icons/2779/simple_icons/4096/android_4096_bla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167" y="1400188"/>
              <a:ext cx="1714571" cy="171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http://cdn.flaticon.com/png/256/1370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444" y="1723507"/>
              <a:ext cx="1067932" cy="10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http://png-4.findicons.com/files/icons/2779/simple_icons/4096/windows_4096_black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554" y="1527205"/>
              <a:ext cx="1555475" cy="155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http://wallpines.com/wp-content/uploads/2013/09/13321460311580234025apple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889" y="1676029"/>
              <a:ext cx="909314" cy="111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http://simpleicon.com/wp-content/uploads/iphon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702" y="3223287"/>
              <a:ext cx="1272321" cy="1272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tps://www.trainingliveandonline.com/2013/jpg/Laptop_icon_BW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738" y="3350198"/>
              <a:ext cx="1324671" cy="984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http://www.sclibrary.ab.ca/images/handoutimages/tablet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382" y="3350198"/>
              <a:ext cx="1146710" cy="116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00design.co/images/hosting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066" y="3223287"/>
              <a:ext cx="1198960" cy="119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4667088" y="2484453"/>
            <a:ext cx="794337" cy="1255625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12907" y="2495290"/>
            <a:ext cx="0" cy="1255625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06080" y="2473618"/>
            <a:ext cx="654681" cy="1277297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58973" y="2842817"/>
            <a:ext cx="238505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to any node</a:t>
            </a:r>
            <a:br>
              <a:rPr lang="en-US" dirty="0"/>
            </a:br>
            <a:r>
              <a:rPr lang="en-US" sz="1100" i="1" dirty="0"/>
              <a:t>(or use loadbalancer)</a:t>
            </a:r>
            <a:endParaRPr lang="en-US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502350" y="4338668"/>
            <a:ext cx="49722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F3C13F-9417-4ACE-8A9B-B537CE6BFE47}"/>
              </a:ext>
            </a:extLst>
          </p:cNvPr>
          <p:cNvSpPr/>
          <p:nvPr/>
        </p:nvSpPr>
        <p:spPr>
          <a:xfrm>
            <a:off x="5013745" y="3755179"/>
            <a:ext cx="2075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Kvpbase Storage Server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1D404-E1AD-4354-A7B4-D86CDDB4C1A3}"/>
              </a:ext>
            </a:extLst>
          </p:cNvPr>
          <p:cNvSpPr/>
          <p:nvPr/>
        </p:nvSpPr>
        <p:spPr>
          <a:xfrm>
            <a:off x="3790425" y="5090789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/>
              <a:t>Shared external</a:t>
            </a:r>
            <a:br>
              <a:rPr lang="en-US" sz="1200"/>
            </a:br>
            <a:r>
              <a:rPr lang="en-US" sz="1200"/>
              <a:t>database for metadata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988599-76D1-4890-854A-909FF1F2C3A3}"/>
              </a:ext>
            </a:extLst>
          </p:cNvPr>
          <p:cNvSpPr/>
          <p:nvPr/>
        </p:nvSpPr>
        <p:spPr>
          <a:xfrm>
            <a:off x="7025048" y="5090789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/>
              <a:t>Shared filesystem</a:t>
            </a:r>
            <a:br>
              <a:rPr lang="en-US" sz="1200"/>
            </a:br>
            <a:r>
              <a:rPr lang="en-US" sz="1200"/>
              <a:t>storage for data</a:t>
            </a:r>
          </a:p>
        </p:txBody>
      </p:sp>
    </p:spTree>
    <p:extLst>
      <p:ext uri="{BB962C8B-B14F-4D97-AF65-F5344CB8AC3E}">
        <p14:creationId xmlns:p14="http://schemas.microsoft.com/office/powerpoint/2010/main" val="266978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70</cp:revision>
  <dcterms:created xsi:type="dcterms:W3CDTF">2015-07-23T01:47:01Z</dcterms:created>
  <dcterms:modified xsi:type="dcterms:W3CDTF">2019-09-19T23:28:57Z</dcterms:modified>
</cp:coreProperties>
</file>