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0" autoAdjust="0"/>
    <p:restoredTop sz="86397"/>
  </p:normalViewPr>
  <p:slideViewPr>
    <p:cSldViewPr snapToGrid="0">
      <p:cViewPr varScale="1">
        <p:scale>
          <a:sx n="103" d="100"/>
          <a:sy n="103" d="100"/>
        </p:scale>
        <p:origin x="46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zung Tran" userId="09e309124352bdad" providerId="LiveId" clId="{D5A010A0-2953-4907-8965-4249915CA39C}"/>
    <pc:docChg chg="undo custSel modSld">
      <pc:chgData name="Dzung Tran" userId="09e309124352bdad" providerId="LiveId" clId="{D5A010A0-2953-4907-8965-4249915CA39C}" dt="2025-07-03T18:13:45.299" v="352" actId="1076"/>
      <pc:docMkLst>
        <pc:docMk/>
      </pc:docMkLst>
      <pc:sldChg chg="addSp delSp modSp mod">
        <pc:chgData name="Dzung Tran" userId="09e309124352bdad" providerId="LiveId" clId="{D5A010A0-2953-4907-8965-4249915CA39C}" dt="2025-07-03T18:13:45.299" v="352" actId="1076"/>
        <pc:sldMkLst>
          <pc:docMk/>
          <pc:sldMk cId="2210398847" sldId="257"/>
        </pc:sldMkLst>
        <pc:spChg chg="mod">
          <ac:chgData name="Dzung Tran" userId="09e309124352bdad" providerId="LiveId" clId="{D5A010A0-2953-4907-8965-4249915CA39C}" dt="2025-07-03T17:52:51.014" v="62" actId="165"/>
          <ac:spMkLst>
            <pc:docMk/>
            <pc:sldMk cId="2210398847" sldId="257"/>
            <ac:spMk id="10" creationId="{20DF2042-7944-F9D4-184F-5E235626CDBB}"/>
          </ac:spMkLst>
        </pc:spChg>
        <pc:spChg chg="mod topLvl">
          <ac:chgData name="Dzung Tran" userId="09e309124352bdad" providerId="LiveId" clId="{D5A010A0-2953-4907-8965-4249915CA39C}" dt="2025-07-03T17:52:51.014" v="62" actId="165"/>
          <ac:spMkLst>
            <pc:docMk/>
            <pc:sldMk cId="2210398847" sldId="257"/>
            <ac:spMk id="15" creationId="{515BD87F-ECF4-18C9-0346-084DD317D60B}"/>
          </ac:spMkLst>
        </pc:spChg>
        <pc:spChg chg="mod topLvl">
          <ac:chgData name="Dzung Tran" userId="09e309124352bdad" providerId="LiveId" clId="{D5A010A0-2953-4907-8965-4249915CA39C}" dt="2025-07-03T17:52:51.014" v="62" actId="165"/>
          <ac:spMkLst>
            <pc:docMk/>
            <pc:sldMk cId="2210398847" sldId="257"/>
            <ac:spMk id="19" creationId="{8A2298C1-692F-6A5A-918F-03D833169469}"/>
          </ac:spMkLst>
        </pc:spChg>
        <pc:spChg chg="mod">
          <ac:chgData name="Dzung Tran" userId="09e309124352bdad" providerId="LiveId" clId="{D5A010A0-2953-4907-8965-4249915CA39C}" dt="2025-07-03T18:11:13.863" v="317" actId="1076"/>
          <ac:spMkLst>
            <pc:docMk/>
            <pc:sldMk cId="2210398847" sldId="257"/>
            <ac:spMk id="20" creationId="{DB02C6D9-87DE-115F-A82F-C77848FED5F5}"/>
          </ac:spMkLst>
        </pc:spChg>
        <pc:spChg chg="mod">
          <ac:chgData name="Dzung Tran" userId="09e309124352bdad" providerId="LiveId" clId="{D5A010A0-2953-4907-8965-4249915CA39C}" dt="2025-07-03T17:50:27.438" v="55" actId="20577"/>
          <ac:spMkLst>
            <pc:docMk/>
            <pc:sldMk cId="2210398847" sldId="257"/>
            <ac:spMk id="21" creationId="{137C7745-8657-2350-C08E-0FA0260759E0}"/>
          </ac:spMkLst>
        </pc:spChg>
        <pc:spChg chg="mod">
          <ac:chgData name="Dzung Tran" userId="09e309124352bdad" providerId="LiveId" clId="{D5A010A0-2953-4907-8965-4249915CA39C}" dt="2025-07-03T17:58:37.793" v="199" actId="20577"/>
          <ac:spMkLst>
            <pc:docMk/>
            <pc:sldMk cId="2210398847" sldId="257"/>
            <ac:spMk id="43" creationId="{69340646-A3F5-9637-4412-C6C42CE6FDB0}"/>
          </ac:spMkLst>
        </pc:spChg>
        <pc:spChg chg="add mod">
          <ac:chgData name="Dzung Tran" userId="09e309124352bdad" providerId="LiveId" clId="{D5A010A0-2953-4907-8965-4249915CA39C}" dt="2025-07-03T18:12:56.598" v="346" actId="1037"/>
          <ac:spMkLst>
            <pc:docMk/>
            <pc:sldMk cId="2210398847" sldId="257"/>
            <ac:spMk id="56" creationId="{531C58C9-48F8-CDC4-8C64-1CCEB6E33685}"/>
          </ac:spMkLst>
        </pc:spChg>
        <pc:spChg chg="add mod">
          <ac:chgData name="Dzung Tran" userId="09e309124352bdad" providerId="LiveId" clId="{D5A010A0-2953-4907-8965-4249915CA39C}" dt="2025-07-03T18:13:07.150" v="348" actId="1076"/>
          <ac:spMkLst>
            <pc:docMk/>
            <pc:sldMk cId="2210398847" sldId="257"/>
            <ac:spMk id="63" creationId="{CE075F88-8DE3-3E18-23D8-8CA585B88A08}"/>
          </ac:spMkLst>
        </pc:spChg>
        <pc:spChg chg="add mod">
          <ac:chgData name="Dzung Tran" userId="09e309124352bdad" providerId="LiveId" clId="{D5A010A0-2953-4907-8965-4249915CA39C}" dt="2025-07-03T18:03:38.687" v="298" actId="1076"/>
          <ac:spMkLst>
            <pc:docMk/>
            <pc:sldMk cId="2210398847" sldId="257"/>
            <ac:spMk id="65" creationId="{AEEABCCD-5E5C-B464-4043-50E13F199A4A}"/>
          </ac:spMkLst>
        </pc:spChg>
        <pc:spChg chg="add mod">
          <ac:chgData name="Dzung Tran" userId="09e309124352bdad" providerId="LiveId" clId="{D5A010A0-2953-4907-8965-4249915CA39C}" dt="2025-07-03T18:11:34.326" v="320" actId="14100"/>
          <ac:spMkLst>
            <pc:docMk/>
            <pc:sldMk cId="2210398847" sldId="257"/>
            <ac:spMk id="67" creationId="{0553F10E-6462-843A-4B06-C39639ABE7A4}"/>
          </ac:spMkLst>
        </pc:spChg>
        <pc:spChg chg="add mod">
          <ac:chgData name="Dzung Tran" userId="09e309124352bdad" providerId="LiveId" clId="{D5A010A0-2953-4907-8965-4249915CA39C}" dt="2025-07-01T18:15:16.044" v="29"/>
          <ac:spMkLst>
            <pc:docMk/>
            <pc:sldMk cId="2210398847" sldId="257"/>
            <ac:spMk id="115" creationId="{C51E7969-BC48-08C7-A40B-D3EAB49B4B22}"/>
          </ac:spMkLst>
        </pc:spChg>
        <pc:spChg chg="add mod">
          <ac:chgData name="Dzung Tran" userId="09e309124352bdad" providerId="LiveId" clId="{D5A010A0-2953-4907-8965-4249915CA39C}" dt="2025-07-01T18:19:41.651" v="47" actId="555"/>
          <ac:spMkLst>
            <pc:docMk/>
            <pc:sldMk cId="2210398847" sldId="257"/>
            <ac:spMk id="118" creationId="{DC91195B-B498-BF7E-7240-F02BDEA91706}"/>
          </ac:spMkLst>
        </pc:spChg>
        <pc:spChg chg="add mod">
          <ac:chgData name="Dzung Tran" userId="09e309124352bdad" providerId="LiveId" clId="{D5A010A0-2953-4907-8965-4249915CA39C}" dt="2025-07-01T18:20:12.602" v="48" actId="1076"/>
          <ac:spMkLst>
            <pc:docMk/>
            <pc:sldMk cId="2210398847" sldId="257"/>
            <ac:spMk id="119" creationId="{3DD82245-5DFE-8E93-AA1E-392B4A7D9626}"/>
          </ac:spMkLst>
        </pc:spChg>
        <pc:grpChg chg="mod topLvl">
          <ac:chgData name="Dzung Tran" userId="09e309124352bdad" providerId="LiveId" clId="{D5A010A0-2953-4907-8965-4249915CA39C}" dt="2025-07-03T17:52:51.014" v="62" actId="165"/>
          <ac:grpSpMkLst>
            <pc:docMk/>
            <pc:sldMk cId="2210398847" sldId="257"/>
            <ac:grpSpMk id="13" creationId="{72E1BCB2-2B39-ED9F-AD9D-F8C0E47D6F17}"/>
          </ac:grpSpMkLst>
        </pc:grpChg>
        <pc:grpChg chg="add del mod">
          <ac:chgData name="Dzung Tran" userId="09e309124352bdad" providerId="LiveId" clId="{D5A010A0-2953-4907-8965-4249915CA39C}" dt="2025-07-03T17:54:46.521" v="170" actId="165"/>
          <ac:grpSpMkLst>
            <pc:docMk/>
            <pc:sldMk cId="2210398847" sldId="257"/>
            <ac:grpSpMk id="16" creationId="{E5757B31-B2D8-137B-C73E-C547DF8B2EEB}"/>
          </ac:grpSpMkLst>
        </pc:grpChg>
        <pc:grpChg chg="del">
          <ac:chgData name="Dzung Tran" userId="09e309124352bdad" providerId="LiveId" clId="{D5A010A0-2953-4907-8965-4249915CA39C}" dt="2025-07-03T17:52:51.014" v="62" actId="165"/>
          <ac:grpSpMkLst>
            <pc:docMk/>
            <pc:sldMk cId="2210398847" sldId="257"/>
            <ac:grpSpMk id="22" creationId="{00063706-BD59-358E-D7D2-EDE95C5F2D26}"/>
          </ac:grpSpMkLst>
        </pc:grpChg>
        <pc:grpChg chg="add mod">
          <ac:chgData name="Dzung Tran" userId="09e309124352bdad" providerId="LiveId" clId="{D5A010A0-2953-4907-8965-4249915CA39C}" dt="2025-07-03T18:11:11.342" v="316" actId="1076"/>
          <ac:grpSpMkLst>
            <pc:docMk/>
            <pc:sldMk cId="2210398847" sldId="257"/>
            <ac:grpSpMk id="68" creationId="{DFEA1E81-C066-9B9F-D688-5D49D810F170}"/>
          </ac:grpSpMkLst>
        </pc:grpChg>
        <pc:grpChg chg="add mod">
          <ac:chgData name="Dzung Tran" userId="09e309124352bdad" providerId="LiveId" clId="{D5A010A0-2953-4907-8965-4249915CA39C}" dt="2025-07-03T18:13:45.299" v="352" actId="1076"/>
          <ac:grpSpMkLst>
            <pc:docMk/>
            <pc:sldMk cId="2210398847" sldId="257"/>
            <ac:grpSpMk id="75" creationId="{48AC7AFD-EAFB-83C1-3872-6B39F1D756C9}"/>
          </ac:grpSpMkLst>
        </pc:grpChg>
        <pc:grpChg chg="add mod">
          <ac:chgData name="Dzung Tran" userId="09e309124352bdad" providerId="LiveId" clId="{D5A010A0-2953-4907-8965-4249915CA39C}" dt="2025-07-03T18:13:39.030" v="351" actId="1076"/>
          <ac:grpSpMkLst>
            <pc:docMk/>
            <pc:sldMk cId="2210398847" sldId="257"/>
            <ac:grpSpMk id="91" creationId="{FCF5200F-4880-91E0-1315-60227C54B341}"/>
          </ac:grpSpMkLst>
        </pc:grpChg>
        <pc:grpChg chg="add mod">
          <ac:chgData name="Dzung Tran" userId="09e309124352bdad" providerId="LiveId" clId="{D5A010A0-2953-4907-8965-4249915CA39C}" dt="2025-07-01T18:16:45.821" v="32" actId="164"/>
          <ac:grpSpMkLst>
            <pc:docMk/>
            <pc:sldMk cId="2210398847" sldId="257"/>
            <ac:grpSpMk id="116" creationId="{0AF18D2F-DA53-BF90-BA7C-378D089DB3A4}"/>
          </ac:grpSpMkLst>
        </pc:grpChg>
        <pc:grpChg chg="add mod">
          <ac:chgData name="Dzung Tran" userId="09e309124352bdad" providerId="LiveId" clId="{D5A010A0-2953-4907-8965-4249915CA39C}" dt="2025-07-03T18:12:27.243" v="326" actId="1076"/>
          <ac:grpSpMkLst>
            <pc:docMk/>
            <pc:sldMk cId="2210398847" sldId="257"/>
            <ac:grpSpMk id="117" creationId="{C79D586E-1A05-4A3A-42C9-93A3BFBA455B}"/>
          </ac:grpSpMkLst>
        </pc:grpChg>
        <pc:picChg chg="mod">
          <ac:chgData name="Dzung Tran" userId="09e309124352bdad" providerId="LiveId" clId="{D5A010A0-2953-4907-8965-4249915CA39C}" dt="2025-07-03T17:52:51.014" v="62" actId="165"/>
          <ac:picMkLst>
            <pc:docMk/>
            <pc:sldMk cId="2210398847" sldId="257"/>
            <ac:picMk id="12" creationId="{5B8F9393-F90D-4733-D96A-800A2A3129C2}"/>
          </ac:picMkLst>
        </pc:picChg>
        <pc:picChg chg="add mod">
          <ac:chgData name="Dzung Tran" userId="09e309124352bdad" providerId="LiveId" clId="{D5A010A0-2953-4907-8965-4249915CA39C}" dt="2025-07-03T18:11:06.607" v="315" actId="164"/>
          <ac:picMkLst>
            <pc:docMk/>
            <pc:sldMk cId="2210398847" sldId="257"/>
            <ac:picMk id="14" creationId="{EE8D0B38-0F09-488C-F32B-4CDD71561618}"/>
          </ac:picMkLst>
        </pc:picChg>
        <pc:picChg chg="mod topLvl">
          <ac:chgData name="Dzung Tran" userId="09e309124352bdad" providerId="LiveId" clId="{D5A010A0-2953-4907-8965-4249915CA39C}" dt="2025-07-03T17:52:51.014" v="62" actId="165"/>
          <ac:picMkLst>
            <pc:docMk/>
            <pc:sldMk cId="2210398847" sldId="257"/>
            <ac:picMk id="18" creationId="{E50F3C02-6503-89D7-3343-CD2B699C0549}"/>
          </ac:picMkLst>
        </pc:picChg>
        <pc:picChg chg="del">
          <ac:chgData name="Dzung Tran" userId="09e309124352bdad" providerId="LiveId" clId="{D5A010A0-2953-4907-8965-4249915CA39C}" dt="2025-07-01T18:16:28.726" v="31" actId="478"/>
          <ac:picMkLst>
            <pc:docMk/>
            <pc:sldMk cId="2210398847" sldId="257"/>
            <ac:picMk id="61" creationId="{2A5772F8-3D5B-C612-777C-71D921D71BF9}"/>
          </ac:picMkLst>
        </pc:picChg>
        <pc:picChg chg="del">
          <ac:chgData name="Dzung Tran" userId="09e309124352bdad" providerId="LiveId" clId="{D5A010A0-2953-4907-8965-4249915CA39C}" dt="2025-07-01T18:16:20.806" v="30" actId="478"/>
          <ac:picMkLst>
            <pc:docMk/>
            <pc:sldMk cId="2210398847" sldId="257"/>
            <ac:picMk id="62" creationId="{69A78EBC-4255-33B1-ECB3-62C6A2FDC2B2}"/>
          </ac:picMkLst>
        </pc:picChg>
        <pc:cxnChg chg="add del mod">
          <ac:chgData name="Dzung Tran" userId="09e309124352bdad" providerId="LiveId" clId="{D5A010A0-2953-4907-8965-4249915CA39C}" dt="2025-07-03T17:52:40.062" v="61" actId="478"/>
          <ac:cxnSpMkLst>
            <pc:docMk/>
            <pc:sldMk cId="2210398847" sldId="257"/>
            <ac:cxnSpMk id="4" creationId="{EABC16B3-FC4B-55D7-3C58-0D5DB03791FB}"/>
          </ac:cxnSpMkLst>
        </pc:cxnChg>
        <pc:cxnChg chg="add del mod">
          <ac:chgData name="Dzung Tran" userId="09e309124352bdad" providerId="LiveId" clId="{D5A010A0-2953-4907-8965-4249915CA39C}" dt="2025-07-03T17:52:35.520" v="60" actId="478"/>
          <ac:cxnSpMkLst>
            <pc:docMk/>
            <pc:sldMk cId="2210398847" sldId="257"/>
            <ac:cxnSpMk id="8" creationId="{E984F411-83D3-7DB6-3D03-6293362AA1F1}"/>
          </ac:cxnSpMkLst>
        </pc:cxnChg>
        <pc:cxnChg chg="mod topLvl">
          <ac:chgData name="Dzung Tran" userId="09e309124352bdad" providerId="LiveId" clId="{D5A010A0-2953-4907-8965-4249915CA39C}" dt="2025-07-03T18:11:06.607" v="315" actId="164"/>
          <ac:cxnSpMkLst>
            <pc:docMk/>
            <pc:sldMk cId="2210398847" sldId="257"/>
            <ac:cxnSpMk id="17" creationId="{5BFD02A2-2A76-8135-FE97-8B186D15A79D}"/>
          </ac:cxnSpMkLst>
        </pc:cxnChg>
        <pc:cxnChg chg="mod topLvl">
          <ac:chgData name="Dzung Tran" userId="09e309124352bdad" providerId="LiveId" clId="{D5A010A0-2953-4907-8965-4249915CA39C}" dt="2025-07-03T18:11:06.607" v="315" actId="164"/>
          <ac:cxnSpMkLst>
            <pc:docMk/>
            <pc:sldMk cId="2210398847" sldId="257"/>
            <ac:cxnSpMk id="23" creationId="{99B5A7ED-BEBD-5208-FC99-DFD7D55961AE}"/>
          </ac:cxnSpMkLst>
        </pc:cxnChg>
        <pc:cxnChg chg="mod topLvl">
          <ac:chgData name="Dzung Tran" userId="09e309124352bdad" providerId="LiveId" clId="{D5A010A0-2953-4907-8965-4249915CA39C}" dt="2025-07-03T18:11:06.607" v="315" actId="164"/>
          <ac:cxnSpMkLst>
            <pc:docMk/>
            <pc:sldMk cId="2210398847" sldId="257"/>
            <ac:cxnSpMk id="25" creationId="{832BF55C-1995-9FCD-6A32-77B8EB9D350C}"/>
          </ac:cxnSpMkLst>
        </pc:cxnChg>
        <pc:cxnChg chg="mod topLvl">
          <ac:chgData name="Dzung Tran" userId="09e309124352bdad" providerId="LiveId" clId="{D5A010A0-2953-4907-8965-4249915CA39C}" dt="2025-07-03T18:11:06.607" v="315" actId="164"/>
          <ac:cxnSpMkLst>
            <pc:docMk/>
            <pc:sldMk cId="2210398847" sldId="257"/>
            <ac:cxnSpMk id="26" creationId="{D16DC2E9-732D-F8E6-3B34-CF08BBE53BEF}"/>
          </ac:cxnSpMkLst>
        </pc:cxnChg>
        <pc:cxnChg chg="mod topLvl">
          <ac:chgData name="Dzung Tran" userId="09e309124352bdad" providerId="LiveId" clId="{D5A010A0-2953-4907-8965-4249915CA39C}" dt="2025-07-03T18:11:06.607" v="315" actId="164"/>
          <ac:cxnSpMkLst>
            <pc:docMk/>
            <pc:sldMk cId="2210398847" sldId="257"/>
            <ac:cxnSpMk id="27" creationId="{5429F55A-531B-7AD7-5888-253065A021C8}"/>
          </ac:cxnSpMkLst>
        </pc:cxnChg>
        <pc:cxnChg chg="mod topLvl">
          <ac:chgData name="Dzung Tran" userId="09e309124352bdad" providerId="LiveId" clId="{D5A010A0-2953-4907-8965-4249915CA39C}" dt="2025-07-03T18:11:06.607" v="315" actId="164"/>
          <ac:cxnSpMkLst>
            <pc:docMk/>
            <pc:sldMk cId="2210398847" sldId="257"/>
            <ac:cxnSpMk id="28" creationId="{EF6544D5-E480-D7F9-9FD1-2C89B3376FDD}"/>
          </ac:cxnSpMkLst>
        </pc:cxnChg>
        <pc:cxnChg chg="mod topLvl">
          <ac:chgData name="Dzung Tran" userId="09e309124352bdad" providerId="LiveId" clId="{D5A010A0-2953-4907-8965-4249915CA39C}" dt="2025-07-03T18:11:06.607" v="315" actId="164"/>
          <ac:cxnSpMkLst>
            <pc:docMk/>
            <pc:sldMk cId="2210398847" sldId="257"/>
            <ac:cxnSpMk id="29" creationId="{A1F7AA96-3E36-11FB-9666-1203FDC84693}"/>
          </ac:cxnSpMkLst>
        </pc:cxnChg>
        <pc:cxnChg chg="mod topLvl">
          <ac:chgData name="Dzung Tran" userId="09e309124352bdad" providerId="LiveId" clId="{D5A010A0-2953-4907-8965-4249915CA39C}" dt="2025-07-03T18:11:06.607" v="315" actId="164"/>
          <ac:cxnSpMkLst>
            <pc:docMk/>
            <pc:sldMk cId="2210398847" sldId="257"/>
            <ac:cxnSpMk id="30" creationId="{0D5AAF16-7093-B2BC-2F7E-F32F04CF67E2}"/>
          </ac:cxnSpMkLst>
        </pc:cxnChg>
        <pc:cxnChg chg="add mod">
          <ac:chgData name="Dzung Tran" userId="09e309124352bdad" providerId="LiveId" clId="{D5A010A0-2953-4907-8965-4249915CA39C}" dt="2025-07-03T18:13:13.113" v="349" actId="14100"/>
          <ac:cxnSpMkLst>
            <pc:docMk/>
            <pc:sldMk cId="2210398847" sldId="257"/>
            <ac:cxnSpMk id="58" creationId="{9682387F-7661-B494-5DC9-6578B5B94D88}"/>
          </ac:cxnSpMkLst>
        </pc:cxnChg>
        <pc:cxnChg chg="add mod">
          <ac:chgData name="Dzung Tran" userId="09e309124352bdad" providerId="LiveId" clId="{D5A010A0-2953-4907-8965-4249915CA39C}" dt="2025-07-03T18:12:56.598" v="346" actId="1037"/>
          <ac:cxnSpMkLst>
            <pc:docMk/>
            <pc:sldMk cId="2210398847" sldId="257"/>
            <ac:cxnSpMk id="61" creationId="{4B11FEA0-05CB-6F36-61A0-3AFFE2856B64}"/>
          </ac:cxnSpMkLst>
        </pc:cxnChg>
        <pc:cxnChg chg="mod">
          <ac:chgData name="Dzung Tran" userId="09e309124352bdad" providerId="LiveId" clId="{D5A010A0-2953-4907-8965-4249915CA39C}" dt="2025-07-01T18:16:54.443" v="33" actId="164"/>
          <ac:cxnSpMkLst>
            <pc:docMk/>
            <pc:sldMk cId="2210398847" sldId="257"/>
            <ac:cxnSpMk id="64" creationId="{64532D3B-D0A7-E611-C894-924BB81A489F}"/>
          </ac:cxnSpMkLst>
        </pc:cxnChg>
        <pc:cxnChg chg="mod">
          <ac:chgData name="Dzung Tran" userId="09e309124352bdad" providerId="LiveId" clId="{D5A010A0-2953-4907-8965-4249915CA39C}" dt="2025-07-01T18:16:54.443" v="33" actId="164"/>
          <ac:cxnSpMkLst>
            <pc:docMk/>
            <pc:sldMk cId="2210398847" sldId="257"/>
            <ac:cxnSpMk id="66" creationId="{611024EB-C7AF-3063-B6DE-37AF047974B1}"/>
          </ac:cxnSpMkLst>
        </pc:cxnChg>
        <pc:cxnChg chg="add mod">
          <ac:chgData name="Dzung Tran" userId="09e309124352bdad" providerId="LiveId" clId="{D5A010A0-2953-4907-8965-4249915CA39C}" dt="2025-07-03T18:12:07.160" v="323" actId="14100"/>
          <ac:cxnSpMkLst>
            <pc:docMk/>
            <pc:sldMk cId="2210398847" sldId="257"/>
            <ac:cxnSpMk id="70" creationId="{D682E3A7-2C52-2A8B-1BF0-67B520FBB311}"/>
          </ac:cxnSpMkLst>
        </pc:cxnChg>
        <pc:cxnChg chg="mod">
          <ac:chgData name="Dzung Tran" userId="09e309124352bdad" providerId="LiveId" clId="{D5A010A0-2953-4907-8965-4249915CA39C}" dt="2025-07-01T18:16:54.443" v="33" actId="164"/>
          <ac:cxnSpMkLst>
            <pc:docMk/>
            <pc:sldMk cId="2210398847" sldId="257"/>
            <ac:cxnSpMk id="71" creationId="{A503304B-1280-3A9A-580E-E7EB2300CC29}"/>
          </ac:cxnSpMkLst>
        </pc:cxnChg>
        <pc:cxnChg chg="mod">
          <ac:chgData name="Dzung Tran" userId="09e309124352bdad" providerId="LiveId" clId="{D5A010A0-2953-4907-8965-4249915CA39C}" dt="2025-07-01T18:16:54.443" v="33" actId="164"/>
          <ac:cxnSpMkLst>
            <pc:docMk/>
            <pc:sldMk cId="2210398847" sldId="257"/>
            <ac:cxnSpMk id="74" creationId="{FE1CF66E-68C3-C1B8-D9E2-6D55FA05157F}"/>
          </ac:cxnSpMkLst>
        </pc:cxnChg>
        <pc:cxnChg chg="mod">
          <ac:chgData name="Dzung Tran" userId="09e309124352bdad" providerId="LiveId" clId="{D5A010A0-2953-4907-8965-4249915CA39C}" dt="2025-07-03T18:12:22.592" v="324"/>
          <ac:cxnSpMkLst>
            <pc:docMk/>
            <pc:sldMk cId="2210398847" sldId="257"/>
            <ac:cxnSpMk id="76" creationId="{ACF69CD0-A238-9117-C97F-EFDEF1A44871}"/>
          </ac:cxnSpMkLst>
        </pc:cxnChg>
        <pc:cxnChg chg="mod">
          <ac:chgData name="Dzung Tran" userId="09e309124352bdad" providerId="LiveId" clId="{D5A010A0-2953-4907-8965-4249915CA39C}" dt="2025-07-03T18:12:22.592" v="324"/>
          <ac:cxnSpMkLst>
            <pc:docMk/>
            <pc:sldMk cId="2210398847" sldId="257"/>
            <ac:cxnSpMk id="77" creationId="{73DAE6F4-148B-26F2-DE57-8FD1C5CD4A35}"/>
          </ac:cxnSpMkLst>
        </pc:cxnChg>
        <pc:cxnChg chg="mod">
          <ac:chgData name="Dzung Tran" userId="09e309124352bdad" providerId="LiveId" clId="{D5A010A0-2953-4907-8965-4249915CA39C}" dt="2025-07-01T18:16:54.443" v="33" actId="164"/>
          <ac:cxnSpMkLst>
            <pc:docMk/>
            <pc:sldMk cId="2210398847" sldId="257"/>
            <ac:cxnSpMk id="78" creationId="{F6C58C29-5E69-97CF-1164-F53541FD2FAD}"/>
          </ac:cxnSpMkLst>
        </pc:cxnChg>
        <pc:cxnChg chg="mod">
          <ac:chgData name="Dzung Tran" userId="09e309124352bdad" providerId="LiveId" clId="{D5A010A0-2953-4907-8965-4249915CA39C}" dt="2025-07-03T18:12:22.592" v="324"/>
          <ac:cxnSpMkLst>
            <pc:docMk/>
            <pc:sldMk cId="2210398847" sldId="257"/>
            <ac:cxnSpMk id="79" creationId="{C96AEDCC-9CC5-A778-50AA-D62044EBC874}"/>
          </ac:cxnSpMkLst>
        </pc:cxnChg>
        <pc:cxnChg chg="mod">
          <ac:chgData name="Dzung Tran" userId="09e309124352bdad" providerId="LiveId" clId="{D5A010A0-2953-4907-8965-4249915CA39C}" dt="2025-07-01T18:16:54.443" v="33" actId="164"/>
          <ac:cxnSpMkLst>
            <pc:docMk/>
            <pc:sldMk cId="2210398847" sldId="257"/>
            <ac:cxnSpMk id="80" creationId="{D775677D-126C-7CF2-3D58-0BC22441F31B}"/>
          </ac:cxnSpMkLst>
        </pc:cxnChg>
        <pc:cxnChg chg="mod">
          <ac:chgData name="Dzung Tran" userId="09e309124352bdad" providerId="LiveId" clId="{D5A010A0-2953-4907-8965-4249915CA39C}" dt="2025-07-03T18:12:22.592" v="324"/>
          <ac:cxnSpMkLst>
            <pc:docMk/>
            <pc:sldMk cId="2210398847" sldId="257"/>
            <ac:cxnSpMk id="81" creationId="{567BBBE3-94AE-E491-48C2-3BCECA467893}"/>
          </ac:cxnSpMkLst>
        </pc:cxnChg>
        <pc:cxnChg chg="mod">
          <ac:chgData name="Dzung Tran" userId="09e309124352bdad" providerId="LiveId" clId="{D5A010A0-2953-4907-8965-4249915CA39C}" dt="2025-07-03T18:12:22.592" v="324"/>
          <ac:cxnSpMkLst>
            <pc:docMk/>
            <pc:sldMk cId="2210398847" sldId="257"/>
            <ac:cxnSpMk id="82" creationId="{0ACC1B6B-1A55-A6F4-373E-52A47AF6A393}"/>
          </ac:cxnSpMkLst>
        </pc:cxnChg>
        <pc:cxnChg chg="mod">
          <ac:chgData name="Dzung Tran" userId="09e309124352bdad" providerId="LiveId" clId="{D5A010A0-2953-4907-8965-4249915CA39C}" dt="2025-07-03T18:12:22.592" v="324"/>
          <ac:cxnSpMkLst>
            <pc:docMk/>
            <pc:sldMk cId="2210398847" sldId="257"/>
            <ac:cxnSpMk id="83" creationId="{62456313-A6FC-734B-39B6-6F46724185E2}"/>
          </ac:cxnSpMkLst>
        </pc:cxnChg>
        <pc:cxnChg chg="mod">
          <ac:chgData name="Dzung Tran" userId="09e309124352bdad" providerId="LiveId" clId="{D5A010A0-2953-4907-8965-4249915CA39C}" dt="2025-07-01T18:16:54.443" v="33" actId="164"/>
          <ac:cxnSpMkLst>
            <pc:docMk/>
            <pc:sldMk cId="2210398847" sldId="257"/>
            <ac:cxnSpMk id="84" creationId="{062C89CA-F7DB-BA5C-77B7-77426AD37937}"/>
          </ac:cxnSpMkLst>
        </pc:cxnChg>
        <pc:cxnChg chg="mod">
          <ac:chgData name="Dzung Tran" userId="09e309124352bdad" providerId="LiveId" clId="{D5A010A0-2953-4907-8965-4249915CA39C}" dt="2025-07-03T18:12:22.592" v="324"/>
          <ac:cxnSpMkLst>
            <pc:docMk/>
            <pc:sldMk cId="2210398847" sldId="257"/>
            <ac:cxnSpMk id="85" creationId="{FA674C1D-A32A-3F3D-6719-4D426C551F0F}"/>
          </ac:cxnSpMkLst>
        </pc:cxnChg>
        <pc:cxnChg chg="mod">
          <ac:chgData name="Dzung Tran" userId="09e309124352bdad" providerId="LiveId" clId="{D5A010A0-2953-4907-8965-4249915CA39C}" dt="2025-07-01T18:16:54.443" v="33" actId="164"/>
          <ac:cxnSpMkLst>
            <pc:docMk/>
            <pc:sldMk cId="2210398847" sldId="257"/>
            <ac:cxnSpMk id="86" creationId="{46DD32F6-AFD0-27D2-FD8C-7110DAAD4E23}"/>
          </ac:cxnSpMkLst>
        </pc:cxnChg>
        <pc:cxnChg chg="mod">
          <ac:chgData name="Dzung Tran" userId="09e309124352bdad" providerId="LiveId" clId="{D5A010A0-2953-4907-8965-4249915CA39C}" dt="2025-07-03T18:12:22.592" v="324"/>
          <ac:cxnSpMkLst>
            <pc:docMk/>
            <pc:sldMk cId="2210398847" sldId="257"/>
            <ac:cxnSpMk id="88" creationId="{9542F9D8-84E0-AC76-AC6C-5C0BF8D68E22}"/>
          </ac:cxnSpMkLst>
        </pc:cxnChg>
        <pc:cxnChg chg="add mod">
          <ac:chgData name="Dzung Tran" userId="09e309124352bdad" providerId="LiveId" clId="{D5A010A0-2953-4907-8965-4249915CA39C}" dt="2025-07-01T18:16:45.821" v="32" actId="164"/>
          <ac:cxnSpMkLst>
            <pc:docMk/>
            <pc:sldMk cId="2210398847" sldId="257"/>
            <ac:cxnSpMk id="89" creationId="{03223A58-B2EE-06BB-9065-538D162BD446}"/>
          </ac:cxnSpMkLst>
        </pc:cxnChg>
        <pc:cxnChg chg="mod">
          <ac:chgData name="Dzung Tran" userId="09e309124352bdad" providerId="LiveId" clId="{D5A010A0-2953-4907-8965-4249915CA39C}" dt="2025-07-03T18:13:34.125" v="350"/>
          <ac:cxnSpMkLst>
            <pc:docMk/>
            <pc:sldMk cId="2210398847" sldId="257"/>
            <ac:cxnSpMk id="92" creationId="{682E3CCC-6ED1-232A-0E50-2AE8A2EE1779}"/>
          </ac:cxnSpMkLst>
        </pc:cxnChg>
        <pc:cxnChg chg="mod">
          <ac:chgData name="Dzung Tran" userId="09e309124352bdad" providerId="LiveId" clId="{D5A010A0-2953-4907-8965-4249915CA39C}" dt="2025-07-03T18:13:34.125" v="350"/>
          <ac:cxnSpMkLst>
            <pc:docMk/>
            <pc:sldMk cId="2210398847" sldId="257"/>
            <ac:cxnSpMk id="93" creationId="{D11862FE-D445-740F-6067-E7B6EB68C5DC}"/>
          </ac:cxnSpMkLst>
        </pc:cxnChg>
        <pc:cxnChg chg="mod">
          <ac:chgData name="Dzung Tran" userId="09e309124352bdad" providerId="LiveId" clId="{D5A010A0-2953-4907-8965-4249915CA39C}" dt="2025-07-03T18:13:34.125" v="350"/>
          <ac:cxnSpMkLst>
            <pc:docMk/>
            <pc:sldMk cId="2210398847" sldId="257"/>
            <ac:cxnSpMk id="94" creationId="{04638446-1115-D9BA-DF6C-2AD4F440A282}"/>
          </ac:cxnSpMkLst>
        </pc:cxnChg>
        <pc:cxnChg chg="mod">
          <ac:chgData name="Dzung Tran" userId="09e309124352bdad" providerId="LiveId" clId="{D5A010A0-2953-4907-8965-4249915CA39C}" dt="2025-07-03T18:13:34.125" v="350"/>
          <ac:cxnSpMkLst>
            <pc:docMk/>
            <pc:sldMk cId="2210398847" sldId="257"/>
            <ac:cxnSpMk id="95" creationId="{B733AFE3-E390-C8EC-B9C7-0E87EB55CF42}"/>
          </ac:cxnSpMkLst>
        </pc:cxnChg>
        <pc:cxnChg chg="mod">
          <ac:chgData name="Dzung Tran" userId="09e309124352bdad" providerId="LiveId" clId="{D5A010A0-2953-4907-8965-4249915CA39C}" dt="2025-07-03T18:13:34.125" v="350"/>
          <ac:cxnSpMkLst>
            <pc:docMk/>
            <pc:sldMk cId="2210398847" sldId="257"/>
            <ac:cxnSpMk id="96" creationId="{EBD923F0-1664-2042-D9BC-94FDA5DC9656}"/>
          </ac:cxnSpMkLst>
        </pc:cxnChg>
        <pc:cxnChg chg="mod">
          <ac:chgData name="Dzung Tran" userId="09e309124352bdad" providerId="LiveId" clId="{D5A010A0-2953-4907-8965-4249915CA39C}" dt="2025-07-03T18:13:34.125" v="350"/>
          <ac:cxnSpMkLst>
            <pc:docMk/>
            <pc:sldMk cId="2210398847" sldId="257"/>
            <ac:cxnSpMk id="97" creationId="{5CA51B3C-B116-1BCF-1C56-2B07B1F96426}"/>
          </ac:cxnSpMkLst>
        </pc:cxnChg>
        <pc:cxnChg chg="mod">
          <ac:chgData name="Dzung Tran" userId="09e309124352bdad" providerId="LiveId" clId="{D5A010A0-2953-4907-8965-4249915CA39C}" dt="2025-07-03T18:13:34.125" v="350"/>
          <ac:cxnSpMkLst>
            <pc:docMk/>
            <pc:sldMk cId="2210398847" sldId="257"/>
            <ac:cxnSpMk id="98" creationId="{E65F907E-3025-8637-802A-1E59E13F7A3F}"/>
          </ac:cxnSpMkLst>
        </pc:cxnChg>
        <pc:cxnChg chg="add mod">
          <ac:chgData name="Dzung Tran" userId="09e309124352bdad" providerId="LiveId" clId="{D5A010A0-2953-4907-8965-4249915CA39C}" dt="2025-07-01T18:16:45.821" v="32" actId="164"/>
          <ac:cxnSpMkLst>
            <pc:docMk/>
            <pc:sldMk cId="2210398847" sldId="257"/>
            <ac:cxnSpMk id="99" creationId="{FFEBFE78-0179-7662-8BE5-8C99165E94EA}"/>
          </ac:cxnSpMkLst>
        </pc:cxnChg>
        <pc:cxnChg chg="mod">
          <ac:chgData name="Dzung Tran" userId="09e309124352bdad" providerId="LiveId" clId="{D5A010A0-2953-4907-8965-4249915CA39C}" dt="2025-07-03T18:13:34.125" v="350"/>
          <ac:cxnSpMkLst>
            <pc:docMk/>
            <pc:sldMk cId="2210398847" sldId="257"/>
            <ac:cxnSpMk id="100" creationId="{68A82336-7E92-7270-1702-4C0A5837C590}"/>
          </ac:cxnSpMkLst>
        </pc:cxnChg>
        <pc:cxnChg chg="add mod">
          <ac:chgData name="Dzung Tran" userId="09e309124352bdad" providerId="LiveId" clId="{D5A010A0-2953-4907-8965-4249915CA39C}" dt="2025-07-01T18:16:45.821" v="32" actId="164"/>
          <ac:cxnSpMkLst>
            <pc:docMk/>
            <pc:sldMk cId="2210398847" sldId="257"/>
            <ac:cxnSpMk id="101" creationId="{A58D0BAD-7A0D-E318-B0C2-7B80BF6EA4F5}"/>
          </ac:cxnSpMkLst>
        </pc:cxnChg>
        <pc:cxnChg chg="add mod">
          <ac:chgData name="Dzung Tran" userId="09e309124352bdad" providerId="LiveId" clId="{D5A010A0-2953-4907-8965-4249915CA39C}" dt="2025-07-01T18:16:45.821" v="32" actId="164"/>
          <ac:cxnSpMkLst>
            <pc:docMk/>
            <pc:sldMk cId="2210398847" sldId="257"/>
            <ac:cxnSpMk id="103" creationId="{9F37826A-767D-48F5-C5D6-E4F7EB4E2EE6}"/>
          </ac:cxnSpMkLst>
        </pc:cxnChg>
        <pc:cxnChg chg="add mod">
          <ac:chgData name="Dzung Tran" userId="09e309124352bdad" providerId="LiveId" clId="{D5A010A0-2953-4907-8965-4249915CA39C}" dt="2025-07-01T18:16:45.821" v="32" actId="164"/>
          <ac:cxnSpMkLst>
            <pc:docMk/>
            <pc:sldMk cId="2210398847" sldId="257"/>
            <ac:cxnSpMk id="106" creationId="{FD995974-B52D-8441-BEE6-30D720732161}"/>
          </ac:cxnSpMkLst>
        </pc:cxnChg>
        <pc:cxnChg chg="add mod">
          <ac:chgData name="Dzung Tran" userId="09e309124352bdad" providerId="LiveId" clId="{D5A010A0-2953-4907-8965-4249915CA39C}" dt="2025-07-01T18:16:45.821" v="32" actId="164"/>
          <ac:cxnSpMkLst>
            <pc:docMk/>
            <pc:sldMk cId="2210398847" sldId="257"/>
            <ac:cxnSpMk id="108" creationId="{7739499F-FD93-0FE1-C64A-F8DB46E0B63A}"/>
          </ac:cxnSpMkLst>
        </pc:cxnChg>
        <pc:cxnChg chg="add mod">
          <ac:chgData name="Dzung Tran" userId="09e309124352bdad" providerId="LiveId" clId="{D5A010A0-2953-4907-8965-4249915CA39C}" dt="2025-07-01T18:16:45.821" v="32" actId="164"/>
          <ac:cxnSpMkLst>
            <pc:docMk/>
            <pc:sldMk cId="2210398847" sldId="257"/>
            <ac:cxnSpMk id="110" creationId="{79C8112C-A15F-8199-B174-0B3D8C213114}"/>
          </ac:cxnSpMkLst>
        </pc:cxnChg>
        <pc:cxnChg chg="add mod">
          <ac:chgData name="Dzung Tran" userId="09e309124352bdad" providerId="LiveId" clId="{D5A010A0-2953-4907-8965-4249915CA39C}" dt="2025-07-01T18:16:45.821" v="32" actId="164"/>
          <ac:cxnSpMkLst>
            <pc:docMk/>
            <pc:sldMk cId="2210398847" sldId="257"/>
            <ac:cxnSpMk id="113" creationId="{44C32FCC-CFD6-A5C4-AF88-5062F7A8857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BAD3B-FE17-F54E-ACD5-A3F288F3F303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15356-A030-7547-8D28-201590E4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15356-A030-7547-8D28-201590E414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15356-A030-7547-8D28-201590E41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24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15356-A030-7547-8D28-201590E414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2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15356-A030-7547-8D28-201590E414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0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8C508-5087-A789-B91E-6F1136BC2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46C9E-7A00-51B4-B046-4E9FD4F52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0B1FF0-397B-AFB4-2538-32EB69FE9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2B921-2854-CEF2-D2EF-5F11A2BD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315356-A030-7547-8D28-201590E414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1D16-F242-DF86-E5D6-F92D1A93D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6E3C-537B-296B-6630-75E6ED6E6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8D482-87DB-2C02-2E95-004CADA0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CAE5-0773-C4D1-79E0-6319EDF0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11105-C918-114F-98D7-9C52587D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C9F6-5739-680E-2329-05CE9F2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BBD3-EDF1-D63F-EB49-D73000577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C278C-EE51-3C43-3EFC-888790B7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55BD7-3057-64A0-67D7-9475A336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0703-DD55-5461-4A91-6473280A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6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39D5A-20E1-6FE8-4579-0286F67B5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70FA4-0586-3A24-5A7D-A75E5ED91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EAD2-65B5-5AF8-8341-8BB646CF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A599-DA3F-0EF8-181D-608C6F0B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2CDE-E7D8-61EB-8845-0F308A34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6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DDA0-705F-A3F8-1583-2DC7DA0B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B93E-3D8A-FBAD-62D2-F58B5E37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1CC1-175D-09BD-A4B2-23E861FB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8FF0-7266-F8F1-6DD1-97FC569B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B47C-5D56-0310-A7CF-988D14F1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7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A274-108D-F97F-95B0-36DB760F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5745-154C-4927-BF05-46D752F5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BF66-3A5D-C2BF-03F6-B30690A5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D5CF-1185-7677-B8C7-90E35261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0718-F1AA-8591-E43A-5E455A4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5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8F0F-F755-836C-AACA-276A444B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0D93-C3F2-F587-5CB1-3314B3A6D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BDB32-8D60-EAC8-C6FF-DC1E77C33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701AC-8235-C73D-D377-82FEC6C2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8F8B8-2F24-14D8-F442-53B591B7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C1709-EEA5-1850-A791-AC6874BB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B376-67CA-E996-DE96-E2519368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BD1C-9C82-CF41-B052-BBCEE87D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4989-F469-4B9E-00A7-2B2C42E86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A51EA-DDC8-F091-66A4-14AF72340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1AEE1-8091-D409-93E8-0CAF68691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20B76-23A4-86E5-43D0-CC7BF6DD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590EA-B8F1-D922-3EA5-8C1236DE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DAEE8-3FFA-BAEE-704F-48821181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5B52-AFF9-E2D4-910C-65723B8C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18DAE-AEC0-2CA2-A43A-94565673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ECB1D-59D6-7589-93DB-26BC9F44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6C576-A741-5374-9098-37542CBC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8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8B879-30CC-5819-5720-246FE128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A0F2E-B699-49C5-16E5-4712558A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1FA76-5A65-A788-2E3F-F984D828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4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143B-D14F-E4B4-D338-D4FE90A2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A5CAA-8F15-CF6B-F524-B245A18D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8F74A-28C5-29FC-BD94-1F97EC2EA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28ED9-2FB1-75C2-1A73-C85C3E2F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DFA72-9F4F-12FE-B1BF-03BA3B8F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88E3B-1DF7-2521-8A39-DBB4240E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5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EE31-EA4F-C1F7-2044-C7E60964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5A8C1-1611-BD80-CE37-C1ADABEC7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0D092-F0EE-2914-5644-06F3AC4DD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225C8-0427-A7E1-C9BB-744CE020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99C94-7CE5-0A53-DD75-2F37AC53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EAD5A-4C38-B310-01DA-92BBD79E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6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9892A-6AA9-EF9D-9185-2B16CFDF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680FA-62FC-2DB4-F040-29751F86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ABFE-C84B-E4C6-6330-64CD87132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3ED49-8993-4853-9FF1-44FCC6C009BF}" type="datetimeFigureOut">
              <a:rPr lang="en-US" smtClean="0"/>
              <a:t>7/5/25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61AFC-4D58-97E4-46CB-25E6D7B80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21BD-E29F-2147-6274-11D09F32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FF919-5273-43F2-8739-AC59D9FD34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6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blog/on-device-real-time-body-pose-tracking-with-mediapipe-blazepo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developers.google.com/ml-kit/vision/face-detec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l-kit/vision/face-dete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C55-DCB2-C831-8048-DF1025EE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235915"/>
            <a:ext cx="2246717" cy="531845"/>
          </a:xfrm>
        </p:spPr>
        <p:txBody>
          <a:bodyPr>
            <a:normAutofit fontScale="90000"/>
          </a:bodyPr>
          <a:lstStyle/>
          <a:p>
            <a:r>
              <a:rPr lang="en-US" dirty="0"/>
              <a:t>Coaching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6B5448-D51C-D500-D3EE-464B338E466D}"/>
              </a:ext>
            </a:extLst>
          </p:cNvPr>
          <p:cNvSpPr/>
          <p:nvPr/>
        </p:nvSpPr>
        <p:spPr>
          <a:xfrm>
            <a:off x="3308329" y="76476"/>
            <a:ext cx="1520889" cy="7931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PoseScreen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ABDD2B-5B99-D71C-C82F-4912C70D2835}"/>
              </a:ext>
            </a:extLst>
          </p:cNvPr>
          <p:cNvSpPr/>
          <p:nvPr/>
        </p:nvSpPr>
        <p:spPr>
          <a:xfrm>
            <a:off x="3001348" y="1073020"/>
            <a:ext cx="2136710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react-native-vision-camera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2CDC32-F117-3E37-E27E-A06A05C1664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068774" y="869578"/>
            <a:ext cx="929" cy="20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E1BCB2-2B39-ED9F-AD9D-F8C0E47D6F17}"/>
              </a:ext>
            </a:extLst>
          </p:cNvPr>
          <p:cNvGrpSpPr/>
          <p:nvPr/>
        </p:nvGrpSpPr>
        <p:grpSpPr>
          <a:xfrm>
            <a:off x="5389985" y="2453956"/>
            <a:ext cx="1007705" cy="587829"/>
            <a:chOff x="3918858" y="2453951"/>
            <a:chExt cx="1502228" cy="9750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F2042-7944-F9D4-184F-5E235626CDBB}"/>
                </a:ext>
              </a:extLst>
            </p:cNvPr>
            <p:cNvSpPr/>
            <p:nvPr/>
          </p:nvSpPr>
          <p:spPr>
            <a:xfrm>
              <a:off x="3918858" y="2453951"/>
              <a:ext cx="1502228" cy="975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Walk with solid fill">
              <a:extLst>
                <a:ext uri="{FF2B5EF4-FFF2-40B4-BE49-F238E27FC236}">
                  <a16:creationId xmlns:a16="http://schemas.microsoft.com/office/drawing/2014/main" id="{5B8F9393-F90D-4733-D96A-800A2A312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1453" y="2453951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15BD87F-ECF4-18C9-0346-084DD317D60B}"/>
              </a:ext>
            </a:extLst>
          </p:cNvPr>
          <p:cNvSpPr/>
          <p:nvPr/>
        </p:nvSpPr>
        <p:spPr>
          <a:xfrm>
            <a:off x="6957527" y="2453956"/>
            <a:ext cx="1007705" cy="587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Run with solid fill">
            <a:extLst>
              <a:ext uri="{FF2B5EF4-FFF2-40B4-BE49-F238E27FC236}">
                <a16:creationId xmlns:a16="http://schemas.microsoft.com/office/drawing/2014/main" id="{E50F3C02-6503-89D7-3343-CD2B699C0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3274" y="2413902"/>
            <a:ext cx="631371" cy="63137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A2298C1-692F-6A5A-918F-03D833169469}"/>
              </a:ext>
            </a:extLst>
          </p:cNvPr>
          <p:cNvSpPr txBox="1"/>
          <p:nvPr/>
        </p:nvSpPr>
        <p:spPr>
          <a:xfrm>
            <a:off x="6438600" y="2413902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7C7745-8657-2350-C08E-0FA0260759E0}"/>
              </a:ext>
            </a:extLst>
          </p:cNvPr>
          <p:cNvSpPr txBox="1"/>
          <p:nvPr/>
        </p:nvSpPr>
        <p:spPr>
          <a:xfrm>
            <a:off x="2762863" y="2431680"/>
            <a:ext cx="2608460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useFrameProcessor</a:t>
            </a:r>
            <a:r>
              <a:rPr lang="en-US" dirty="0"/>
              <a:t>(</a:t>
            </a:r>
          </a:p>
          <a:p>
            <a:r>
              <a:rPr lang="en-US" dirty="0"/>
              <a:t>frame)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39B65A-3BEF-F84C-632D-B985365BF374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4067093" y="1866122"/>
            <a:ext cx="2610" cy="565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02A87A4-FD86-B49D-B019-7FB6EC526712}"/>
              </a:ext>
            </a:extLst>
          </p:cNvPr>
          <p:cNvSpPr txBox="1"/>
          <p:nvPr/>
        </p:nvSpPr>
        <p:spPr>
          <a:xfrm>
            <a:off x="2765767" y="3484895"/>
            <a:ext cx="2608460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detectPose</a:t>
            </a:r>
            <a:r>
              <a:rPr lang="en-US" dirty="0"/>
              <a:t>(frame)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80AD17-B68C-95A4-F1A1-C8158EE95F0A}"/>
              </a:ext>
            </a:extLst>
          </p:cNvPr>
          <p:cNvSpPr txBox="1"/>
          <p:nvPr/>
        </p:nvSpPr>
        <p:spPr>
          <a:xfrm>
            <a:off x="5451727" y="2084624"/>
            <a:ext cx="85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frame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09C165-5CD2-A325-C381-6EA604BE6F86}"/>
              </a:ext>
            </a:extLst>
          </p:cNvPr>
          <p:cNvSpPr txBox="1"/>
          <p:nvPr/>
        </p:nvSpPr>
        <p:spPr>
          <a:xfrm>
            <a:off x="6957526" y="2084624"/>
            <a:ext cx="856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frame 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9340646-A3F5-9637-4412-C6C42CE6FDB0}"/>
              </a:ext>
            </a:extLst>
          </p:cNvPr>
          <p:cNvSpPr/>
          <p:nvPr/>
        </p:nvSpPr>
        <p:spPr>
          <a:xfrm>
            <a:off x="3001348" y="4307010"/>
            <a:ext cx="1908166" cy="79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PoseDetection</a:t>
            </a:r>
            <a:endParaRPr lang="en-US" sz="1600" dirty="0"/>
          </a:p>
          <a:p>
            <a:pPr algn="ctr"/>
            <a:r>
              <a:rPr lang="en-US" sz="1600" dirty="0"/>
              <a:t>native code (Kotlin / Objective C)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A32EF6-60F0-7105-7581-A5A002244743}"/>
              </a:ext>
            </a:extLst>
          </p:cNvPr>
          <p:cNvSpPr txBox="1"/>
          <p:nvPr/>
        </p:nvSpPr>
        <p:spPr>
          <a:xfrm>
            <a:off x="4077729" y="1964235"/>
            <a:ext cx="81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frame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EE9404-892E-4AE2-9694-67F6359907A7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>
            <a:off x="4067093" y="3078011"/>
            <a:ext cx="2904" cy="406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499C77-7841-2095-2799-3136A8BDFB93}"/>
              </a:ext>
            </a:extLst>
          </p:cNvPr>
          <p:cNvSpPr txBox="1"/>
          <p:nvPr/>
        </p:nvSpPr>
        <p:spPr>
          <a:xfrm>
            <a:off x="4174143" y="3087014"/>
            <a:ext cx="819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frame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564BEE-D68D-3BCE-0F2C-C4979190393E}"/>
              </a:ext>
            </a:extLst>
          </p:cNvPr>
          <p:cNvCxnSpPr>
            <a:cxnSpLocks/>
          </p:cNvCxnSpPr>
          <p:nvPr/>
        </p:nvCxnSpPr>
        <p:spPr>
          <a:xfrm>
            <a:off x="3680753" y="3848762"/>
            <a:ext cx="0" cy="458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4D52B8-82F2-08AB-8308-F7F8850400EB}"/>
              </a:ext>
            </a:extLst>
          </p:cNvPr>
          <p:cNvSpPr txBox="1"/>
          <p:nvPr/>
        </p:nvSpPr>
        <p:spPr>
          <a:xfrm>
            <a:off x="3016626" y="3902054"/>
            <a:ext cx="7228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frame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C050E7-58E8-2572-2C8A-39B6A1971F9E}"/>
              </a:ext>
            </a:extLst>
          </p:cNvPr>
          <p:cNvCxnSpPr>
            <a:cxnSpLocks/>
          </p:cNvCxnSpPr>
          <p:nvPr/>
        </p:nvCxnSpPr>
        <p:spPr>
          <a:xfrm flipV="1">
            <a:off x="4356416" y="3862461"/>
            <a:ext cx="0" cy="50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4DEB98D-AFF0-1722-9D96-7372E0BCBD7E}"/>
              </a:ext>
            </a:extLst>
          </p:cNvPr>
          <p:cNvSpPr txBox="1"/>
          <p:nvPr/>
        </p:nvSpPr>
        <p:spPr>
          <a:xfrm>
            <a:off x="4363131" y="3893267"/>
            <a:ext cx="777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pose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79D586E-1A05-4A3A-42C9-93A3BFBA455B}"/>
              </a:ext>
            </a:extLst>
          </p:cNvPr>
          <p:cNvGrpSpPr/>
          <p:nvPr/>
        </p:nvGrpSpPr>
        <p:grpSpPr>
          <a:xfrm>
            <a:off x="7178181" y="3562773"/>
            <a:ext cx="462438" cy="477392"/>
            <a:chOff x="7305181" y="3562773"/>
            <a:chExt cx="462438" cy="47739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532D3B-D0A7-E611-C894-924BB81A4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3874" y="3562773"/>
              <a:ext cx="213219" cy="355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11024EB-C7AF-3063-B6DE-37AF047974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5181" y="3918303"/>
              <a:ext cx="1286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503304B-1280-3A9A-580E-E7EB2300CC2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705" y="3797128"/>
              <a:ext cx="111889" cy="103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1CF66E-68C3-C1B8-D9E2-6D55FA05157F}"/>
                </a:ext>
              </a:extLst>
            </p:cNvPr>
            <p:cNvCxnSpPr>
              <a:cxnSpLocks/>
            </p:cNvCxnSpPr>
            <p:nvPr/>
          </p:nvCxnSpPr>
          <p:spPr>
            <a:xfrm>
              <a:off x="7603594" y="3897500"/>
              <a:ext cx="10185" cy="1426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C58C29-5E69-97CF-1164-F53541FD2FAD}"/>
                </a:ext>
              </a:extLst>
            </p:cNvPr>
            <p:cNvCxnSpPr/>
            <p:nvPr/>
          </p:nvCxnSpPr>
          <p:spPr>
            <a:xfrm>
              <a:off x="7579541" y="3651885"/>
              <a:ext cx="135709" cy="742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75677D-126C-7CF2-3D58-0BC22441F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1440" y="3651885"/>
              <a:ext cx="56179" cy="659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62C89CA-F7DB-BA5C-77B7-77426AD37937}"/>
                </a:ext>
              </a:extLst>
            </p:cNvPr>
            <p:cNvCxnSpPr/>
            <p:nvPr/>
          </p:nvCxnSpPr>
          <p:spPr>
            <a:xfrm flipH="1">
              <a:off x="7478370" y="3651885"/>
              <a:ext cx="111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6DD32F6-AFD0-27D2-FD8C-7110DAAD4E23}"/>
                </a:ext>
              </a:extLst>
            </p:cNvPr>
            <p:cNvCxnSpPr/>
            <p:nvPr/>
          </p:nvCxnSpPr>
          <p:spPr>
            <a:xfrm flipH="1">
              <a:off x="7431969" y="3646170"/>
              <a:ext cx="57831" cy="886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1E0383D-918E-D2D8-BD03-FBF6562218F9}"/>
              </a:ext>
            </a:extLst>
          </p:cNvPr>
          <p:cNvSpPr txBox="1"/>
          <p:nvPr/>
        </p:nvSpPr>
        <p:spPr>
          <a:xfrm>
            <a:off x="6438600" y="3371602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AF18D2F-DA53-BF90-BA7C-378D089DB3A4}"/>
              </a:ext>
            </a:extLst>
          </p:cNvPr>
          <p:cNvGrpSpPr/>
          <p:nvPr/>
        </p:nvGrpSpPr>
        <p:grpSpPr>
          <a:xfrm>
            <a:off x="5710916" y="3562910"/>
            <a:ext cx="296094" cy="428065"/>
            <a:chOff x="5863316" y="3562910"/>
            <a:chExt cx="296094" cy="42806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3223A58-B2EE-06BB-9065-538D162BD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7326" y="3562910"/>
              <a:ext cx="94537" cy="339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FEBFE78-0179-7662-8BE5-8C99165E94EA}"/>
                </a:ext>
              </a:extLst>
            </p:cNvPr>
            <p:cNvCxnSpPr/>
            <p:nvPr/>
          </p:nvCxnSpPr>
          <p:spPr>
            <a:xfrm flipH="1">
              <a:off x="5863316" y="3902054"/>
              <a:ext cx="86668" cy="88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58D0BAD-7A0D-E318-B0C2-7B80BF6EA4F5}"/>
                </a:ext>
              </a:extLst>
            </p:cNvPr>
            <p:cNvCxnSpPr/>
            <p:nvPr/>
          </p:nvCxnSpPr>
          <p:spPr>
            <a:xfrm>
              <a:off x="6020279" y="3646170"/>
              <a:ext cx="78226" cy="886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F37826A-767D-48F5-C5D6-E4F7EB4E2EE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011" y="3734823"/>
              <a:ext cx="62399" cy="297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D995974-B52D-8441-BEE6-30D720732161}"/>
                </a:ext>
              </a:extLst>
            </p:cNvPr>
            <p:cNvCxnSpPr/>
            <p:nvPr/>
          </p:nvCxnSpPr>
          <p:spPr>
            <a:xfrm flipH="1">
              <a:off x="5930538" y="3646170"/>
              <a:ext cx="97076" cy="23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739499F-FD93-0FE1-C64A-F8DB46E0B63A}"/>
                </a:ext>
              </a:extLst>
            </p:cNvPr>
            <p:cNvCxnSpPr/>
            <p:nvPr/>
          </p:nvCxnSpPr>
          <p:spPr>
            <a:xfrm flipH="1">
              <a:off x="5897836" y="3666801"/>
              <a:ext cx="28837" cy="68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9C8112C-A15F-8199-B174-0B3D8C213114}"/>
                </a:ext>
              </a:extLst>
            </p:cNvPr>
            <p:cNvCxnSpPr>
              <a:cxnSpLocks/>
            </p:cNvCxnSpPr>
            <p:nvPr/>
          </p:nvCxnSpPr>
          <p:spPr>
            <a:xfrm>
              <a:off x="5975429" y="3794233"/>
              <a:ext cx="108233" cy="724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4C32FCC-CFD6-A5C4-AF88-5062F7A88570}"/>
                </a:ext>
              </a:extLst>
            </p:cNvPr>
            <p:cNvCxnSpPr>
              <a:cxnSpLocks/>
            </p:cNvCxnSpPr>
            <p:nvPr/>
          </p:nvCxnSpPr>
          <p:spPr>
            <a:xfrm>
              <a:off x="6085051" y="3866694"/>
              <a:ext cx="8150" cy="1012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C91195B-B498-BF7E-7240-F02BDEA91706}"/>
              </a:ext>
            </a:extLst>
          </p:cNvPr>
          <p:cNvSpPr txBox="1"/>
          <p:nvPr/>
        </p:nvSpPr>
        <p:spPr>
          <a:xfrm>
            <a:off x="5514598" y="3239568"/>
            <a:ext cx="924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pose 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FEA1E81-C066-9B9F-D688-5D49D810F170}"/>
              </a:ext>
            </a:extLst>
          </p:cNvPr>
          <p:cNvGrpSpPr/>
          <p:nvPr/>
        </p:nvGrpSpPr>
        <p:grpSpPr>
          <a:xfrm>
            <a:off x="9427514" y="2640563"/>
            <a:ext cx="2649893" cy="1606757"/>
            <a:chOff x="8547524" y="2629153"/>
            <a:chExt cx="2649893" cy="16067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02C6D9-87DE-115F-A82F-C77848FED5F5}"/>
                </a:ext>
              </a:extLst>
            </p:cNvPr>
            <p:cNvSpPr/>
            <p:nvPr/>
          </p:nvSpPr>
          <p:spPr>
            <a:xfrm>
              <a:off x="8547524" y="2629153"/>
              <a:ext cx="2649893" cy="15768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Run with solid fill">
              <a:extLst>
                <a:ext uri="{FF2B5EF4-FFF2-40B4-BE49-F238E27FC236}">
                  <a16:creationId xmlns:a16="http://schemas.microsoft.com/office/drawing/2014/main" id="{EE8D0B38-0F09-488C-F32B-4CDD71561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38422" y="2805044"/>
              <a:ext cx="1430866" cy="1430866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BFD02A2-2A76-8135-FE97-8B186D15A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5516" y="3041785"/>
              <a:ext cx="420265" cy="75244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9B5A7ED-BEBD-5208-FC99-DFD7D5596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1318" y="3794233"/>
              <a:ext cx="32419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BF55C-1995-9FCD-6A32-77B8EB9D350C}"/>
                </a:ext>
              </a:extLst>
            </p:cNvPr>
            <p:cNvCxnSpPr>
              <a:cxnSpLocks/>
            </p:cNvCxnSpPr>
            <p:nvPr/>
          </p:nvCxnSpPr>
          <p:spPr>
            <a:xfrm>
              <a:off x="9662415" y="3549632"/>
              <a:ext cx="254055" cy="20066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6DC2E9-732D-F8E6-3B34-CF08BBE53B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2850" y="3749677"/>
              <a:ext cx="1593" cy="332489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29F55A-531B-7AD7-5888-253065A021C8}"/>
                </a:ext>
              </a:extLst>
            </p:cNvPr>
            <p:cNvCxnSpPr>
              <a:cxnSpLocks/>
            </p:cNvCxnSpPr>
            <p:nvPr/>
          </p:nvCxnSpPr>
          <p:spPr>
            <a:xfrm>
              <a:off x="9858193" y="3212508"/>
              <a:ext cx="308141" cy="14436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6544D5-E480-D7F9-9FD1-2C89B3376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53738" y="3206864"/>
              <a:ext cx="100524" cy="15219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F7AA96-3E36-11FB-9666-1203FDC846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26827" y="3188504"/>
              <a:ext cx="25405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5AAF16-7093-B2BC-2F7E-F32F04CF6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3607" y="3188503"/>
              <a:ext cx="115051" cy="19829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31C58C9-48F8-CDC4-8C64-1CCEB6E33685}"/>
              </a:ext>
            </a:extLst>
          </p:cNvPr>
          <p:cNvSpPr/>
          <p:nvPr/>
        </p:nvSpPr>
        <p:spPr>
          <a:xfrm>
            <a:off x="5390228" y="4358646"/>
            <a:ext cx="1335759" cy="6898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react-native-</a:t>
            </a:r>
            <a:r>
              <a:rPr lang="en-US" sz="1400" dirty="0" err="1"/>
              <a:t>sqlite</a:t>
            </a:r>
            <a:r>
              <a:rPr lang="en-US" sz="1400" dirty="0"/>
              <a:t>-storage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82387F-7661-B494-5DC9-6578B5B94D88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058108" y="3983461"/>
            <a:ext cx="1111103" cy="375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11FEA0-05CB-6F36-61A0-3AFFE2856B64}"/>
              </a:ext>
            </a:extLst>
          </p:cNvPr>
          <p:cNvCxnSpPr>
            <a:endCxn id="56" idx="0"/>
          </p:cNvCxnSpPr>
          <p:nvPr/>
        </p:nvCxnSpPr>
        <p:spPr>
          <a:xfrm>
            <a:off x="5826172" y="3964373"/>
            <a:ext cx="231936" cy="39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E075F88-8DE3-3E18-23D8-8CA585B88A08}"/>
              </a:ext>
            </a:extLst>
          </p:cNvPr>
          <p:cNvSpPr txBox="1"/>
          <p:nvPr/>
        </p:nvSpPr>
        <p:spPr>
          <a:xfrm>
            <a:off x="5934013" y="3891635"/>
            <a:ext cx="867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poses</a:t>
            </a:r>
          </a:p>
        </p:txBody>
      </p:sp>
      <p:sp>
        <p:nvSpPr>
          <p:cNvPr id="65" name="Flowchart: Magnetic Disk 64">
            <a:extLst>
              <a:ext uri="{FF2B5EF4-FFF2-40B4-BE49-F238E27FC236}">
                <a16:creationId xmlns:a16="http://schemas.microsoft.com/office/drawing/2014/main" id="{AEEABCCD-5E5C-B464-4043-50E13F199A4A}"/>
              </a:ext>
            </a:extLst>
          </p:cNvPr>
          <p:cNvSpPr/>
          <p:nvPr/>
        </p:nvSpPr>
        <p:spPr>
          <a:xfrm>
            <a:off x="5591848" y="5439133"/>
            <a:ext cx="1021811" cy="75427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storage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53F10E-6462-843A-4B06-C39639ABE7A4}"/>
              </a:ext>
            </a:extLst>
          </p:cNvPr>
          <p:cNvSpPr/>
          <p:nvPr/>
        </p:nvSpPr>
        <p:spPr>
          <a:xfrm>
            <a:off x="8369124" y="3515810"/>
            <a:ext cx="577676" cy="1532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Skia</a:t>
            </a:r>
            <a:r>
              <a:rPr lang="en-US" sz="1400" dirty="0"/>
              <a:t> / </a:t>
            </a:r>
          </a:p>
          <a:p>
            <a:pPr algn="ctr"/>
            <a:r>
              <a:rPr lang="en-US" sz="1400" dirty="0"/>
              <a:t>SVG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82E3A7-2C52-2A8B-1BF0-67B520FBB311}"/>
              </a:ext>
            </a:extLst>
          </p:cNvPr>
          <p:cNvCxnSpPr>
            <a:cxnSpLocks/>
          </p:cNvCxnSpPr>
          <p:nvPr/>
        </p:nvCxnSpPr>
        <p:spPr>
          <a:xfrm>
            <a:off x="7694645" y="3848762"/>
            <a:ext cx="6744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8AC7AFD-EAFB-83C1-3872-6B39F1D756C9}"/>
              </a:ext>
            </a:extLst>
          </p:cNvPr>
          <p:cNvGrpSpPr/>
          <p:nvPr/>
        </p:nvGrpSpPr>
        <p:grpSpPr>
          <a:xfrm>
            <a:off x="7561761" y="4488636"/>
            <a:ext cx="462438" cy="477392"/>
            <a:chOff x="7305181" y="3562773"/>
            <a:chExt cx="462438" cy="47739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CF69CD0-A238-9117-C97F-EFDEF1A44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3874" y="3562773"/>
              <a:ext cx="213219" cy="355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DAE6F4-148B-26F2-DE57-8FD1C5CD4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5181" y="3918303"/>
              <a:ext cx="1286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6AEDCC-9CC5-A778-50AA-D62044EBC874}"/>
                </a:ext>
              </a:extLst>
            </p:cNvPr>
            <p:cNvCxnSpPr>
              <a:cxnSpLocks/>
            </p:cNvCxnSpPr>
            <p:nvPr/>
          </p:nvCxnSpPr>
          <p:spPr>
            <a:xfrm>
              <a:off x="7491705" y="3797128"/>
              <a:ext cx="111889" cy="103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67BBBE3-94AE-E491-48C2-3BCECA467893}"/>
                </a:ext>
              </a:extLst>
            </p:cNvPr>
            <p:cNvCxnSpPr>
              <a:cxnSpLocks/>
            </p:cNvCxnSpPr>
            <p:nvPr/>
          </p:nvCxnSpPr>
          <p:spPr>
            <a:xfrm>
              <a:off x="7603594" y="3897500"/>
              <a:ext cx="10185" cy="1426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ACC1B6B-1A55-A6F4-373E-52A47AF6A393}"/>
                </a:ext>
              </a:extLst>
            </p:cNvPr>
            <p:cNvCxnSpPr/>
            <p:nvPr/>
          </p:nvCxnSpPr>
          <p:spPr>
            <a:xfrm>
              <a:off x="7579541" y="3651885"/>
              <a:ext cx="135709" cy="742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2456313-A6FC-734B-39B6-6F46724185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1440" y="3651885"/>
              <a:ext cx="56179" cy="659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674C1D-A32A-3F3D-6719-4D426C551F0F}"/>
                </a:ext>
              </a:extLst>
            </p:cNvPr>
            <p:cNvCxnSpPr/>
            <p:nvPr/>
          </p:nvCxnSpPr>
          <p:spPr>
            <a:xfrm flipH="1">
              <a:off x="7478370" y="3651885"/>
              <a:ext cx="111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42F9D8-84E0-AC76-AC6C-5C0BF8D68E22}"/>
                </a:ext>
              </a:extLst>
            </p:cNvPr>
            <p:cNvCxnSpPr/>
            <p:nvPr/>
          </p:nvCxnSpPr>
          <p:spPr>
            <a:xfrm flipH="1">
              <a:off x="7431969" y="3646170"/>
              <a:ext cx="57831" cy="886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F5200F-4880-91E0-1315-60227C54B341}"/>
              </a:ext>
            </a:extLst>
          </p:cNvPr>
          <p:cNvGrpSpPr/>
          <p:nvPr/>
        </p:nvGrpSpPr>
        <p:grpSpPr>
          <a:xfrm>
            <a:off x="7141477" y="4483277"/>
            <a:ext cx="296094" cy="428065"/>
            <a:chOff x="5863316" y="3562910"/>
            <a:chExt cx="296094" cy="428065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2E3CCC-6ED1-232A-0E50-2AE8A2EE1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7326" y="3562910"/>
              <a:ext cx="94537" cy="339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11862FE-D445-740F-6067-E7B6EB68C5DC}"/>
                </a:ext>
              </a:extLst>
            </p:cNvPr>
            <p:cNvCxnSpPr/>
            <p:nvPr/>
          </p:nvCxnSpPr>
          <p:spPr>
            <a:xfrm flipH="1">
              <a:off x="5863316" y="3902054"/>
              <a:ext cx="86668" cy="88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638446-1115-D9BA-DF6C-2AD4F440A282}"/>
                </a:ext>
              </a:extLst>
            </p:cNvPr>
            <p:cNvCxnSpPr/>
            <p:nvPr/>
          </p:nvCxnSpPr>
          <p:spPr>
            <a:xfrm>
              <a:off x="6020279" y="3646170"/>
              <a:ext cx="78226" cy="886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33AFE3-E390-C8EC-B9C7-0E87EB55CF42}"/>
                </a:ext>
              </a:extLst>
            </p:cNvPr>
            <p:cNvCxnSpPr>
              <a:cxnSpLocks/>
            </p:cNvCxnSpPr>
            <p:nvPr/>
          </p:nvCxnSpPr>
          <p:spPr>
            <a:xfrm>
              <a:off x="6097011" y="3734823"/>
              <a:ext cx="62399" cy="297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BD923F0-1664-2042-D9BC-94FDA5DC9656}"/>
                </a:ext>
              </a:extLst>
            </p:cNvPr>
            <p:cNvCxnSpPr/>
            <p:nvPr/>
          </p:nvCxnSpPr>
          <p:spPr>
            <a:xfrm flipH="1">
              <a:off x="5930538" y="3646170"/>
              <a:ext cx="97076" cy="23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A51B3C-B116-1BCF-1C56-2B07B1F96426}"/>
                </a:ext>
              </a:extLst>
            </p:cNvPr>
            <p:cNvCxnSpPr/>
            <p:nvPr/>
          </p:nvCxnSpPr>
          <p:spPr>
            <a:xfrm flipH="1">
              <a:off x="5897836" y="3666801"/>
              <a:ext cx="28837" cy="68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65F907E-3025-8637-802A-1E59E13F7A3F}"/>
                </a:ext>
              </a:extLst>
            </p:cNvPr>
            <p:cNvCxnSpPr>
              <a:cxnSpLocks/>
            </p:cNvCxnSpPr>
            <p:nvPr/>
          </p:nvCxnSpPr>
          <p:spPr>
            <a:xfrm>
              <a:off x="5975429" y="3794233"/>
              <a:ext cx="108233" cy="724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8A82336-7E92-7270-1702-4C0A5837C590}"/>
                </a:ext>
              </a:extLst>
            </p:cNvPr>
            <p:cNvCxnSpPr>
              <a:cxnSpLocks/>
            </p:cNvCxnSpPr>
            <p:nvPr/>
          </p:nvCxnSpPr>
          <p:spPr>
            <a:xfrm>
              <a:off x="6085051" y="3866694"/>
              <a:ext cx="8150" cy="1012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ADB12C8-707D-C57D-BDBC-A510ACEC670B}"/>
              </a:ext>
            </a:extLst>
          </p:cNvPr>
          <p:cNvSpPr txBox="1"/>
          <p:nvPr/>
        </p:nvSpPr>
        <p:spPr>
          <a:xfrm>
            <a:off x="7213007" y="4960817"/>
            <a:ext cx="11111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reference</a:t>
            </a:r>
          </a:p>
          <a:p>
            <a:r>
              <a:rPr lang="en-US" sz="1600" dirty="0"/>
              <a:t>poses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7DD971D-06D5-EDFD-03EA-78C0AE2198B7}"/>
              </a:ext>
            </a:extLst>
          </p:cNvPr>
          <p:cNvCxnSpPr>
            <a:cxnSpLocks/>
          </p:cNvCxnSpPr>
          <p:nvPr/>
        </p:nvCxnSpPr>
        <p:spPr>
          <a:xfrm>
            <a:off x="5859412" y="5042977"/>
            <a:ext cx="8467" cy="408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A26450-2D01-236D-8B52-AB19C764E142}"/>
              </a:ext>
            </a:extLst>
          </p:cNvPr>
          <p:cNvCxnSpPr>
            <a:cxnSpLocks/>
          </p:cNvCxnSpPr>
          <p:nvPr/>
        </p:nvCxnSpPr>
        <p:spPr>
          <a:xfrm flipV="1">
            <a:off x="6383091" y="5042977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8BAEE3-DE33-F459-598F-9850DE23065C}"/>
              </a:ext>
            </a:extLst>
          </p:cNvPr>
          <p:cNvSpPr txBox="1"/>
          <p:nvPr/>
        </p:nvSpPr>
        <p:spPr>
          <a:xfrm>
            <a:off x="7358435" y="438099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E72D66-3A48-8219-C0B1-6D607867D496}"/>
              </a:ext>
            </a:extLst>
          </p:cNvPr>
          <p:cNvCxnSpPr>
            <a:cxnSpLocks/>
          </p:cNvCxnSpPr>
          <p:nvPr/>
        </p:nvCxnSpPr>
        <p:spPr>
          <a:xfrm flipV="1">
            <a:off x="7961345" y="4703561"/>
            <a:ext cx="407779" cy="1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BADA29-32AB-0E4C-066F-ADC4E8B9E867}"/>
              </a:ext>
            </a:extLst>
          </p:cNvPr>
          <p:cNvCxnSpPr>
            <a:cxnSpLocks/>
          </p:cNvCxnSpPr>
          <p:nvPr/>
        </p:nvCxnSpPr>
        <p:spPr>
          <a:xfrm flipV="1">
            <a:off x="6735157" y="4716184"/>
            <a:ext cx="407779" cy="12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AAE213-F258-40CE-9ECB-3C1B56B1D05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961345" y="2754845"/>
            <a:ext cx="1466169" cy="674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7ECF2F-5C6F-D676-10DF-B5812DF65A5D}"/>
              </a:ext>
            </a:extLst>
          </p:cNvPr>
          <p:cNvCxnSpPr>
            <a:cxnSpLocks/>
            <a:stCxn id="67" idx="3"/>
            <a:endCxn id="20" idx="1"/>
          </p:cNvCxnSpPr>
          <p:nvPr/>
        </p:nvCxnSpPr>
        <p:spPr>
          <a:xfrm flipV="1">
            <a:off x="8946800" y="3429000"/>
            <a:ext cx="480714" cy="8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7AC6F36-83B0-3281-234B-5C1464370786}"/>
              </a:ext>
            </a:extLst>
          </p:cNvPr>
          <p:cNvSpPr txBox="1"/>
          <p:nvPr/>
        </p:nvSpPr>
        <p:spPr>
          <a:xfrm>
            <a:off x="7017238" y="3244092"/>
            <a:ext cx="924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pose 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705B0B4-85AB-2ED1-28A2-6798B689010D}"/>
              </a:ext>
            </a:extLst>
          </p:cNvPr>
          <p:cNvGrpSpPr/>
          <p:nvPr/>
        </p:nvGrpSpPr>
        <p:grpSpPr>
          <a:xfrm>
            <a:off x="17894" y="3379838"/>
            <a:ext cx="1007705" cy="587829"/>
            <a:chOff x="3918858" y="2453951"/>
            <a:chExt cx="1502228" cy="97504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5538003-A37C-B3AE-3789-31F0F81FAE87}"/>
                </a:ext>
              </a:extLst>
            </p:cNvPr>
            <p:cNvSpPr/>
            <p:nvPr/>
          </p:nvSpPr>
          <p:spPr>
            <a:xfrm>
              <a:off x="3918858" y="2453951"/>
              <a:ext cx="1502228" cy="975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Walk with solid fill">
              <a:extLst>
                <a:ext uri="{FF2B5EF4-FFF2-40B4-BE49-F238E27FC236}">
                  <a16:creationId xmlns:a16="http://schemas.microsoft.com/office/drawing/2014/main" id="{560109F4-9C37-8E85-8EFB-940A60718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1453" y="2453951"/>
              <a:ext cx="914400" cy="914400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A4F5BFA-2ADC-591B-1045-BEC35E944D3F}"/>
              </a:ext>
            </a:extLst>
          </p:cNvPr>
          <p:cNvSpPr/>
          <p:nvPr/>
        </p:nvSpPr>
        <p:spPr>
          <a:xfrm>
            <a:off x="1435215" y="3379838"/>
            <a:ext cx="1007705" cy="587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Run with solid fill">
            <a:extLst>
              <a:ext uri="{FF2B5EF4-FFF2-40B4-BE49-F238E27FC236}">
                <a16:creationId xmlns:a16="http://schemas.microsoft.com/office/drawing/2014/main" id="{D2F31CA6-ED54-81F2-8CCC-5BE82D2F7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0962" y="3339784"/>
            <a:ext cx="631371" cy="63137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627221E-BF10-0B76-E663-610003977FB5}"/>
              </a:ext>
            </a:extLst>
          </p:cNvPr>
          <p:cNvSpPr txBox="1"/>
          <p:nvPr/>
        </p:nvSpPr>
        <p:spPr>
          <a:xfrm>
            <a:off x="1027323" y="3339784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0DA1A9-2CEC-6AA4-AEDA-11BF147AA845}"/>
              </a:ext>
            </a:extLst>
          </p:cNvPr>
          <p:cNvSpPr txBox="1"/>
          <p:nvPr/>
        </p:nvSpPr>
        <p:spPr>
          <a:xfrm>
            <a:off x="46981" y="3010506"/>
            <a:ext cx="1129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 frame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5B71D1-4E52-92E0-1D69-5A9A0970E6F9}"/>
              </a:ext>
            </a:extLst>
          </p:cNvPr>
          <p:cNvSpPr txBox="1"/>
          <p:nvPr/>
        </p:nvSpPr>
        <p:spPr>
          <a:xfrm>
            <a:off x="1345731" y="3037313"/>
            <a:ext cx="1134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 frame n</a:t>
            </a:r>
          </a:p>
        </p:txBody>
      </p:sp>
      <p:sp>
        <p:nvSpPr>
          <p:cNvPr id="109" name="Rectangle: Rounded Corners 42">
            <a:extLst>
              <a:ext uri="{FF2B5EF4-FFF2-40B4-BE49-F238E27FC236}">
                <a16:creationId xmlns:a16="http://schemas.microsoft.com/office/drawing/2014/main" id="{5BD63A13-C17D-7CA1-6DF3-3D4ABB54442F}"/>
              </a:ext>
            </a:extLst>
          </p:cNvPr>
          <p:cNvSpPr/>
          <p:nvPr/>
        </p:nvSpPr>
        <p:spPr>
          <a:xfrm>
            <a:off x="1282646" y="2426798"/>
            <a:ext cx="1221947" cy="600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FFmpeg</a:t>
            </a:r>
            <a:endParaRPr lang="en-US" sz="16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AEACD25-3736-FCB2-8752-89AAA0A60920}"/>
              </a:ext>
            </a:extLst>
          </p:cNvPr>
          <p:cNvCxnSpPr>
            <a:cxnSpLocks/>
            <a:stCxn id="43" idx="3"/>
            <a:endCxn id="56" idx="1"/>
          </p:cNvCxnSpPr>
          <p:nvPr/>
        </p:nvCxnSpPr>
        <p:spPr>
          <a:xfrm>
            <a:off x="4909514" y="4703561"/>
            <a:ext cx="480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9008B87-FF07-A2FC-4755-FD2D2206BBBC}"/>
              </a:ext>
            </a:extLst>
          </p:cNvPr>
          <p:cNvCxnSpPr>
            <a:cxnSpLocks/>
            <a:stCxn id="62" idx="3"/>
            <a:endCxn id="40" idx="1"/>
          </p:cNvCxnSpPr>
          <p:nvPr/>
        </p:nvCxnSpPr>
        <p:spPr>
          <a:xfrm flipV="1">
            <a:off x="2442920" y="3669561"/>
            <a:ext cx="322847" cy="4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 descr="A red and white flag with a white triangle&#10;&#10;AI-generated content may be incorrect.">
            <a:extLst>
              <a:ext uri="{FF2B5EF4-FFF2-40B4-BE49-F238E27FC236}">
                <a16:creationId xmlns:a16="http://schemas.microsoft.com/office/drawing/2014/main" id="{A13955E0-F379-7CD7-6DAB-09BFCCD5DB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" y="2409468"/>
            <a:ext cx="927371" cy="64046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CAB4FA63-61FA-4C69-BD60-4BE1D83C1EFC}"/>
              </a:ext>
            </a:extLst>
          </p:cNvPr>
          <p:cNvSpPr txBox="1"/>
          <p:nvPr/>
        </p:nvSpPr>
        <p:spPr>
          <a:xfrm>
            <a:off x="130086" y="1688134"/>
            <a:ext cx="881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Youtube</a:t>
            </a:r>
            <a:endParaRPr lang="en-US" sz="1400" dirty="0"/>
          </a:p>
          <a:p>
            <a:r>
              <a:rPr lang="en-US" sz="1400" dirty="0"/>
              <a:t>videos of</a:t>
            </a:r>
          </a:p>
          <a:p>
            <a:r>
              <a:rPr lang="en-US" sz="1400" dirty="0"/>
              <a:t>players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16CFA14-9DFA-66D1-B0A2-2DB9DE244E8A}"/>
              </a:ext>
            </a:extLst>
          </p:cNvPr>
          <p:cNvCxnSpPr>
            <a:cxnSpLocks/>
            <a:stCxn id="127" idx="3"/>
            <a:endCxn id="109" idx="1"/>
          </p:cNvCxnSpPr>
          <p:nvPr/>
        </p:nvCxnSpPr>
        <p:spPr>
          <a:xfrm flipV="1">
            <a:off x="982810" y="2727258"/>
            <a:ext cx="299836" cy="2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8B3AC4B-CA68-8A4A-5A13-5197EAD76E59}"/>
              </a:ext>
            </a:extLst>
          </p:cNvPr>
          <p:cNvCxnSpPr>
            <a:cxnSpLocks/>
          </p:cNvCxnSpPr>
          <p:nvPr/>
        </p:nvCxnSpPr>
        <p:spPr>
          <a:xfrm flipH="1">
            <a:off x="1007081" y="3027718"/>
            <a:ext cx="919194" cy="351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FDBC9BA-B87A-4C3B-EF6D-F8495F93BC1F}"/>
              </a:ext>
            </a:extLst>
          </p:cNvPr>
          <p:cNvCxnSpPr>
            <a:cxnSpLocks/>
            <a:endCxn id="90" idx="2"/>
          </p:cNvCxnSpPr>
          <p:nvPr/>
        </p:nvCxnSpPr>
        <p:spPr>
          <a:xfrm flipH="1">
            <a:off x="1912906" y="3027718"/>
            <a:ext cx="13369" cy="34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EC01C74-CDF0-993F-E11C-2D36F8EF36AB}"/>
              </a:ext>
            </a:extLst>
          </p:cNvPr>
          <p:cNvGrpSpPr/>
          <p:nvPr/>
        </p:nvGrpSpPr>
        <p:grpSpPr>
          <a:xfrm>
            <a:off x="3392593" y="5628903"/>
            <a:ext cx="462438" cy="477392"/>
            <a:chOff x="7305181" y="3562773"/>
            <a:chExt cx="462438" cy="477392"/>
          </a:xfrm>
        </p:grpSpPr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060AC7D-26FE-DD27-0AD0-612E07059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3874" y="3562773"/>
              <a:ext cx="213219" cy="3555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B52DEB5-89B3-802F-F778-32E4D8CE1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5181" y="3918303"/>
              <a:ext cx="1286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6F20E0C-34D2-B26C-43AE-81B721357226}"/>
                </a:ext>
              </a:extLst>
            </p:cNvPr>
            <p:cNvCxnSpPr>
              <a:cxnSpLocks/>
            </p:cNvCxnSpPr>
            <p:nvPr/>
          </p:nvCxnSpPr>
          <p:spPr>
            <a:xfrm>
              <a:off x="7491705" y="3797128"/>
              <a:ext cx="111889" cy="1032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9F64ADD-3EE1-EF89-D43D-44FE87E73FBA}"/>
                </a:ext>
              </a:extLst>
            </p:cNvPr>
            <p:cNvCxnSpPr>
              <a:cxnSpLocks/>
            </p:cNvCxnSpPr>
            <p:nvPr/>
          </p:nvCxnSpPr>
          <p:spPr>
            <a:xfrm>
              <a:off x="7603594" y="3897500"/>
              <a:ext cx="10185" cy="1426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D1F8AA-C316-DF56-8283-9716491AE02F}"/>
                </a:ext>
              </a:extLst>
            </p:cNvPr>
            <p:cNvCxnSpPr/>
            <p:nvPr/>
          </p:nvCxnSpPr>
          <p:spPr>
            <a:xfrm>
              <a:off x="7579541" y="3651885"/>
              <a:ext cx="135709" cy="742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C9FD082-C34A-6BCC-009C-939648833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1440" y="3651885"/>
              <a:ext cx="56179" cy="659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F035C2F-95F9-8A68-FC46-31A2CA29BF96}"/>
                </a:ext>
              </a:extLst>
            </p:cNvPr>
            <p:cNvCxnSpPr/>
            <p:nvPr/>
          </p:nvCxnSpPr>
          <p:spPr>
            <a:xfrm flipH="1">
              <a:off x="7478370" y="3651885"/>
              <a:ext cx="111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4D962EE-7178-A3E6-556C-9B507818B2C5}"/>
                </a:ext>
              </a:extLst>
            </p:cNvPr>
            <p:cNvCxnSpPr/>
            <p:nvPr/>
          </p:nvCxnSpPr>
          <p:spPr>
            <a:xfrm flipH="1">
              <a:off x="7431969" y="3646170"/>
              <a:ext cx="57831" cy="886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D97057F-24F8-DCD5-BC27-09EC6302F8B1}"/>
              </a:ext>
            </a:extLst>
          </p:cNvPr>
          <p:cNvSpPr txBox="1"/>
          <p:nvPr/>
        </p:nvSpPr>
        <p:spPr>
          <a:xfrm>
            <a:off x="2718323" y="5437732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9B1C3F5D-95F3-5BC6-A9A7-DC7794D3D3D6}"/>
              </a:ext>
            </a:extLst>
          </p:cNvPr>
          <p:cNvGrpSpPr/>
          <p:nvPr/>
        </p:nvGrpSpPr>
        <p:grpSpPr>
          <a:xfrm>
            <a:off x="2180051" y="5629040"/>
            <a:ext cx="296094" cy="428065"/>
            <a:chOff x="5863316" y="3562910"/>
            <a:chExt cx="296094" cy="428065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330E6E1-81E6-14A8-15D2-37CCEB8B6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7326" y="3562910"/>
              <a:ext cx="94537" cy="3391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42EC8F1-1015-62FB-539C-B0F9B96F57BB}"/>
                </a:ext>
              </a:extLst>
            </p:cNvPr>
            <p:cNvCxnSpPr/>
            <p:nvPr/>
          </p:nvCxnSpPr>
          <p:spPr>
            <a:xfrm flipH="1">
              <a:off x="5863316" y="3902054"/>
              <a:ext cx="86668" cy="889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38E1E4-CFC6-1C7D-41C8-DE785B31FA11}"/>
                </a:ext>
              </a:extLst>
            </p:cNvPr>
            <p:cNvCxnSpPr/>
            <p:nvPr/>
          </p:nvCxnSpPr>
          <p:spPr>
            <a:xfrm>
              <a:off x="6020279" y="3646170"/>
              <a:ext cx="78226" cy="886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8B766D-5436-781F-6025-8EC561E72F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7011" y="3734823"/>
              <a:ext cx="62399" cy="297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C0E927-CF43-10A8-32C6-6426903FFEB0}"/>
                </a:ext>
              </a:extLst>
            </p:cNvPr>
            <p:cNvCxnSpPr/>
            <p:nvPr/>
          </p:nvCxnSpPr>
          <p:spPr>
            <a:xfrm flipH="1">
              <a:off x="5930538" y="3646170"/>
              <a:ext cx="97076" cy="233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D948C4A-0FF4-E521-7882-3022FB235AC4}"/>
                </a:ext>
              </a:extLst>
            </p:cNvPr>
            <p:cNvCxnSpPr/>
            <p:nvPr/>
          </p:nvCxnSpPr>
          <p:spPr>
            <a:xfrm flipH="1">
              <a:off x="5897836" y="3666801"/>
              <a:ext cx="28837" cy="68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C100719-83F0-3598-613A-FAA56E1CB1EE}"/>
                </a:ext>
              </a:extLst>
            </p:cNvPr>
            <p:cNvCxnSpPr>
              <a:cxnSpLocks/>
            </p:cNvCxnSpPr>
            <p:nvPr/>
          </p:nvCxnSpPr>
          <p:spPr>
            <a:xfrm>
              <a:off x="5975429" y="3794233"/>
              <a:ext cx="108233" cy="724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24912FD-A09A-87B0-0331-D01C7EB47DCB}"/>
                </a:ext>
              </a:extLst>
            </p:cNvPr>
            <p:cNvCxnSpPr>
              <a:cxnSpLocks/>
            </p:cNvCxnSpPr>
            <p:nvPr/>
          </p:nvCxnSpPr>
          <p:spPr>
            <a:xfrm>
              <a:off x="6085051" y="3866694"/>
              <a:ext cx="8150" cy="1012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08673D71-BC95-EC86-A6CF-AFA6226C8F8E}"/>
              </a:ext>
            </a:extLst>
          </p:cNvPr>
          <p:cNvSpPr txBox="1"/>
          <p:nvPr/>
        </p:nvSpPr>
        <p:spPr>
          <a:xfrm>
            <a:off x="1983733" y="5305698"/>
            <a:ext cx="1159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ref pose 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525DFA5-4B67-1828-0CF1-E5C98D6C8FD7}"/>
              </a:ext>
            </a:extLst>
          </p:cNvPr>
          <p:cNvSpPr txBox="1"/>
          <p:nvPr/>
        </p:nvSpPr>
        <p:spPr>
          <a:xfrm>
            <a:off x="3231649" y="5310222"/>
            <a:ext cx="1131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ref pose n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52DD952-2529-CC9F-6095-0AA76A7A2B35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970253" y="5816270"/>
            <a:ext cx="1621595" cy="1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26CD9F58-35BB-E99F-6AA7-A8EF7AB2E895}"/>
              </a:ext>
            </a:extLst>
          </p:cNvPr>
          <p:cNvSpPr txBox="1"/>
          <p:nvPr/>
        </p:nvSpPr>
        <p:spPr>
          <a:xfrm>
            <a:off x="4224906" y="5819853"/>
            <a:ext cx="1098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Store reference poses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12CC9D3-FFD6-FECF-36F2-04994EF27AD9}"/>
              </a:ext>
            </a:extLst>
          </p:cNvPr>
          <p:cNvCxnSpPr>
            <a:stCxn id="43" idx="1"/>
          </p:cNvCxnSpPr>
          <p:nvPr/>
        </p:nvCxnSpPr>
        <p:spPr>
          <a:xfrm flipH="1">
            <a:off x="2292531" y="4703561"/>
            <a:ext cx="7088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567DD319-DB82-7373-D792-A853BC44649E}"/>
              </a:ext>
            </a:extLst>
          </p:cNvPr>
          <p:cNvCxnSpPr>
            <a:cxnSpLocks/>
          </p:cNvCxnSpPr>
          <p:nvPr/>
        </p:nvCxnSpPr>
        <p:spPr>
          <a:xfrm>
            <a:off x="2294349" y="4693698"/>
            <a:ext cx="15240" cy="658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1BB471A-BB30-0EC0-DF7F-6EBF1E1C572C}"/>
              </a:ext>
            </a:extLst>
          </p:cNvPr>
          <p:cNvGrpSpPr/>
          <p:nvPr/>
        </p:nvGrpSpPr>
        <p:grpSpPr>
          <a:xfrm>
            <a:off x="10279094" y="3000471"/>
            <a:ext cx="751903" cy="930397"/>
            <a:chOff x="5863316" y="3562910"/>
            <a:chExt cx="296094" cy="428065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767C78C-0E80-F1BB-A330-B3E9B7BA0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7326" y="3562910"/>
              <a:ext cx="94537" cy="3391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CD2875C-704D-7FCB-86FA-8D4A4BB282EF}"/>
                </a:ext>
              </a:extLst>
            </p:cNvPr>
            <p:cNvCxnSpPr/>
            <p:nvPr/>
          </p:nvCxnSpPr>
          <p:spPr>
            <a:xfrm flipH="1">
              <a:off x="5863316" y="3902054"/>
              <a:ext cx="86668" cy="889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81B29F8-E17B-05C3-3396-ED7D32C8C5A3}"/>
                </a:ext>
              </a:extLst>
            </p:cNvPr>
            <p:cNvCxnSpPr/>
            <p:nvPr/>
          </p:nvCxnSpPr>
          <p:spPr>
            <a:xfrm>
              <a:off x="6020279" y="3646170"/>
              <a:ext cx="78226" cy="886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DF7B2E5-87A8-1863-DB47-96965BE49594}"/>
                </a:ext>
              </a:extLst>
            </p:cNvPr>
            <p:cNvCxnSpPr>
              <a:cxnSpLocks/>
            </p:cNvCxnSpPr>
            <p:nvPr/>
          </p:nvCxnSpPr>
          <p:spPr>
            <a:xfrm>
              <a:off x="6097011" y="3734823"/>
              <a:ext cx="62399" cy="297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F8A2E21-46AA-4338-3F71-C05D1E193DBB}"/>
                </a:ext>
              </a:extLst>
            </p:cNvPr>
            <p:cNvCxnSpPr/>
            <p:nvPr/>
          </p:nvCxnSpPr>
          <p:spPr>
            <a:xfrm flipH="1">
              <a:off x="5930538" y="3646170"/>
              <a:ext cx="97076" cy="2339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21177FC-0B46-6AB8-76D2-5289CB0ECD51}"/>
                </a:ext>
              </a:extLst>
            </p:cNvPr>
            <p:cNvCxnSpPr/>
            <p:nvPr/>
          </p:nvCxnSpPr>
          <p:spPr>
            <a:xfrm flipH="1">
              <a:off x="5897836" y="3666801"/>
              <a:ext cx="28837" cy="680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C725AB7-04C8-DE72-0876-0295473A204A}"/>
                </a:ext>
              </a:extLst>
            </p:cNvPr>
            <p:cNvCxnSpPr>
              <a:cxnSpLocks/>
            </p:cNvCxnSpPr>
            <p:nvPr/>
          </p:nvCxnSpPr>
          <p:spPr>
            <a:xfrm>
              <a:off x="5975429" y="3794233"/>
              <a:ext cx="108233" cy="724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614DE8-D401-A7B6-637C-C45B5BDACCCE}"/>
                </a:ext>
              </a:extLst>
            </p:cNvPr>
            <p:cNvCxnSpPr>
              <a:cxnSpLocks/>
            </p:cNvCxnSpPr>
            <p:nvPr/>
          </p:nvCxnSpPr>
          <p:spPr>
            <a:xfrm>
              <a:off x="6085051" y="3866694"/>
              <a:ext cx="8150" cy="1012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150A77A7-E60F-ABFE-31F7-885369343826}"/>
              </a:ext>
            </a:extLst>
          </p:cNvPr>
          <p:cNvSpPr txBox="1"/>
          <p:nvPr/>
        </p:nvSpPr>
        <p:spPr>
          <a:xfrm>
            <a:off x="9567639" y="4275032"/>
            <a:ext cx="2478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Yellow – player’s poses</a:t>
            </a:r>
          </a:p>
          <a:p>
            <a:r>
              <a:rPr lang="en-US" dirty="0"/>
              <a:t>Red – reference poses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5A8B4D8-6556-50E1-C369-1EDD93C96C11}"/>
              </a:ext>
            </a:extLst>
          </p:cNvPr>
          <p:cNvCxnSpPr>
            <a:stCxn id="57" idx="2"/>
          </p:cNvCxnSpPr>
          <p:nvPr/>
        </p:nvCxnSpPr>
        <p:spPr>
          <a:xfrm>
            <a:off x="521747" y="3967667"/>
            <a:ext cx="1650586" cy="18682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5FC8425-4CA2-2BCE-9B2D-BC7B8A3D8A7B}"/>
              </a:ext>
            </a:extLst>
          </p:cNvPr>
          <p:cNvCxnSpPr/>
          <p:nvPr/>
        </p:nvCxnSpPr>
        <p:spPr>
          <a:xfrm>
            <a:off x="1853502" y="3948032"/>
            <a:ext cx="1650586" cy="186823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498DDD1-0C22-F41A-0D38-029DBE634AC4}"/>
              </a:ext>
            </a:extLst>
          </p:cNvPr>
          <p:cNvCxnSpPr/>
          <p:nvPr/>
        </p:nvCxnSpPr>
        <p:spPr>
          <a:xfrm>
            <a:off x="5834726" y="3041785"/>
            <a:ext cx="6315" cy="2859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83FE687-5FB1-DCB2-7CFA-4F498103F572}"/>
              </a:ext>
            </a:extLst>
          </p:cNvPr>
          <p:cNvCxnSpPr/>
          <p:nvPr/>
        </p:nvCxnSpPr>
        <p:spPr>
          <a:xfrm>
            <a:off x="7417225" y="3047335"/>
            <a:ext cx="6315" cy="2859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9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693-FF2E-4F5C-24AA-B6D3FDDF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6" y="137694"/>
            <a:ext cx="10770704" cy="821635"/>
          </a:xfrm>
        </p:spPr>
        <p:txBody>
          <a:bodyPr>
            <a:normAutofit/>
          </a:bodyPr>
          <a:lstStyle/>
          <a:p>
            <a:r>
              <a:rPr lang="en-US" sz="4000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C929-CFA4-1F97-52C3-F89924508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6" y="1073430"/>
            <a:ext cx="10770704" cy="4825241"/>
          </a:xfrm>
        </p:spPr>
        <p:txBody>
          <a:bodyPr>
            <a:noAutofit/>
          </a:bodyPr>
          <a:lstStyle/>
          <a:p>
            <a:r>
              <a:rPr lang="en-US" sz="2400" dirty="0" err="1"/>
              <a:t>PoseScreen</a:t>
            </a:r>
            <a:r>
              <a:rPr lang="en-US" sz="2400" dirty="0"/>
              <a:t> uses </a:t>
            </a:r>
            <a:r>
              <a:rPr lang="en-US" sz="2400" b="1" dirty="0"/>
              <a:t>react-native-vision-camera</a:t>
            </a:r>
            <a:r>
              <a:rPr lang="en-US" sz="2400" dirty="0"/>
              <a:t> to capture video from the device’s camera and processes it frame by frame using the </a:t>
            </a:r>
            <a:r>
              <a:rPr lang="en-US" sz="2400" dirty="0" err="1"/>
              <a:t>useFrameProcessor</a:t>
            </a:r>
            <a:r>
              <a:rPr lang="en-US" sz="2400" dirty="0"/>
              <a:t>(frame) hook.</a:t>
            </a:r>
          </a:p>
          <a:p>
            <a:r>
              <a:rPr lang="en-US" sz="2400" dirty="0" err="1"/>
              <a:t>useFrameProcessor</a:t>
            </a:r>
            <a:r>
              <a:rPr lang="en-US" sz="2400" dirty="0"/>
              <a:t> calls </a:t>
            </a:r>
            <a:r>
              <a:rPr lang="en-US" sz="2400" dirty="0" err="1"/>
              <a:t>detectPose</a:t>
            </a:r>
            <a:r>
              <a:rPr lang="en-US" sz="2400" dirty="0"/>
              <a:t>(frame), which invokes native code that uses </a:t>
            </a:r>
            <a:r>
              <a:rPr lang="en-US" sz="2400" b="1" dirty="0"/>
              <a:t>Google’s </a:t>
            </a:r>
            <a:r>
              <a:rPr lang="en-US" sz="2400" b="1" dirty="0" err="1"/>
              <a:t>MLKit</a:t>
            </a:r>
            <a:r>
              <a:rPr lang="en-US" sz="2400" b="1" dirty="0"/>
              <a:t> Pose Detection</a:t>
            </a:r>
            <a:r>
              <a:rPr lang="en-US" sz="2400" dirty="0"/>
              <a:t> to return pose data for each frame.</a:t>
            </a:r>
          </a:p>
          <a:p>
            <a:r>
              <a:rPr lang="en-US" sz="2400" dirty="0"/>
              <a:t>The </a:t>
            </a:r>
            <a:r>
              <a:rPr lang="en-US" sz="2400" b="1" dirty="0"/>
              <a:t>Camera</a:t>
            </a:r>
            <a:r>
              <a:rPr lang="en-US" sz="2400" dirty="0"/>
              <a:t> component from react-native-vision-camera is used to display the live video feed on the screen.</a:t>
            </a:r>
          </a:p>
          <a:p>
            <a:r>
              <a:rPr lang="en-US" sz="2400" b="1" dirty="0" err="1"/>
              <a:t>Skia</a:t>
            </a:r>
            <a:r>
              <a:rPr lang="en-US" sz="2400" dirty="0"/>
              <a:t> or </a:t>
            </a:r>
            <a:r>
              <a:rPr lang="en-US" sz="2400" b="1" dirty="0"/>
              <a:t>SVG</a:t>
            </a:r>
            <a:r>
              <a:rPr lang="en-US" sz="2400" dirty="0"/>
              <a:t> is used to draw the detected poses over the video in real time.</a:t>
            </a:r>
          </a:p>
          <a:p>
            <a:r>
              <a:rPr lang="en-US" sz="2400" dirty="0"/>
              <a:t>Reference poses are retrieved from the phone’s local storage using the SQLite database API, and they are drawn on the screen alongside the live poses.</a:t>
            </a:r>
          </a:p>
          <a:p>
            <a:r>
              <a:rPr lang="en-US" sz="2400" dirty="0"/>
              <a:t>Offline, a script scrapes YouTube videos of professional players. It uses </a:t>
            </a:r>
            <a:r>
              <a:rPr lang="en-US" sz="2400" b="1" dirty="0" err="1"/>
              <a:t>FFmpeg</a:t>
            </a:r>
            <a:r>
              <a:rPr lang="en-US" sz="2400" dirty="0"/>
              <a:t> to extract video frames, then applies the same pose detection process to generate reference poses, which are stored in the SQLite database on the phone.</a:t>
            </a:r>
          </a:p>
        </p:txBody>
      </p:sp>
    </p:spTree>
    <p:extLst>
      <p:ext uri="{BB962C8B-B14F-4D97-AF65-F5344CB8AC3E}">
        <p14:creationId xmlns:p14="http://schemas.microsoft.com/office/powerpoint/2010/main" val="240390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2E9A-088C-CFB5-F22B-F368CD4B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5" y="44760"/>
            <a:ext cx="10515600" cy="882892"/>
          </a:xfrm>
        </p:spPr>
        <p:txBody>
          <a:bodyPr>
            <a:normAutofit/>
          </a:bodyPr>
          <a:lstStyle/>
          <a:p>
            <a:r>
              <a:rPr lang="en-US" sz="4000" dirty="0"/>
              <a:t>Google’s </a:t>
            </a:r>
            <a:r>
              <a:rPr lang="en-US" sz="4000" dirty="0" err="1"/>
              <a:t>MLKit</a:t>
            </a:r>
            <a:r>
              <a:rPr lang="en-US" sz="4000" dirty="0"/>
              <a:t> Pose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45CB-4AD4-8F9B-53B6-BAD9F365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5" y="1020418"/>
            <a:ext cx="10638182" cy="4232068"/>
          </a:xfrm>
        </p:spPr>
        <p:txBody>
          <a:bodyPr>
            <a:normAutofit/>
          </a:bodyPr>
          <a:lstStyle/>
          <a:p>
            <a:r>
              <a:rPr lang="en-US" sz="2400" dirty="0"/>
              <a:t>See the </a:t>
            </a:r>
            <a:r>
              <a:rPr lang="en-US" sz="2400" dirty="0">
                <a:hlinkClick r:id="rId3"/>
              </a:rPr>
              <a:t>blog</a:t>
            </a:r>
            <a:endParaRPr lang="en-US" sz="2400" dirty="0"/>
          </a:p>
          <a:p>
            <a:r>
              <a:rPr lang="en-US" sz="2400" dirty="0"/>
              <a:t>The first image is passed to </a:t>
            </a:r>
            <a:r>
              <a:rPr lang="en-US" sz="2400" b="1" dirty="0"/>
              <a:t>Pose detector </a:t>
            </a:r>
            <a:r>
              <a:rPr lang="en-US" sz="2400" dirty="0"/>
              <a:t>which identifies the </a:t>
            </a:r>
            <a:r>
              <a:rPr lang="en-US" sz="2400" dirty="0">
                <a:hlinkClick r:id="rId4"/>
              </a:rPr>
              <a:t>face</a:t>
            </a:r>
            <a:r>
              <a:rPr lang="en-US" sz="2400" dirty="0"/>
              <a:t>. It is then passed to Pose Tracker to calculate the initial pose. This pose serves as the reference for all subsequent poses.</a:t>
            </a:r>
          </a:p>
          <a:p>
            <a:r>
              <a:rPr lang="en-US" sz="2400" dirty="0"/>
              <a:t>All remaining images are passed directly to the Pose Tracker to calculate their corresponding poses based on this reference.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037C48-B701-6CF5-1325-BF4BC692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146" y="3691282"/>
            <a:ext cx="52197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50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0EBC-A646-C4A1-79FE-6E2691461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113335"/>
            <a:ext cx="10515600" cy="801066"/>
          </a:xfrm>
        </p:spPr>
        <p:txBody>
          <a:bodyPr>
            <a:normAutofit/>
          </a:bodyPr>
          <a:lstStyle/>
          <a:p>
            <a:r>
              <a:rPr lang="en-US" sz="4000" dirty="0"/>
              <a:t>Face Detection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25887-5469-D153-F877-288E9BFBAA00}"/>
              </a:ext>
            </a:extLst>
          </p:cNvPr>
          <p:cNvSpPr txBox="1">
            <a:spLocks/>
          </p:cNvSpPr>
          <p:nvPr/>
        </p:nvSpPr>
        <p:spPr>
          <a:xfrm>
            <a:off x="427383" y="1110008"/>
            <a:ext cx="7592152" cy="4946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See the </a:t>
            </a:r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/>
              <a:t>Look for face in the image or video frame</a:t>
            </a:r>
          </a:p>
          <a:p>
            <a:r>
              <a:rPr lang="en-US" dirty="0"/>
              <a:t>Find key points on the face (called landmarks) like:</a:t>
            </a:r>
          </a:p>
          <a:p>
            <a:pPr lvl="1"/>
            <a:r>
              <a:rPr lang="en-US" dirty="0"/>
              <a:t>Eyes</a:t>
            </a:r>
          </a:p>
          <a:p>
            <a:pPr lvl="1"/>
            <a:r>
              <a:rPr lang="en-US" dirty="0"/>
              <a:t>Nose</a:t>
            </a:r>
          </a:p>
          <a:p>
            <a:pPr lvl="1"/>
            <a:r>
              <a:rPr lang="en-US" dirty="0"/>
              <a:t>Mouth</a:t>
            </a:r>
          </a:p>
          <a:p>
            <a:pPr lvl="1"/>
            <a:r>
              <a:rPr lang="en-US" dirty="0"/>
              <a:t>Ears</a:t>
            </a:r>
          </a:p>
          <a:p>
            <a:pPr lvl="1"/>
            <a:r>
              <a:rPr lang="en-US" dirty="0"/>
              <a:t>…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Optionally, calculate points around each detected landmarks</a:t>
            </a:r>
          </a:p>
          <a:p>
            <a:r>
              <a:rPr lang="en-US" dirty="0"/>
              <a:t>Draw a rectangle bound box around each detected face</a:t>
            </a:r>
          </a:p>
          <a:p>
            <a:r>
              <a:rPr lang="en-US" dirty="0"/>
              <a:t>Use CNN for face detection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52EF89-EF09-385E-DFE8-28A64927052F}"/>
              </a:ext>
            </a:extLst>
          </p:cNvPr>
          <p:cNvGrpSpPr/>
          <p:nvPr/>
        </p:nvGrpSpPr>
        <p:grpSpPr>
          <a:xfrm>
            <a:off x="8384041" y="1357662"/>
            <a:ext cx="3007671" cy="3162516"/>
            <a:chOff x="7333717" y="1332948"/>
            <a:chExt cx="3007671" cy="3162516"/>
          </a:xfrm>
        </p:grpSpPr>
        <p:pic>
          <p:nvPicPr>
            <p:cNvPr id="7" name="Picture 6" descr="A person smiling with a red square and blue lines around his face&#10;&#10;AI-generated content may be incorrect.">
              <a:extLst>
                <a:ext uri="{FF2B5EF4-FFF2-40B4-BE49-F238E27FC236}">
                  <a16:creationId xmlns:a16="http://schemas.microsoft.com/office/drawing/2014/main" id="{F55D2926-B2B6-57AF-BD66-41FDF789A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717" y="1332948"/>
              <a:ext cx="3007671" cy="28547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B89914-D389-786C-3DED-4448386AB229}"/>
                </a:ext>
              </a:extLst>
            </p:cNvPr>
            <p:cNvSpPr txBox="1"/>
            <p:nvPr/>
          </p:nvSpPr>
          <p:spPr>
            <a:xfrm>
              <a:off x="7333717" y="4187687"/>
              <a:ext cx="2425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Copyright Google®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63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936B-79D7-6329-45F4-CC13BB51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CB02-4ECD-3926-0916-103F2B8E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113335"/>
            <a:ext cx="10515600" cy="801066"/>
          </a:xfrm>
        </p:spPr>
        <p:txBody>
          <a:bodyPr>
            <a:normAutofit/>
          </a:bodyPr>
          <a:lstStyle/>
          <a:p>
            <a:r>
              <a:rPr lang="en-US" sz="4000" dirty="0"/>
              <a:t>Pose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566CC-0310-18CF-FC1F-BBD1886F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37729"/>
            <a:ext cx="7643191" cy="4946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 for the person and location in the image or video frame</a:t>
            </a:r>
          </a:p>
          <a:p>
            <a:r>
              <a:rPr lang="en-US" dirty="0"/>
              <a:t>Find key locations of 33 key body points (called landmarks) like:</a:t>
            </a:r>
          </a:p>
          <a:p>
            <a:pPr lvl="1"/>
            <a:r>
              <a:rPr lang="en-US" dirty="0"/>
              <a:t>Head and face points</a:t>
            </a:r>
          </a:p>
          <a:p>
            <a:pPr lvl="1"/>
            <a:r>
              <a:rPr lang="en-US" dirty="0"/>
              <a:t>Shoulders, elbows, wrists</a:t>
            </a:r>
          </a:p>
          <a:p>
            <a:pPr lvl="1"/>
            <a:r>
              <a:rPr lang="en-US" dirty="0"/>
              <a:t>Torse (hips) and lower body (knees, ankles, heels, toes_</a:t>
            </a:r>
          </a:p>
          <a:p>
            <a:r>
              <a:rPr lang="en-US" dirty="0"/>
              <a:t>Each landmark comes with X, Y coordinates, confidence score (0-1) and less precise Z coordinate for relative depth</a:t>
            </a:r>
          </a:p>
          <a:p>
            <a:r>
              <a:rPr lang="en-US" dirty="0"/>
              <a:t>Use CNN models for feature extraction such as detecting edges, shapes, body parts and joints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6009D4-547C-21E2-C24F-26481A508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488" y="937729"/>
            <a:ext cx="2325327" cy="40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63C467-61EE-1EEC-FB57-3ECAF295125D}"/>
              </a:ext>
            </a:extLst>
          </p:cNvPr>
          <p:cNvSpPr txBox="1"/>
          <p:nvPr/>
        </p:nvSpPr>
        <p:spPr>
          <a:xfrm>
            <a:off x="8930577" y="4936710"/>
            <a:ext cx="242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Copyright Google®</a:t>
            </a:r>
          </a:p>
        </p:txBody>
      </p:sp>
    </p:spTree>
    <p:extLst>
      <p:ext uri="{BB962C8B-B14F-4D97-AF65-F5344CB8AC3E}">
        <p14:creationId xmlns:p14="http://schemas.microsoft.com/office/powerpoint/2010/main" val="248922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449</Words>
  <Application>Microsoft Macintosh PowerPoint</Application>
  <PresentationFormat>Widescreen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Coaching</vt:lpstr>
      <vt:lpstr>How it works</vt:lpstr>
      <vt:lpstr>Google’s MLKit Pose Detection</vt:lpstr>
      <vt:lpstr>Face Detection</vt:lpstr>
      <vt:lpstr>Pose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Dzung Tran</dc:creator>
  <cp:lastModifiedBy>Dzung Tran</cp:lastModifiedBy>
  <cp:revision>4</cp:revision>
  <dcterms:created xsi:type="dcterms:W3CDTF">2025-07-01T17:06:11Z</dcterms:created>
  <dcterms:modified xsi:type="dcterms:W3CDTF">2025-07-05T18:05:34Z</dcterms:modified>
</cp:coreProperties>
</file>