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725"/>
  </p:normalViewPr>
  <p:slideViewPr>
    <p:cSldViewPr snapToGrid="0">
      <p:cViewPr varScale="1">
        <p:scale>
          <a:sx n="91" d="100"/>
          <a:sy n="91" d="100"/>
        </p:scale>
        <p:origin x="19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A1DB-E8A4-61E1-7C3F-4FBBFDF4E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85E848-1267-07CC-D416-978F22290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7A9B8-1593-AC93-68AB-E3BDC2BA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AE28B-B9F8-9121-366D-A7CC7FF22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20DB5-7EEA-7DCB-1C53-8463774D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3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7194-CE83-BEE4-1035-F721B4397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C4BFB-47A1-96DB-FC78-4A1B6FDAC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5C99-EB73-74F1-5BFF-4C363A1D3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F51BA-54E0-1FF7-EC46-EDA96BCC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BA578-211F-60F5-8025-BA63DE3F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68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55CC7E-902C-8201-5684-535F55CC6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88A9D1-3EFF-41EB-BCB0-18D79FAB1A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2249E-A4D4-5A2A-0860-2449FDDFD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23384-AFCE-0ED9-1FE1-A3DE04D4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02049-FF57-E546-0490-1106087B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4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03769-4531-4D4B-B6FC-86913AE4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C7C4F-B4F6-DF18-6ECF-59FC1101B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6FAD1-4FE5-0D8E-9E19-B69C83A4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17B2-CFC3-E5EB-8764-EDD7AAE04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EB891-942B-6142-393F-7E88ACA8B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6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F6D2-A150-0CB1-B850-C0B5DD46B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062C7-8F58-71F8-EC1A-216141446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4FF9D-A081-307B-C764-C25DA328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B4D091-6365-AF95-8074-E27F86B9E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8C087-C2C0-8469-A78B-BDAAFD993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5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78999-57FB-E97B-AD6A-62D230DE2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C00A8-6225-537E-533B-26604A211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AF5DFA-73B0-B185-BFD3-F2DAFA62E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4FC92-BF15-E38C-B02E-DBA6AEC5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35DF5-21EA-18A8-1367-76026E96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9B880-6BEF-A8B4-1A60-936EE6C1B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C047B-C0A0-D58E-0E85-9D0A759BB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29230-BD85-DE06-F0A8-E9F00E4FA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8E496F-B082-645D-530D-8EFC0C371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9F207-35EC-3379-A313-AE634464B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7C7D4-48FE-CC72-73BC-32890E8ED6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9582D5-84E2-F473-8DE8-97031F92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BA416-1151-BCFC-93D0-0E83705AF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C2284D-5B41-5DFA-A4D3-5B2F0469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67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E5353-1D08-188D-806F-5DE9FCDF5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821930-E55E-432E-677A-1CF231B7D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5933D3-2F09-FDB3-8575-7FC3F8EC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722533-758E-5241-0386-EFB3BF163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24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8A2684-0735-4EF5-23CF-20D0FD8F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DE99B-BC83-E353-6830-071B177A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5BAD3-164C-A0CD-EB74-ABDA664C9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EAC2F-69DC-DCCD-5EF6-9A07E9C6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1C6B-5E18-DEA4-FFDF-EDE9C0EC0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4AD632-E706-9F9E-C3BB-745F92F72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5FAD72-1A9F-1180-DCF7-38AAC9242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85663-9B4A-353A-7F15-15BE74B6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C40AC-945A-34E9-5675-D16C08D4C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26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E80A8-C131-3F23-2227-9EA79F088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9BC093-DDF0-77D9-921F-0EB45CE9B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C63AC-C601-9786-0AFF-5A1C217BD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8E496-BEE0-B2CB-BCFD-FC3738CC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78BD0-A98B-6D6F-D9D8-DFA42E82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7F95-891F-A84D-81C3-C44B0C8A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5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8F1738-8F2B-51A0-B051-37581DDFE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E861AF-AAA2-F297-8050-8FDE9396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2A5E0-681D-ED29-5F89-A971D2958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6076C5-0B17-0947-8D21-11497D6530AC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680FA-E9FB-6347-7C68-B85BDE2335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1C1065-AC98-4611-4923-1828D1A86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4770A-050C-C346-9476-411D4770CF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380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A0C3816-9B77-C111-15A3-38D92BAC4882}"/>
              </a:ext>
            </a:extLst>
          </p:cNvPr>
          <p:cNvSpPr/>
          <p:nvPr/>
        </p:nvSpPr>
        <p:spPr>
          <a:xfrm>
            <a:off x="3165233" y="211015"/>
            <a:ext cx="3784209" cy="6105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Young soccer players in action">
            <a:extLst>
              <a:ext uri="{FF2B5EF4-FFF2-40B4-BE49-F238E27FC236}">
                <a16:creationId xmlns:a16="http://schemas.microsoft.com/office/drawing/2014/main" id="{98608B70-624B-EFB8-66A5-BD587A9F5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33" y="506436"/>
            <a:ext cx="3120808" cy="2124222"/>
          </a:xfrm>
          <a:prstGeom prst="rect">
            <a:avLst/>
          </a:prstGeom>
        </p:spPr>
      </p:pic>
      <p:pic>
        <p:nvPicPr>
          <p:cNvPr id="9" name="Picture 8" descr="Young soccer players in action">
            <a:extLst>
              <a:ext uri="{FF2B5EF4-FFF2-40B4-BE49-F238E27FC236}">
                <a16:creationId xmlns:a16="http://schemas.microsoft.com/office/drawing/2014/main" id="{7CAFB2A0-3E3F-42CD-F7E4-361D4A0BC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33" y="2768990"/>
            <a:ext cx="3120808" cy="212422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B321DC1-42CE-B849-CBE9-6674535B3D2F}"/>
              </a:ext>
            </a:extLst>
          </p:cNvPr>
          <p:cNvSpPr/>
          <p:nvPr/>
        </p:nvSpPr>
        <p:spPr>
          <a:xfrm>
            <a:off x="3496933" y="5148775"/>
            <a:ext cx="1560404" cy="6471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Stroke Type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CD184BC-1E63-9091-16E2-E2FAA7269C8F}"/>
              </a:ext>
            </a:extLst>
          </p:cNvPr>
          <p:cNvSpPr/>
          <p:nvPr/>
        </p:nvSpPr>
        <p:spPr>
          <a:xfrm>
            <a:off x="5131747" y="5148775"/>
            <a:ext cx="1560404" cy="6471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Analyze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1BDB5D-80E6-F705-4A41-D0EFA7887563}"/>
              </a:ext>
            </a:extLst>
          </p:cNvPr>
          <p:cNvSpPr/>
          <p:nvPr/>
        </p:nvSpPr>
        <p:spPr>
          <a:xfrm>
            <a:off x="7693301" y="211015"/>
            <a:ext cx="3784209" cy="61053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265564-1D06-C81B-025E-D4B53804282B}"/>
              </a:ext>
            </a:extLst>
          </p:cNvPr>
          <p:cNvCxnSpPr/>
          <p:nvPr/>
        </p:nvCxnSpPr>
        <p:spPr>
          <a:xfrm flipV="1">
            <a:off x="6035040" y="3831101"/>
            <a:ext cx="1617785" cy="1641231"/>
          </a:xfrm>
          <a:prstGeom prst="straightConnector1">
            <a:avLst/>
          </a:prstGeom>
          <a:ln w="31750">
            <a:solidFill>
              <a:schemeClr val="accent1"/>
            </a:solidFill>
            <a:headEnd w="lg" len="me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Young soccer players in action">
            <a:extLst>
              <a:ext uri="{FF2B5EF4-FFF2-40B4-BE49-F238E27FC236}">
                <a16:creationId xmlns:a16="http://schemas.microsoft.com/office/drawing/2014/main" id="{B48629ED-AD9F-FF0F-6677-1791CF4AB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7144" y="400929"/>
            <a:ext cx="3301344" cy="5563771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52C80C9-8A5A-9100-FC7D-84857A60054B}"/>
              </a:ext>
            </a:extLst>
          </p:cNvPr>
          <p:cNvSpPr/>
          <p:nvPr/>
        </p:nvSpPr>
        <p:spPr>
          <a:xfrm>
            <a:off x="9355015" y="5303519"/>
            <a:ext cx="450167" cy="49237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1C1251-52F0-63D4-705E-A139D1C4F930}"/>
              </a:ext>
            </a:extLst>
          </p:cNvPr>
          <p:cNvSpPr txBox="1"/>
          <p:nvPr/>
        </p:nvSpPr>
        <p:spPr>
          <a:xfrm>
            <a:off x="8750105" y="6428935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VideoPlayer.tsx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D29344-154C-D202-8541-8462ED1CA55C}"/>
              </a:ext>
            </a:extLst>
          </p:cNvPr>
          <p:cNvSpPr txBox="1"/>
          <p:nvPr/>
        </p:nvSpPr>
        <p:spPr>
          <a:xfrm>
            <a:off x="4195690" y="6391979"/>
            <a:ext cx="1814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VideoScreen.tsx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F40881-A01E-0F9F-0158-B1F5D8D5341F}"/>
              </a:ext>
            </a:extLst>
          </p:cNvPr>
          <p:cNvSpPr txBox="1"/>
          <p:nvPr/>
        </p:nvSpPr>
        <p:spPr>
          <a:xfrm>
            <a:off x="17768" y="400929"/>
            <a:ext cx="310698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Stroke Type button, bring up a list of stroke type to select </a:t>
            </a:r>
          </a:p>
          <a:p>
            <a:pPr marL="342900" indent="-342900">
              <a:buAutoNum type="arabicPeriod"/>
            </a:pPr>
            <a:endParaRPr lang="en-US" dirty="0"/>
          </a:p>
          <a:p>
            <a:r>
              <a:rPr lang="en-US" dirty="0"/>
              <a:t>2. Restyle </a:t>
            </a:r>
            <a:r>
              <a:rPr lang="en-US" dirty="0" err="1"/>
              <a:t>VideoScreen</a:t>
            </a:r>
            <a:r>
              <a:rPr lang="en-US" dirty="0"/>
              <a:t> with vertical list of previous recorded videos</a:t>
            </a:r>
          </a:p>
          <a:p>
            <a:endParaRPr lang="en-US" dirty="0"/>
          </a:p>
          <a:p>
            <a:r>
              <a:rPr lang="en-US" dirty="0"/>
              <a:t>2. Analyze button brings up the </a:t>
            </a:r>
            <a:r>
              <a:rPr lang="en-US" dirty="0" err="1"/>
              <a:t>VideoPlayer.tsx</a:t>
            </a:r>
            <a:endParaRPr lang="en-US" dirty="0"/>
          </a:p>
          <a:p>
            <a:endParaRPr lang="en-US" dirty="0"/>
          </a:p>
          <a:p>
            <a:r>
              <a:rPr lang="en-US" dirty="0"/>
              <a:t>3. Move functionality in </a:t>
            </a:r>
            <a:r>
              <a:rPr lang="en-US" dirty="0" err="1"/>
              <a:t>PoseDraw.tsx</a:t>
            </a:r>
            <a:r>
              <a:rPr lang="en-US" dirty="0"/>
              <a:t> into </a:t>
            </a:r>
            <a:r>
              <a:rPr lang="en-US" dirty="0" err="1"/>
              <a:t>VideoPlayer.tsx</a:t>
            </a:r>
            <a:endParaRPr lang="en-US" dirty="0"/>
          </a:p>
          <a:p>
            <a:endParaRPr lang="en-US" dirty="0"/>
          </a:p>
          <a:p>
            <a:r>
              <a:rPr lang="en-US" dirty="0"/>
              <a:t>4. When the record button is pressed, </a:t>
            </a:r>
            <a:r>
              <a:rPr lang="en-US" dirty="0" err="1"/>
              <a:t>isRecording</a:t>
            </a:r>
            <a:r>
              <a:rPr lang="en-US" dirty="0"/>
              <a:t> is set, in </a:t>
            </a:r>
            <a:r>
              <a:rPr lang="en-US" dirty="0" err="1"/>
              <a:t>useFrameProcessor</a:t>
            </a:r>
            <a:r>
              <a:rPr lang="en-US" dirty="0"/>
              <a:t>, start </a:t>
            </a:r>
            <a:r>
              <a:rPr lang="en-US" dirty="0" err="1"/>
              <a:t>detectPose</a:t>
            </a:r>
            <a:r>
              <a:rPr lang="en-US" dirty="0"/>
              <a:t>, and when </a:t>
            </a:r>
            <a:r>
              <a:rPr lang="en-US" dirty="0" err="1"/>
              <a:t>isRecording</a:t>
            </a:r>
            <a:r>
              <a:rPr lang="en-US" dirty="0"/>
              <a:t> is false, then stop </a:t>
            </a:r>
            <a:r>
              <a:rPr lang="en-US" dirty="0" err="1"/>
              <a:t>detectPose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09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Dzung Tran</dc:creator>
  <cp:lastModifiedBy>Dzung Tran</cp:lastModifiedBy>
  <cp:revision>2</cp:revision>
  <dcterms:created xsi:type="dcterms:W3CDTF">2025-07-10T14:39:45Z</dcterms:created>
  <dcterms:modified xsi:type="dcterms:W3CDTF">2025-07-10T15:05:07Z</dcterms:modified>
</cp:coreProperties>
</file>