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roxima Nova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jv+7ALSLD63tK4Zb3/ngEFSwPN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bold.fntdata"/><Relationship Id="rId10" Type="http://schemas.openxmlformats.org/officeDocument/2006/relationships/font" Target="fonts/ProximaNova-regular.fntdata"/><Relationship Id="rId13" Type="http://schemas.openxmlformats.org/officeDocument/2006/relationships/font" Target="fonts/ProximaNova-boldItalic.fntdata"/><Relationship Id="rId12" Type="http://schemas.openxmlformats.org/officeDocument/2006/relationships/font" Target="fonts/ProximaNov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-2" y="-2"/>
            <a:ext cx="9143998" cy="5143498"/>
            <a:chOff x="63500" y="63500"/>
            <a:chExt cx="12192000" cy="6858000"/>
          </a:xfrm>
        </p:grpSpPr>
        <p:sp>
          <p:nvSpPr>
            <p:cNvPr id="89" name="Google Shape;89;p1"/>
            <p:cNvSpPr/>
            <p:nvPr/>
          </p:nvSpPr>
          <p:spPr>
            <a:xfrm>
              <a:off x="63500" y="63500"/>
              <a:ext cx="12170791" cy="6858000"/>
            </a:xfrm>
            <a:custGeom>
              <a:rect b="b" l="l" r="r" t="t"/>
              <a:pathLst>
                <a:path extrusionOk="0" h="6858000" w="12170791">
                  <a:moveTo>
                    <a:pt x="0" y="0"/>
                  </a:moveTo>
                  <a:lnTo>
                    <a:pt x="0" y="6858000"/>
                  </a:lnTo>
                  <a:lnTo>
                    <a:pt x="12170791" y="6858000"/>
                  </a:lnTo>
                  <a:lnTo>
                    <a:pt x="12170791" y="0"/>
                  </a:lnTo>
                  <a:close/>
                </a:path>
              </a:pathLst>
            </a:custGeom>
            <a:solidFill>
              <a:srgbClr val="F2F2F2">
                <a:alpha val="3137"/>
              </a:srgbClr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6159500" y="63500"/>
              <a:ext cx="6096000" cy="6858000"/>
            </a:xfrm>
            <a:custGeom>
              <a:rect b="b" l="l" r="r" t="t"/>
              <a:pathLst>
                <a:path extrusionOk="0" h="6858000" w="6096000">
                  <a:moveTo>
                    <a:pt x="0" y="0"/>
                  </a:moveTo>
                  <a:lnTo>
                    <a:pt x="6096000" y="0"/>
                  </a:lnTo>
                  <a:lnTo>
                    <a:pt x="6096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500112" y="4094607"/>
              <a:ext cx="1560195" cy="12700"/>
            </a:xfrm>
            <a:custGeom>
              <a:rect b="b" l="l" r="r" t="t"/>
              <a:pathLst>
                <a:path extrusionOk="0" h="12700" w="1560195">
                  <a:moveTo>
                    <a:pt x="0" y="0"/>
                  </a:moveTo>
                  <a:lnTo>
                    <a:pt x="1560195" y="0"/>
                  </a:lnTo>
                  <a:lnTo>
                    <a:pt x="1560195" y="1270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FFFFFF">
                <a:alpha val="23921"/>
              </a:srgbClr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7114413" y="4081907"/>
              <a:ext cx="470916" cy="38100"/>
            </a:xfrm>
            <a:custGeom>
              <a:rect b="b" l="l" r="r" t="t"/>
              <a:pathLst>
                <a:path extrusionOk="0" h="38100" w="470916">
                  <a:moveTo>
                    <a:pt x="0" y="0"/>
                  </a:moveTo>
                  <a:lnTo>
                    <a:pt x="470916" y="0"/>
                  </a:lnTo>
                  <a:lnTo>
                    <a:pt x="470916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"/>
          <p:cNvSpPr/>
          <p:nvPr/>
        </p:nvSpPr>
        <p:spPr>
          <a:xfrm>
            <a:off x="7465619" y="262076"/>
            <a:ext cx="1373543" cy="244880"/>
          </a:xfrm>
          <a:custGeom>
            <a:rect b="b" l="l" r="r" t="t"/>
            <a:pathLst>
              <a:path extrusionOk="0" h="326507" w="1831391">
                <a:moveTo>
                  <a:pt x="0" y="0"/>
                </a:moveTo>
                <a:lnTo>
                  <a:pt x="1831391" y="0"/>
                </a:lnTo>
                <a:lnTo>
                  <a:pt x="1831391" y="326508"/>
                </a:lnTo>
                <a:lnTo>
                  <a:pt x="0" y="3265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46082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046581" y="3239548"/>
            <a:ext cx="2097419" cy="1903952"/>
          </a:xfrm>
          <a:custGeom>
            <a:rect b="b" l="l" r="r" t="t"/>
            <a:pathLst>
              <a:path extrusionOk="0" h="2538603" w="2796559">
                <a:moveTo>
                  <a:pt x="0" y="0"/>
                </a:moveTo>
                <a:lnTo>
                  <a:pt x="2796559" y="0"/>
                </a:lnTo>
                <a:lnTo>
                  <a:pt x="2796559" y="2538603"/>
                </a:lnTo>
                <a:lnTo>
                  <a:pt x="0" y="25386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7767" l="0" r="-34138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1271" y="0"/>
            <a:ext cx="4572000" cy="5143500"/>
          </a:xfrm>
          <a:custGeom>
            <a:rect b="b" l="l" r="r" t="t"/>
            <a:pathLst>
              <a:path extrusionOk="0" h="6858000" w="6096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0000" r="-50000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5233998" y="2365789"/>
            <a:ext cx="1240838" cy="343120"/>
          </a:xfrm>
          <a:custGeom>
            <a:rect b="b" l="l" r="r" t="t"/>
            <a:pathLst>
              <a:path extrusionOk="0" h="457493" w="1654451">
                <a:moveTo>
                  <a:pt x="0" y="0"/>
                </a:moveTo>
                <a:lnTo>
                  <a:pt x="1654451" y="0"/>
                </a:lnTo>
                <a:lnTo>
                  <a:pt x="1654451" y="457494"/>
                </a:lnTo>
                <a:lnTo>
                  <a:pt x="0" y="457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829" l="-30967" r="0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255429" y="1885621"/>
            <a:ext cx="3078513" cy="7271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95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BFBFBF"/>
                </a:solidFill>
                <a:latin typeface="Proxima Nova"/>
                <a:ea typeface="Proxima Nova"/>
                <a:cs typeface="Proxima Nova"/>
                <a:sym typeface="Proxima Nova"/>
              </a:rPr>
              <a:t>POST PURCHASE SURVEYS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17524" y="4809623"/>
            <a:ext cx="1234304" cy="161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9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ECOMMERCE TEAM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5322175" y="2764738"/>
            <a:ext cx="1946135" cy="161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49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October 2024 - March 2025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657350" y="1750027"/>
            <a:ext cx="5829300" cy="1073441"/>
          </a:xfrm>
          <a:custGeom>
            <a:rect b="b" l="l" r="r" t="t"/>
            <a:pathLst>
              <a:path extrusionOk="0" h="1431255" w="7772400">
                <a:moveTo>
                  <a:pt x="0" y="0"/>
                </a:moveTo>
                <a:lnTo>
                  <a:pt x="7772400" y="0"/>
                </a:lnTo>
                <a:lnTo>
                  <a:pt x="7772400" y="1431255"/>
                </a:lnTo>
                <a:lnTo>
                  <a:pt x="0" y="14312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3833387" y="2957878"/>
            <a:ext cx="1467862" cy="530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399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2025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5818463" y="3808069"/>
            <a:ext cx="3340689" cy="1346126"/>
          </a:xfrm>
          <a:custGeom>
            <a:rect b="b" l="l" r="r" t="t"/>
            <a:pathLst>
              <a:path extrusionOk="0" h="1794834" w="4454252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83159" r="-8337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7554795" y="4837873"/>
            <a:ext cx="1500409" cy="276295"/>
          </a:xfrm>
          <a:custGeom>
            <a:rect b="b" l="l" r="r" t="t"/>
            <a:pathLst>
              <a:path extrusionOk="0" h="368393" w="2000545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640281" y="404201"/>
            <a:ext cx="8093347" cy="516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[Question]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6011560" y="1563568"/>
            <a:ext cx="1350947" cy="258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OPPORTUNITIES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2900" y="3633302"/>
            <a:ext cx="790178" cy="219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85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9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INSIGHTS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42901" y="1730820"/>
            <a:ext cx="4160660" cy="224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113348" marR="0" rtl="0" algn="l">
              <a:lnSpc>
                <a:spcPct val="138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[Results]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4640440" y="1852363"/>
            <a:ext cx="4093187" cy="224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113348" marR="0" rtl="0" algn="l">
              <a:lnSpc>
                <a:spcPct val="138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[Opportunities]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342900" y="3886200"/>
            <a:ext cx="4093187" cy="224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113348" marR="0" rtl="0" algn="l">
              <a:lnSpc>
                <a:spcPct val="138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49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[Insights]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5818463" y="3808069"/>
            <a:ext cx="3340689" cy="1346126"/>
          </a:xfrm>
          <a:custGeom>
            <a:rect b="b" l="l" r="r" t="t"/>
            <a:pathLst>
              <a:path extrusionOk="0" h="1794834" w="4454252">
                <a:moveTo>
                  <a:pt x="0" y="0"/>
                </a:moveTo>
                <a:lnTo>
                  <a:pt x="4454253" y="0"/>
                </a:lnTo>
                <a:lnTo>
                  <a:pt x="4454253" y="1794834"/>
                </a:lnTo>
                <a:lnTo>
                  <a:pt x="0" y="1794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83159" r="-8337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7554795" y="4837873"/>
            <a:ext cx="1500409" cy="276295"/>
          </a:xfrm>
          <a:custGeom>
            <a:rect b="b" l="l" r="r" t="t"/>
            <a:pathLst>
              <a:path extrusionOk="0" h="368393" w="2000545">
                <a:moveTo>
                  <a:pt x="0" y="0"/>
                </a:moveTo>
                <a:lnTo>
                  <a:pt x="2000545" y="0"/>
                </a:lnTo>
                <a:lnTo>
                  <a:pt x="2000545" y="368393"/>
                </a:lnTo>
                <a:lnTo>
                  <a:pt x="0" y="3683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283562" y="312420"/>
            <a:ext cx="6576876" cy="4524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212B36"/>
                </a:solidFill>
                <a:latin typeface="Proxima Nova"/>
                <a:ea typeface="Proxima Nova"/>
                <a:cs typeface="Proxima Nova"/>
                <a:sym typeface="Proxima Nova"/>
              </a:rPr>
              <a:t>BUYER PERSON: “[Name]”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312037" y="945843"/>
            <a:ext cx="4202918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Demographics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9540" lvl="1" marL="2590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Age: [Age]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9540" lvl="1" marL="25908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Occupation: [Occupation].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4514955" y="844386"/>
            <a:ext cx="4340109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Motivations &amp; Goals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95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Motivations:</a:t>
            </a:r>
            <a:r>
              <a:rPr b="0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[Motivations]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95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1" marL="1295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Goals:</a:t>
            </a:r>
            <a:r>
              <a:rPr b="0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[Goals]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312037" y="1656641"/>
            <a:ext cx="4202918" cy="886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Lifestyle &amp; Behavior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95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Behaviors:</a:t>
            </a:r>
            <a:r>
              <a:rPr b="0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[Behaviors]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95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1" marL="1295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Lifestyle:</a:t>
            </a:r>
            <a:r>
              <a:rPr b="0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[Lifestyle]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4698362" y="3048519"/>
            <a:ext cx="3973296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Frustrations &amp; Pain Points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95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[Points]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228600" y="3579026"/>
            <a:ext cx="4572000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Daily Life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2954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[Life]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2016-01-22T13:59:14Z</dcterms:created>
  <dc:creator>wuyk5217</dc:creator>
</cp:coreProperties>
</file>