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75" r:id="rId5"/>
    <p:sldId id="261" r:id="rId6"/>
    <p:sldId id="358" r:id="rId7"/>
    <p:sldId id="359" r:id="rId8"/>
    <p:sldId id="402"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6288"/>
    <a:srgbClr val="6483B3"/>
    <a:srgbClr val="334E6E"/>
    <a:srgbClr val="F7F7F7"/>
    <a:srgbClr val="E5D4C2"/>
    <a:srgbClr val="B79470"/>
    <a:srgbClr val="E6E8EF"/>
    <a:srgbClr val="EF5350"/>
    <a:srgbClr val="CAD0D8"/>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18" autoAdjust="0"/>
  </p:normalViewPr>
  <p:slideViewPr>
    <p:cSldViewPr snapToGrid="0" showGuides="1">
      <p:cViewPr varScale="1">
        <p:scale>
          <a:sx n="109" d="100"/>
          <a:sy n="109" d="100"/>
        </p:scale>
        <p:origin x="612" y="96"/>
      </p:cViewPr>
      <p:guideLst>
        <p:guide orient="horz" pos="2160"/>
        <p:guide pos="384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7.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A61F4-E11F-422F-AFFB-0189BBEFA4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C7DA2-7D97-490B-ABB6-55861A342C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F406A0-0D5A-443A-95E5-B85E563392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grpSp>
        <p:nvGrpSpPr>
          <p:cNvPr id="377" name="组合 376"/>
          <p:cNvGrpSpPr/>
          <p:nvPr userDrawn="1"/>
        </p:nvGrpSpPr>
        <p:grpSpPr>
          <a:xfrm>
            <a:off x="1" y="0"/>
            <a:ext cx="12191999" cy="6858000"/>
            <a:chOff x="0" y="0"/>
            <a:chExt cx="13488487" cy="6963486"/>
          </a:xfrm>
        </p:grpSpPr>
        <p:grpSp>
          <p:nvGrpSpPr>
            <p:cNvPr id="378" name="组合 377"/>
            <p:cNvGrpSpPr/>
            <p:nvPr userDrawn="1"/>
          </p:nvGrpSpPr>
          <p:grpSpPr>
            <a:xfrm>
              <a:off x="0" y="0"/>
              <a:ext cx="4494659" cy="6963486"/>
              <a:chOff x="0" y="0"/>
              <a:chExt cx="4494659" cy="6963486"/>
            </a:xfrm>
            <a:solidFill>
              <a:schemeClr val="bg1">
                <a:lumMod val="95000"/>
              </a:schemeClr>
            </a:solidFill>
          </p:grpSpPr>
          <p:grpSp>
            <p:nvGrpSpPr>
              <p:cNvPr id="625" name="组合 624"/>
              <p:cNvGrpSpPr/>
              <p:nvPr userDrawn="1"/>
            </p:nvGrpSpPr>
            <p:grpSpPr>
              <a:xfrm>
                <a:off x="0" y="0"/>
                <a:ext cx="2250485" cy="6963486"/>
                <a:chOff x="0" y="0"/>
                <a:chExt cx="2250485" cy="6963486"/>
              </a:xfrm>
              <a:grpFill/>
            </p:grpSpPr>
            <p:grpSp>
              <p:nvGrpSpPr>
                <p:cNvPr id="686" name="组合 685"/>
                <p:cNvGrpSpPr/>
                <p:nvPr userDrawn="1"/>
              </p:nvGrpSpPr>
              <p:grpSpPr>
                <a:xfrm>
                  <a:off x="0" y="0"/>
                  <a:ext cx="2250485" cy="1265899"/>
                  <a:chOff x="0" y="0"/>
                  <a:chExt cx="2250485" cy="1265899"/>
                </a:xfrm>
                <a:grpFill/>
              </p:grpSpPr>
              <p:sp>
                <p:nvSpPr>
                  <p:cNvPr id="737" name="矩形 73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8" name="矩形 73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9" name="矩形 73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0" name="矩形 73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1" name="矩形 74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2" name="矩形 74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3" name="矩形 74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4" name="矩形 74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5" name="矩形 74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6" name="矩形 74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7" name="组合 686"/>
                <p:cNvGrpSpPr/>
                <p:nvPr userDrawn="1"/>
              </p:nvGrpSpPr>
              <p:grpSpPr>
                <a:xfrm>
                  <a:off x="0" y="1265898"/>
                  <a:ext cx="2250485" cy="1265899"/>
                  <a:chOff x="0" y="0"/>
                  <a:chExt cx="2250485" cy="1265899"/>
                </a:xfrm>
                <a:grpFill/>
              </p:grpSpPr>
              <p:sp>
                <p:nvSpPr>
                  <p:cNvPr id="727" name="矩形 72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矩形 72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矩形 72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矩形 72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矩形 73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矩形 73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矩形 73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矩形 73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矩形 73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矩形 73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8" name="组合 687"/>
                <p:cNvGrpSpPr/>
                <p:nvPr userDrawn="1"/>
              </p:nvGrpSpPr>
              <p:grpSpPr>
                <a:xfrm>
                  <a:off x="0" y="2526755"/>
                  <a:ext cx="2250485" cy="1265899"/>
                  <a:chOff x="0" y="0"/>
                  <a:chExt cx="2250485" cy="1265899"/>
                </a:xfrm>
                <a:grpFill/>
              </p:grpSpPr>
              <p:sp>
                <p:nvSpPr>
                  <p:cNvPr id="717" name="矩形 71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矩形 71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矩形 71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矩形 71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矩形 72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矩形 72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矩形 72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矩形 72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矩形 72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矩形 72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9" name="组合 688"/>
                <p:cNvGrpSpPr/>
                <p:nvPr userDrawn="1"/>
              </p:nvGrpSpPr>
              <p:grpSpPr>
                <a:xfrm>
                  <a:off x="0" y="3792653"/>
                  <a:ext cx="2250485" cy="1265899"/>
                  <a:chOff x="0" y="0"/>
                  <a:chExt cx="2250485" cy="1265899"/>
                </a:xfrm>
                <a:grpFill/>
              </p:grpSpPr>
              <p:sp>
                <p:nvSpPr>
                  <p:cNvPr id="707" name="矩形 70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矩形 70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矩形 70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矩形 70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矩形 71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矩形 71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矩形 71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矩形 71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矩形 71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0" name="组合 689"/>
                <p:cNvGrpSpPr/>
                <p:nvPr userDrawn="1"/>
              </p:nvGrpSpPr>
              <p:grpSpPr>
                <a:xfrm>
                  <a:off x="0" y="5064638"/>
                  <a:ext cx="2250485" cy="1265899"/>
                  <a:chOff x="0" y="0"/>
                  <a:chExt cx="2250485" cy="1265899"/>
                </a:xfrm>
                <a:grpFill/>
              </p:grpSpPr>
              <p:sp>
                <p:nvSpPr>
                  <p:cNvPr id="697" name="矩形 69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矩形 69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矩形 69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矩形 69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矩形 70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矩形 70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矩形 70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矩形 70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矩形 70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1" name="组合 690"/>
                <p:cNvGrpSpPr/>
                <p:nvPr userDrawn="1"/>
              </p:nvGrpSpPr>
              <p:grpSpPr>
                <a:xfrm>
                  <a:off x="0" y="6330536"/>
                  <a:ext cx="2250485" cy="632950"/>
                  <a:chOff x="0" y="0"/>
                  <a:chExt cx="2250485" cy="632950"/>
                </a:xfrm>
                <a:grpFill/>
              </p:grpSpPr>
              <p:sp>
                <p:nvSpPr>
                  <p:cNvPr id="692" name="矩形 69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矩形 69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矩形 69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矩形 69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6" name="矩形 625"/>
              <p:cNvSpPr/>
              <p:nvPr userDrawn="1"/>
            </p:nvSpPr>
            <p:spPr>
              <a:xfrm>
                <a:off x="2244174"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矩形 626"/>
              <p:cNvSpPr/>
              <p:nvPr userDrawn="1"/>
            </p:nvSpPr>
            <p:spPr>
              <a:xfrm>
                <a:off x="3144368"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矩形 627"/>
              <p:cNvSpPr/>
              <p:nvPr userDrawn="1"/>
            </p:nvSpPr>
            <p:spPr>
              <a:xfrm>
                <a:off x="4044562"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矩形 628"/>
              <p:cNvSpPr/>
              <p:nvPr userDrawn="1"/>
            </p:nvSpPr>
            <p:spPr>
              <a:xfrm>
                <a:off x="2694271"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矩形 629"/>
              <p:cNvSpPr/>
              <p:nvPr userDrawn="1"/>
            </p:nvSpPr>
            <p:spPr>
              <a:xfrm>
                <a:off x="3594465"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矩形 630"/>
              <p:cNvSpPr/>
              <p:nvPr userDrawn="1"/>
            </p:nvSpPr>
            <p:spPr>
              <a:xfrm>
                <a:off x="2244174"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矩形 631"/>
              <p:cNvSpPr/>
              <p:nvPr userDrawn="1"/>
            </p:nvSpPr>
            <p:spPr>
              <a:xfrm>
                <a:off x="3144368"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矩形 632"/>
              <p:cNvSpPr/>
              <p:nvPr userDrawn="1"/>
            </p:nvSpPr>
            <p:spPr>
              <a:xfrm>
                <a:off x="4044562"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矩形 633"/>
              <p:cNvSpPr/>
              <p:nvPr userDrawn="1"/>
            </p:nvSpPr>
            <p:spPr>
              <a:xfrm>
                <a:off x="2694271"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矩形 634"/>
              <p:cNvSpPr/>
              <p:nvPr userDrawn="1"/>
            </p:nvSpPr>
            <p:spPr>
              <a:xfrm>
                <a:off x="3594465"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6" name="组合 635"/>
              <p:cNvGrpSpPr/>
              <p:nvPr userDrawn="1"/>
            </p:nvGrpSpPr>
            <p:grpSpPr>
              <a:xfrm>
                <a:off x="2244174" y="952025"/>
                <a:ext cx="2250485" cy="1265899"/>
                <a:chOff x="0" y="0"/>
                <a:chExt cx="2250485" cy="1265899"/>
              </a:xfrm>
              <a:grpFill/>
            </p:grpSpPr>
            <p:sp>
              <p:nvSpPr>
                <p:cNvPr id="676" name="矩形 67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矩形 67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矩形 67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矩形 67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矩形 67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矩形 68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矩形 68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矩形 68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矩形 68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矩形 68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7" name="组合 636"/>
              <p:cNvGrpSpPr/>
              <p:nvPr userDrawn="1"/>
            </p:nvGrpSpPr>
            <p:grpSpPr>
              <a:xfrm>
                <a:off x="2244174" y="2212882"/>
                <a:ext cx="2250485" cy="1265899"/>
                <a:chOff x="0" y="0"/>
                <a:chExt cx="2250485" cy="1265899"/>
              </a:xfrm>
              <a:grpFill/>
            </p:grpSpPr>
            <p:sp>
              <p:nvSpPr>
                <p:cNvPr id="666" name="矩形 66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矩形 66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矩形 66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矩形 66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矩形 66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矩形 67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矩形 67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矩形 67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矩形 67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矩形 67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8" name="组合 637"/>
              <p:cNvGrpSpPr/>
              <p:nvPr userDrawn="1"/>
            </p:nvGrpSpPr>
            <p:grpSpPr>
              <a:xfrm>
                <a:off x="2244174" y="3478780"/>
                <a:ext cx="2250485" cy="1265899"/>
                <a:chOff x="0" y="0"/>
                <a:chExt cx="2250485" cy="1265899"/>
              </a:xfrm>
              <a:grpFill/>
            </p:grpSpPr>
            <p:sp>
              <p:nvSpPr>
                <p:cNvPr id="656" name="矩形 65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矩形 65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矩形 65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矩形 65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矩形 65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矩形 66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矩形 66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矩形 66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矩形 66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矩形 66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9" name="组合 638"/>
              <p:cNvGrpSpPr/>
              <p:nvPr userDrawn="1"/>
            </p:nvGrpSpPr>
            <p:grpSpPr>
              <a:xfrm>
                <a:off x="2244174" y="4750765"/>
                <a:ext cx="2250485" cy="1265899"/>
                <a:chOff x="0" y="0"/>
                <a:chExt cx="2250485" cy="1265899"/>
              </a:xfrm>
              <a:grpFill/>
            </p:grpSpPr>
            <p:sp>
              <p:nvSpPr>
                <p:cNvPr id="646" name="矩形 64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矩形 64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矩形 64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矩形 64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矩形 64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矩形 65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矩形 65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矩形 65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矩形 65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矩形 65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0" name="组合 639"/>
              <p:cNvGrpSpPr/>
              <p:nvPr userDrawn="1"/>
            </p:nvGrpSpPr>
            <p:grpSpPr>
              <a:xfrm>
                <a:off x="2244174" y="6016663"/>
                <a:ext cx="2250485" cy="632950"/>
                <a:chOff x="0" y="0"/>
                <a:chExt cx="2250485" cy="632950"/>
              </a:xfrm>
              <a:grpFill/>
            </p:grpSpPr>
            <p:sp>
              <p:nvSpPr>
                <p:cNvPr id="641" name="矩形 640"/>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矩形 641"/>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矩形 642"/>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矩形 643"/>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矩形 644"/>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9" name="组合 378"/>
            <p:cNvGrpSpPr/>
            <p:nvPr userDrawn="1"/>
          </p:nvGrpSpPr>
          <p:grpSpPr>
            <a:xfrm>
              <a:off x="4496410" y="0"/>
              <a:ext cx="4494659" cy="6963486"/>
              <a:chOff x="0" y="0"/>
              <a:chExt cx="4494659" cy="6963486"/>
            </a:xfrm>
            <a:solidFill>
              <a:schemeClr val="bg1">
                <a:lumMod val="95000"/>
              </a:schemeClr>
            </a:solidFill>
          </p:grpSpPr>
          <p:grpSp>
            <p:nvGrpSpPr>
              <p:cNvPr id="503" name="组合 502"/>
              <p:cNvGrpSpPr/>
              <p:nvPr userDrawn="1"/>
            </p:nvGrpSpPr>
            <p:grpSpPr>
              <a:xfrm>
                <a:off x="0" y="0"/>
                <a:ext cx="2250485" cy="6963486"/>
                <a:chOff x="0" y="0"/>
                <a:chExt cx="2250485" cy="6963486"/>
              </a:xfrm>
              <a:grpFill/>
            </p:grpSpPr>
            <p:grpSp>
              <p:nvGrpSpPr>
                <p:cNvPr id="564" name="组合 563"/>
                <p:cNvGrpSpPr/>
                <p:nvPr userDrawn="1"/>
              </p:nvGrpSpPr>
              <p:grpSpPr>
                <a:xfrm>
                  <a:off x="0" y="0"/>
                  <a:ext cx="2250485" cy="1265899"/>
                  <a:chOff x="0" y="0"/>
                  <a:chExt cx="2250485" cy="1265899"/>
                </a:xfrm>
                <a:grpFill/>
              </p:grpSpPr>
              <p:sp>
                <p:nvSpPr>
                  <p:cNvPr id="615" name="矩形 61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矩形 61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矩形 61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矩形 61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矩形 61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矩形 61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矩形 62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矩形 62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矩形 62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矩形 62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5" name="组合 564"/>
                <p:cNvGrpSpPr/>
                <p:nvPr userDrawn="1"/>
              </p:nvGrpSpPr>
              <p:grpSpPr>
                <a:xfrm>
                  <a:off x="0" y="1265898"/>
                  <a:ext cx="2250485" cy="1265899"/>
                  <a:chOff x="0" y="0"/>
                  <a:chExt cx="2250485" cy="1265899"/>
                </a:xfrm>
                <a:grpFill/>
              </p:grpSpPr>
              <p:sp>
                <p:nvSpPr>
                  <p:cNvPr id="605" name="矩形 60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矩形 60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矩形 60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矩形 60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矩形 60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矩形 60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矩形 61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矩形 61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矩形 61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矩形 61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6" name="组合 565"/>
                <p:cNvGrpSpPr/>
                <p:nvPr userDrawn="1"/>
              </p:nvGrpSpPr>
              <p:grpSpPr>
                <a:xfrm>
                  <a:off x="0" y="2526755"/>
                  <a:ext cx="2250485" cy="1265899"/>
                  <a:chOff x="0" y="0"/>
                  <a:chExt cx="2250485" cy="1265899"/>
                </a:xfrm>
                <a:grpFill/>
              </p:grpSpPr>
              <p:sp>
                <p:nvSpPr>
                  <p:cNvPr id="595" name="矩形 59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矩形 59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矩形 59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矩形 59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矩形 59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矩形 59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矩形 60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矩形 60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矩形 60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矩形 60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7" name="组合 566"/>
                <p:cNvGrpSpPr/>
                <p:nvPr userDrawn="1"/>
              </p:nvGrpSpPr>
              <p:grpSpPr>
                <a:xfrm>
                  <a:off x="0" y="3792653"/>
                  <a:ext cx="2250485" cy="1265899"/>
                  <a:chOff x="0" y="0"/>
                  <a:chExt cx="2250485" cy="1265899"/>
                </a:xfrm>
                <a:grpFill/>
              </p:grpSpPr>
              <p:sp>
                <p:nvSpPr>
                  <p:cNvPr id="585" name="矩形 58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矩形 58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矩形 58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矩形 58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矩形 58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矩形 58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矩形 59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矩形 59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矩形 59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矩形 59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8" name="组合 567"/>
                <p:cNvGrpSpPr/>
                <p:nvPr userDrawn="1"/>
              </p:nvGrpSpPr>
              <p:grpSpPr>
                <a:xfrm>
                  <a:off x="0" y="5064638"/>
                  <a:ext cx="2250485" cy="1265899"/>
                  <a:chOff x="0" y="0"/>
                  <a:chExt cx="2250485" cy="1265899"/>
                </a:xfrm>
                <a:grpFill/>
              </p:grpSpPr>
              <p:sp>
                <p:nvSpPr>
                  <p:cNvPr id="575" name="矩形 57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矩形 57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矩形 57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矩形 57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矩形 57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矩形 57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矩形 58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矩形 58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矩形 58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矩形 58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9" name="组合 568"/>
                <p:cNvGrpSpPr/>
                <p:nvPr userDrawn="1"/>
              </p:nvGrpSpPr>
              <p:grpSpPr>
                <a:xfrm>
                  <a:off x="0" y="6330536"/>
                  <a:ext cx="2250485" cy="632950"/>
                  <a:chOff x="0" y="0"/>
                  <a:chExt cx="2250485" cy="632950"/>
                </a:xfrm>
                <a:grpFill/>
              </p:grpSpPr>
              <p:sp>
                <p:nvSpPr>
                  <p:cNvPr id="570" name="矩形 569"/>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矩形 570"/>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矩形 571"/>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矩形 572"/>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矩形 573"/>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04" name="矩形 503"/>
              <p:cNvSpPr/>
              <p:nvPr userDrawn="1"/>
            </p:nvSpPr>
            <p:spPr>
              <a:xfrm>
                <a:off x="2244174"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矩形 504"/>
              <p:cNvSpPr/>
              <p:nvPr userDrawn="1"/>
            </p:nvSpPr>
            <p:spPr>
              <a:xfrm>
                <a:off x="3144368"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矩形 505"/>
              <p:cNvSpPr/>
              <p:nvPr userDrawn="1"/>
            </p:nvSpPr>
            <p:spPr>
              <a:xfrm>
                <a:off x="4044562"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矩形 506"/>
              <p:cNvSpPr/>
              <p:nvPr userDrawn="1"/>
            </p:nvSpPr>
            <p:spPr>
              <a:xfrm>
                <a:off x="2694271"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矩形 507"/>
              <p:cNvSpPr/>
              <p:nvPr userDrawn="1"/>
            </p:nvSpPr>
            <p:spPr>
              <a:xfrm>
                <a:off x="3594465"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矩形 508"/>
              <p:cNvSpPr/>
              <p:nvPr userDrawn="1"/>
            </p:nvSpPr>
            <p:spPr>
              <a:xfrm>
                <a:off x="2244174"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矩形 509"/>
              <p:cNvSpPr/>
              <p:nvPr userDrawn="1"/>
            </p:nvSpPr>
            <p:spPr>
              <a:xfrm>
                <a:off x="3144368"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矩形 510"/>
              <p:cNvSpPr/>
              <p:nvPr userDrawn="1"/>
            </p:nvSpPr>
            <p:spPr>
              <a:xfrm>
                <a:off x="4044562"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矩形 511"/>
              <p:cNvSpPr/>
              <p:nvPr userDrawn="1"/>
            </p:nvSpPr>
            <p:spPr>
              <a:xfrm>
                <a:off x="2694271"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矩形 512"/>
              <p:cNvSpPr/>
              <p:nvPr userDrawn="1"/>
            </p:nvSpPr>
            <p:spPr>
              <a:xfrm>
                <a:off x="3594465"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4" name="组合 513"/>
              <p:cNvGrpSpPr/>
              <p:nvPr userDrawn="1"/>
            </p:nvGrpSpPr>
            <p:grpSpPr>
              <a:xfrm>
                <a:off x="2244174" y="952025"/>
                <a:ext cx="2250485" cy="1265899"/>
                <a:chOff x="0" y="0"/>
                <a:chExt cx="2250485" cy="1265899"/>
              </a:xfrm>
              <a:grpFill/>
            </p:grpSpPr>
            <p:sp>
              <p:nvSpPr>
                <p:cNvPr id="554" name="矩形 55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矩形 55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矩形 55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矩形 55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矩形 55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矩形 55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矩形 55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矩形 56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矩形 56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矩形 56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5" name="组合 514"/>
              <p:cNvGrpSpPr/>
              <p:nvPr userDrawn="1"/>
            </p:nvGrpSpPr>
            <p:grpSpPr>
              <a:xfrm>
                <a:off x="2244174" y="2212882"/>
                <a:ext cx="2250485" cy="1265899"/>
                <a:chOff x="0" y="0"/>
                <a:chExt cx="2250485" cy="1265899"/>
              </a:xfrm>
              <a:grpFill/>
            </p:grpSpPr>
            <p:sp>
              <p:nvSpPr>
                <p:cNvPr id="544" name="矩形 54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矩形 54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矩形 54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矩形 54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矩形 54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矩形 54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矩形 54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矩形 55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矩形 55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矩形 55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6" name="组合 515"/>
              <p:cNvGrpSpPr/>
              <p:nvPr userDrawn="1"/>
            </p:nvGrpSpPr>
            <p:grpSpPr>
              <a:xfrm>
                <a:off x="2244174" y="3478780"/>
                <a:ext cx="2250485" cy="1265899"/>
                <a:chOff x="0" y="0"/>
                <a:chExt cx="2250485" cy="1265899"/>
              </a:xfrm>
              <a:grpFill/>
            </p:grpSpPr>
            <p:sp>
              <p:nvSpPr>
                <p:cNvPr id="534" name="矩形 53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矩形 53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矩形 53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矩形 53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矩形 53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矩形 53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矩形 54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矩形 54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矩形 54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7" name="组合 516"/>
              <p:cNvGrpSpPr/>
              <p:nvPr userDrawn="1"/>
            </p:nvGrpSpPr>
            <p:grpSpPr>
              <a:xfrm>
                <a:off x="2244174" y="4750765"/>
                <a:ext cx="2250485" cy="1265899"/>
                <a:chOff x="0" y="0"/>
                <a:chExt cx="2250485" cy="1265899"/>
              </a:xfrm>
              <a:grpFill/>
            </p:grpSpPr>
            <p:sp>
              <p:nvSpPr>
                <p:cNvPr id="524" name="矩形 52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矩形 52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矩形 52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矩形 52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矩形 52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矩形 52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矩形 52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矩形 53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矩形 53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矩形 53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8" name="组合 517"/>
              <p:cNvGrpSpPr/>
              <p:nvPr userDrawn="1"/>
            </p:nvGrpSpPr>
            <p:grpSpPr>
              <a:xfrm>
                <a:off x="2244174" y="6016663"/>
                <a:ext cx="2250485" cy="632950"/>
                <a:chOff x="0" y="0"/>
                <a:chExt cx="2250485" cy="632950"/>
              </a:xfrm>
              <a:grpFill/>
            </p:grpSpPr>
            <p:sp>
              <p:nvSpPr>
                <p:cNvPr id="519" name="矩形 518"/>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矩形 519"/>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矩形 520"/>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矩形 521"/>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矩形 522"/>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0" name="组合 379"/>
            <p:cNvGrpSpPr/>
            <p:nvPr userDrawn="1"/>
          </p:nvGrpSpPr>
          <p:grpSpPr>
            <a:xfrm>
              <a:off x="8993828" y="0"/>
              <a:ext cx="4494659" cy="6963486"/>
              <a:chOff x="0" y="0"/>
              <a:chExt cx="4494659" cy="6963486"/>
            </a:xfrm>
            <a:solidFill>
              <a:schemeClr val="bg1">
                <a:lumMod val="95000"/>
              </a:schemeClr>
            </a:solidFill>
          </p:grpSpPr>
          <p:grpSp>
            <p:nvGrpSpPr>
              <p:cNvPr id="381" name="组合 380"/>
              <p:cNvGrpSpPr/>
              <p:nvPr userDrawn="1"/>
            </p:nvGrpSpPr>
            <p:grpSpPr>
              <a:xfrm>
                <a:off x="0" y="0"/>
                <a:ext cx="2250485" cy="6963486"/>
                <a:chOff x="0" y="0"/>
                <a:chExt cx="2250485" cy="6963486"/>
              </a:xfrm>
              <a:grpFill/>
            </p:grpSpPr>
            <p:grpSp>
              <p:nvGrpSpPr>
                <p:cNvPr id="442" name="组合 441"/>
                <p:cNvGrpSpPr/>
                <p:nvPr userDrawn="1"/>
              </p:nvGrpSpPr>
              <p:grpSpPr>
                <a:xfrm>
                  <a:off x="0" y="0"/>
                  <a:ext cx="2250485" cy="1265899"/>
                  <a:chOff x="0" y="0"/>
                  <a:chExt cx="2250485" cy="1265899"/>
                </a:xfrm>
                <a:grpFill/>
              </p:grpSpPr>
              <p:sp>
                <p:nvSpPr>
                  <p:cNvPr id="493" name="矩形 49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矩形 49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矩形 49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矩形 49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矩形 49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矩形 49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矩形 49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矩形 49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矩形 50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矩形 50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3" name="组合 442"/>
                <p:cNvGrpSpPr/>
                <p:nvPr userDrawn="1"/>
              </p:nvGrpSpPr>
              <p:grpSpPr>
                <a:xfrm>
                  <a:off x="0" y="1265898"/>
                  <a:ext cx="2250485" cy="1265899"/>
                  <a:chOff x="0" y="0"/>
                  <a:chExt cx="2250485" cy="1265899"/>
                </a:xfrm>
                <a:grpFill/>
              </p:grpSpPr>
              <p:sp>
                <p:nvSpPr>
                  <p:cNvPr id="483" name="矩形 48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矩形 48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矩形 48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矩形 48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矩形 48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矩形 48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矩形 48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矩形 48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矩形 49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矩形 49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4" name="组合 443"/>
                <p:cNvGrpSpPr/>
                <p:nvPr userDrawn="1"/>
              </p:nvGrpSpPr>
              <p:grpSpPr>
                <a:xfrm>
                  <a:off x="0" y="2526755"/>
                  <a:ext cx="2250485" cy="1265899"/>
                  <a:chOff x="0" y="0"/>
                  <a:chExt cx="2250485" cy="1265899"/>
                </a:xfrm>
                <a:grpFill/>
              </p:grpSpPr>
              <p:sp>
                <p:nvSpPr>
                  <p:cNvPr id="473" name="矩形 47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矩形 47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矩形 47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矩形 47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矩形 47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矩形 47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矩形 47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矩形 47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矩形 48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矩形 48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5" name="组合 444"/>
                <p:cNvGrpSpPr/>
                <p:nvPr userDrawn="1"/>
              </p:nvGrpSpPr>
              <p:grpSpPr>
                <a:xfrm>
                  <a:off x="0" y="3792653"/>
                  <a:ext cx="2250485" cy="1265899"/>
                  <a:chOff x="0" y="0"/>
                  <a:chExt cx="2250485" cy="1265899"/>
                </a:xfrm>
                <a:grpFill/>
              </p:grpSpPr>
              <p:sp>
                <p:nvSpPr>
                  <p:cNvPr id="463" name="矩形 46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矩形 46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矩形 46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矩形 46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矩形 46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矩形 46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矩形 46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矩形 46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矩形 47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矩形 47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6" name="组合 445"/>
                <p:cNvGrpSpPr/>
                <p:nvPr userDrawn="1"/>
              </p:nvGrpSpPr>
              <p:grpSpPr>
                <a:xfrm>
                  <a:off x="0" y="5064638"/>
                  <a:ext cx="2250485" cy="1265899"/>
                  <a:chOff x="0" y="0"/>
                  <a:chExt cx="2250485" cy="1265899"/>
                </a:xfrm>
                <a:grpFill/>
              </p:grpSpPr>
              <p:sp>
                <p:nvSpPr>
                  <p:cNvPr id="453" name="矩形 45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矩形 45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矩形 45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矩形 45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矩形 45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矩形 45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矩形 45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矩形 46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矩形 46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7" name="组合 446"/>
                <p:cNvGrpSpPr/>
                <p:nvPr userDrawn="1"/>
              </p:nvGrpSpPr>
              <p:grpSpPr>
                <a:xfrm>
                  <a:off x="0" y="6330536"/>
                  <a:ext cx="2250485" cy="632950"/>
                  <a:chOff x="0" y="0"/>
                  <a:chExt cx="2250485" cy="632950"/>
                </a:xfrm>
                <a:grpFill/>
              </p:grpSpPr>
              <p:sp>
                <p:nvSpPr>
                  <p:cNvPr id="448" name="矩形 447"/>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矩形 448"/>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矩形 449"/>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矩形 450"/>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矩形 451"/>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82" name="矩形 381"/>
              <p:cNvSpPr/>
              <p:nvPr userDrawn="1"/>
            </p:nvSpPr>
            <p:spPr>
              <a:xfrm>
                <a:off x="2244174"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矩形 382"/>
              <p:cNvSpPr/>
              <p:nvPr userDrawn="1"/>
            </p:nvSpPr>
            <p:spPr>
              <a:xfrm>
                <a:off x="3144368"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矩形 383"/>
              <p:cNvSpPr/>
              <p:nvPr userDrawn="1"/>
            </p:nvSpPr>
            <p:spPr>
              <a:xfrm>
                <a:off x="4044562"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矩形 384"/>
              <p:cNvSpPr/>
              <p:nvPr userDrawn="1"/>
            </p:nvSpPr>
            <p:spPr>
              <a:xfrm>
                <a:off x="2694271"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矩形 385"/>
              <p:cNvSpPr/>
              <p:nvPr userDrawn="1"/>
            </p:nvSpPr>
            <p:spPr>
              <a:xfrm>
                <a:off x="3594465"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矩形 386"/>
              <p:cNvSpPr/>
              <p:nvPr userDrawn="1"/>
            </p:nvSpPr>
            <p:spPr>
              <a:xfrm>
                <a:off x="2244174"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矩形 387"/>
              <p:cNvSpPr/>
              <p:nvPr userDrawn="1"/>
            </p:nvSpPr>
            <p:spPr>
              <a:xfrm>
                <a:off x="3144368"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矩形 388"/>
              <p:cNvSpPr/>
              <p:nvPr userDrawn="1"/>
            </p:nvSpPr>
            <p:spPr>
              <a:xfrm>
                <a:off x="4044562"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矩形 389"/>
              <p:cNvSpPr/>
              <p:nvPr userDrawn="1"/>
            </p:nvSpPr>
            <p:spPr>
              <a:xfrm>
                <a:off x="2694271"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矩形 390"/>
              <p:cNvSpPr/>
              <p:nvPr userDrawn="1"/>
            </p:nvSpPr>
            <p:spPr>
              <a:xfrm>
                <a:off x="3594465"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2" name="组合 391"/>
              <p:cNvGrpSpPr/>
              <p:nvPr userDrawn="1"/>
            </p:nvGrpSpPr>
            <p:grpSpPr>
              <a:xfrm>
                <a:off x="2244174" y="952025"/>
                <a:ext cx="2250485" cy="1265899"/>
                <a:chOff x="0" y="0"/>
                <a:chExt cx="2250485" cy="1265899"/>
              </a:xfrm>
              <a:grpFill/>
            </p:grpSpPr>
            <p:sp>
              <p:nvSpPr>
                <p:cNvPr id="432" name="矩形 43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矩形 43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矩形 43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矩形 43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矩形 43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矩形 43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矩形 43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矩形 43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矩形 43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矩形 44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3" name="组合 392"/>
              <p:cNvGrpSpPr/>
              <p:nvPr userDrawn="1"/>
            </p:nvGrpSpPr>
            <p:grpSpPr>
              <a:xfrm>
                <a:off x="2244174" y="2212882"/>
                <a:ext cx="2250485" cy="1265899"/>
                <a:chOff x="0" y="0"/>
                <a:chExt cx="2250485" cy="1265899"/>
              </a:xfrm>
              <a:grpFill/>
            </p:grpSpPr>
            <p:sp>
              <p:nvSpPr>
                <p:cNvPr id="422" name="矩形 42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矩形 42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矩形 42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矩形 42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矩形 42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矩形 42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矩形 42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矩形 42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矩形 42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矩形 43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4" name="组合 393"/>
              <p:cNvGrpSpPr/>
              <p:nvPr userDrawn="1"/>
            </p:nvGrpSpPr>
            <p:grpSpPr>
              <a:xfrm>
                <a:off x="2244174" y="3478780"/>
                <a:ext cx="2250485" cy="1265899"/>
                <a:chOff x="0" y="0"/>
                <a:chExt cx="2250485" cy="1265899"/>
              </a:xfrm>
              <a:grpFill/>
            </p:grpSpPr>
            <p:sp>
              <p:nvSpPr>
                <p:cNvPr id="412" name="矩形 41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矩形 41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矩形 41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矩形 41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矩形 41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矩形 41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矩形 41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矩形 41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矩形 42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5" name="组合 394"/>
              <p:cNvGrpSpPr/>
              <p:nvPr userDrawn="1"/>
            </p:nvGrpSpPr>
            <p:grpSpPr>
              <a:xfrm>
                <a:off x="2244174" y="4750765"/>
                <a:ext cx="2250485" cy="1265899"/>
                <a:chOff x="0" y="0"/>
                <a:chExt cx="2250485" cy="1265899"/>
              </a:xfrm>
              <a:grpFill/>
            </p:grpSpPr>
            <p:sp>
              <p:nvSpPr>
                <p:cNvPr id="402" name="矩形 40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矩形 40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矩形 40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矩形 40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矩形 40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矩形 40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矩形 40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矩形 40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矩形 40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矩形 41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6" name="组合 395"/>
              <p:cNvGrpSpPr/>
              <p:nvPr userDrawn="1"/>
            </p:nvGrpSpPr>
            <p:grpSpPr>
              <a:xfrm>
                <a:off x="2244174" y="6016663"/>
                <a:ext cx="2250485" cy="632950"/>
                <a:chOff x="0" y="0"/>
                <a:chExt cx="2250485" cy="632950"/>
              </a:xfrm>
              <a:grpFill/>
            </p:grpSpPr>
            <p:sp>
              <p:nvSpPr>
                <p:cNvPr id="397" name="矩形 39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矩形 39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矩形 39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矩形 39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矩形 40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弧形 27"/>
          <p:cNvSpPr/>
          <p:nvPr/>
        </p:nvSpPr>
        <p:spPr>
          <a:xfrm>
            <a:off x="3503693" y="1016213"/>
            <a:ext cx="5081508" cy="5081506"/>
          </a:xfrm>
          <a:prstGeom prst="arc">
            <a:avLst>
              <a:gd name="adj1" fmla="val 16151937"/>
              <a:gd name="adj2" fmla="val 10786800"/>
            </a:avLst>
          </a:prstGeom>
          <a:ln w="28575">
            <a:solidFill>
              <a:srgbClr val="648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a:off x="3918113" y="1430632"/>
            <a:ext cx="4252666" cy="4252666"/>
          </a:xfrm>
          <a:prstGeom prst="ellipse">
            <a:avLst/>
          </a:prstGeom>
          <a:gradFill>
            <a:gsLst>
              <a:gs pos="0">
                <a:srgbClr val="6483B3"/>
              </a:gs>
              <a:gs pos="87000">
                <a:srgbClr val="334E6E"/>
              </a:gs>
            </a:gsLst>
            <a:lin ang="4800000" scaled="0"/>
          </a:gradFill>
          <a:ln w="762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 name="PA_椭圆 4"/>
          <p:cNvSpPr/>
          <p:nvPr>
            <p:custDataLst>
              <p:tags r:id="rId1"/>
            </p:custDataLst>
          </p:nvPr>
        </p:nvSpPr>
        <p:spPr>
          <a:xfrm>
            <a:off x="3097292" y="609811"/>
            <a:ext cx="5894308" cy="5894308"/>
          </a:xfrm>
          <a:prstGeom prst="ellipse">
            <a:avLst/>
          </a:prstGeom>
          <a:noFill/>
          <a:ln w="190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PA_矩形 29"/>
          <p:cNvSpPr/>
          <p:nvPr>
            <p:custDataLst>
              <p:tags r:id="rId2"/>
            </p:custDataLst>
          </p:nvPr>
        </p:nvSpPr>
        <p:spPr>
          <a:xfrm>
            <a:off x="3932751" y="3144224"/>
            <a:ext cx="4217706" cy="829945"/>
          </a:xfrm>
          <a:prstGeom prst="rect">
            <a:avLst/>
          </a:prstGeom>
          <a:ln>
            <a:noFill/>
          </a:ln>
        </p:spPr>
        <p:txBody>
          <a:bodyPr wrap="square">
            <a:spAutoFit/>
          </a:bodyPr>
          <a:lstStyle/>
          <a:p>
            <a:pPr algn="ctr"/>
            <a:r>
              <a:rPr lang="zh-CN" altLang="en-US" sz="4800" dirty="0">
                <a:solidFill>
                  <a:schemeClr val="bg1"/>
                </a:solidFill>
                <a:latin typeface="Open Sans" panose="020B0606030504020204" pitchFamily="34" charset="0"/>
                <a:ea typeface="Open Sans" panose="020B0606030504020204" pitchFamily="34" charset="0"/>
                <a:cs typeface="Open Sans" panose="020B0606030504020204" pitchFamily="34" charset="0"/>
              </a:rPr>
              <a:t>工具理解</a:t>
            </a:r>
            <a:endParaRPr lang="zh-CN" altLang="en-US" sz="4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PA_组合 2"/>
          <p:cNvGrpSpPr/>
          <p:nvPr>
            <p:custDataLst>
              <p:tags r:id="rId3"/>
            </p:custDataLst>
          </p:nvPr>
        </p:nvGrpSpPr>
        <p:grpSpPr>
          <a:xfrm>
            <a:off x="3739932" y="1491377"/>
            <a:ext cx="4609026" cy="4131174"/>
            <a:chOff x="4218413" y="1840884"/>
            <a:chExt cx="3799166" cy="3405278"/>
          </a:xfrm>
          <a:gradFill>
            <a:gsLst>
              <a:gs pos="0">
                <a:srgbClr val="6483B3"/>
              </a:gs>
              <a:gs pos="87000">
                <a:srgbClr val="334E6E"/>
              </a:gs>
            </a:gsLst>
            <a:lin ang="4800000" scaled="0"/>
          </a:gradFill>
        </p:grpSpPr>
        <p:sp>
          <p:nvSpPr>
            <p:cNvPr id="23" name="椭圆 22"/>
            <p:cNvSpPr/>
            <p:nvPr/>
          </p:nvSpPr>
          <p:spPr>
            <a:xfrm>
              <a:off x="4218413" y="1840884"/>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831128" y="5059711"/>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5" name="PA_组合 1"/>
          <p:cNvGrpSpPr/>
          <p:nvPr>
            <p:custDataLst>
              <p:tags r:id="rId4"/>
            </p:custDataLst>
          </p:nvPr>
        </p:nvGrpSpPr>
        <p:grpSpPr>
          <a:xfrm>
            <a:off x="3747830" y="1473271"/>
            <a:ext cx="4593232" cy="4167386"/>
            <a:chOff x="4221684" y="1840884"/>
            <a:chExt cx="3786145" cy="3435127"/>
          </a:xfrm>
          <a:gradFill>
            <a:gsLst>
              <a:gs pos="0">
                <a:srgbClr val="6483B3"/>
              </a:gs>
              <a:gs pos="87000">
                <a:srgbClr val="334E6E"/>
              </a:gs>
            </a:gsLst>
            <a:lin ang="4800000" scaled="0"/>
          </a:gradFill>
        </p:grpSpPr>
        <p:sp>
          <p:nvSpPr>
            <p:cNvPr id="26" name="椭圆 25"/>
            <p:cNvSpPr/>
            <p:nvPr/>
          </p:nvSpPr>
          <p:spPr>
            <a:xfrm>
              <a:off x="4221684" y="5089561"/>
              <a:ext cx="186452" cy="186450"/>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821378" y="1840884"/>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6" name="直接连接符 5"/>
          <p:cNvCxnSpPr/>
          <p:nvPr/>
        </p:nvCxnSpPr>
        <p:spPr>
          <a:xfrm>
            <a:off x="0" y="3556965"/>
            <a:ext cx="3097292" cy="0"/>
          </a:xfrm>
          <a:prstGeom prst="line">
            <a:avLst/>
          </a:prstGeom>
          <a:ln w="1905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991600" y="3556965"/>
            <a:ext cx="3200400" cy="0"/>
          </a:xfrm>
          <a:prstGeom prst="line">
            <a:avLst/>
          </a:prstGeom>
          <a:ln w="1905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332897" y="3386667"/>
            <a:ext cx="341588" cy="34158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8413896" y="3386667"/>
            <a:ext cx="341588" cy="34158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996668" y="951568"/>
            <a:ext cx="172288" cy="17228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996668" y="6001973"/>
            <a:ext cx="172288" cy="17228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416533" y="2954237"/>
            <a:ext cx="266337" cy="266337"/>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11153" y="3440528"/>
            <a:ext cx="232874" cy="232874"/>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112949" y="3457473"/>
            <a:ext cx="198984" cy="198984"/>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25973" y="3024479"/>
            <a:ext cx="188428" cy="18842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80315" y="3510370"/>
            <a:ext cx="120166" cy="12016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913965" y="3814034"/>
            <a:ext cx="198984" cy="198984"/>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5961" y="3472143"/>
            <a:ext cx="188428" cy="18842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36806" y="4107200"/>
            <a:ext cx="120166" cy="12016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406020" y="2985431"/>
            <a:ext cx="266337" cy="266337"/>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1076355" y="3440528"/>
            <a:ext cx="232874" cy="232874"/>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1829927" y="3457473"/>
            <a:ext cx="198984" cy="198984"/>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617995" y="3024479"/>
            <a:ext cx="188428" cy="18842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0478456" y="3510370"/>
            <a:ext cx="120166" cy="12016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9975943" y="3796554"/>
            <a:ext cx="198984" cy="198984"/>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9305296" y="3472143"/>
            <a:ext cx="188428" cy="18842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9285854" y="4006312"/>
            <a:ext cx="120166" cy="12016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497829" y="3875372"/>
            <a:ext cx="120166" cy="12016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 presetClass="entr" presetSubtype="8" fill="hold" grpId="0" nodeType="withEffect">
                                  <p:stCondLst>
                                    <p:cond delay="25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0-#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5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0-#ppt_w/2"/>
                                          </p:val>
                                        </p:tav>
                                        <p:tav tm="100000">
                                          <p:val>
                                            <p:strVal val="#ppt_x"/>
                                          </p:val>
                                        </p:tav>
                                      </p:tavLst>
                                    </p:anim>
                                    <p:anim calcmode="lin" valueType="num">
                                      <p:cBhvr additive="base">
                                        <p:cTn id="22" dur="500" fill="hold"/>
                                        <p:tgtEl>
                                          <p:spTgt spid="4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0-#ppt_w/2"/>
                                          </p:val>
                                        </p:tav>
                                        <p:tav tm="100000">
                                          <p:val>
                                            <p:strVal val="#ppt_x"/>
                                          </p:val>
                                        </p:tav>
                                      </p:tavLst>
                                    </p:anim>
                                    <p:anim calcmode="lin" valueType="num">
                                      <p:cBhvr additive="base">
                                        <p:cTn id="26" dur="500" fill="hold"/>
                                        <p:tgtEl>
                                          <p:spTgt spid="4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25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5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25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25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1+#ppt_w/2"/>
                                          </p:val>
                                        </p:tav>
                                        <p:tav tm="100000">
                                          <p:val>
                                            <p:strVal val="#ppt_x"/>
                                          </p:val>
                                        </p:tav>
                                      </p:tavLst>
                                    </p:anim>
                                    <p:anim calcmode="lin" valueType="num">
                                      <p:cBhvr additive="base">
                                        <p:cTn id="46" dur="500" fill="hold"/>
                                        <p:tgtEl>
                                          <p:spTgt spid="46"/>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50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1+#ppt_w/2"/>
                                          </p:val>
                                        </p:tav>
                                        <p:tav tm="100000">
                                          <p:val>
                                            <p:strVal val="#ppt_x"/>
                                          </p:val>
                                        </p:tav>
                                      </p:tavLst>
                                    </p:anim>
                                    <p:anim calcmode="lin" valueType="num">
                                      <p:cBhvr additive="base">
                                        <p:cTn id="54" dur="500" fill="hold"/>
                                        <p:tgtEl>
                                          <p:spTgt spid="4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50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1+#ppt_w/2"/>
                                          </p:val>
                                        </p:tav>
                                        <p:tav tm="100000">
                                          <p:val>
                                            <p:strVal val="#ppt_x"/>
                                          </p:val>
                                        </p:tav>
                                      </p:tavLst>
                                    </p:anim>
                                    <p:anim calcmode="lin" valueType="num">
                                      <p:cBhvr additive="base">
                                        <p:cTn id="58" dur="500" fill="hold"/>
                                        <p:tgtEl>
                                          <p:spTgt spid="4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25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1+#ppt_w/2"/>
                                          </p:val>
                                        </p:tav>
                                        <p:tav tm="100000">
                                          <p:val>
                                            <p:strVal val="#ppt_x"/>
                                          </p:val>
                                        </p:tav>
                                      </p:tavLst>
                                    </p:anim>
                                    <p:anim calcmode="lin" valueType="num">
                                      <p:cBhvr additive="base">
                                        <p:cTn id="62" dur="500" fill="hold"/>
                                        <p:tgtEl>
                                          <p:spTgt spid="50"/>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50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500" fill="hold"/>
                                        <p:tgtEl>
                                          <p:spTgt spid="51"/>
                                        </p:tgtEl>
                                        <p:attrNameLst>
                                          <p:attrName>ppt_x</p:attrName>
                                        </p:attrNameLst>
                                      </p:cBhvr>
                                      <p:tavLst>
                                        <p:tav tm="0">
                                          <p:val>
                                            <p:strVal val="1+#ppt_w/2"/>
                                          </p:val>
                                        </p:tav>
                                        <p:tav tm="100000">
                                          <p:val>
                                            <p:strVal val="#ppt_x"/>
                                          </p:val>
                                        </p:tav>
                                      </p:tavLst>
                                    </p:anim>
                                    <p:anim calcmode="lin" valueType="num">
                                      <p:cBhvr additive="base">
                                        <p:cTn id="66" dur="500" fill="hold"/>
                                        <p:tgtEl>
                                          <p:spTgt spid="5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250"/>
                                  </p:stCondLst>
                                  <p:childTnLst>
                                    <p:set>
                                      <p:cBhvr>
                                        <p:cTn id="68" dur="1" fill="hold">
                                          <p:stCondLst>
                                            <p:cond delay="0"/>
                                          </p:stCondLst>
                                        </p:cTn>
                                        <p:tgtEl>
                                          <p:spTgt spid="52"/>
                                        </p:tgtEl>
                                        <p:attrNameLst>
                                          <p:attrName>style.visibility</p:attrName>
                                        </p:attrNameLst>
                                      </p:cBhvr>
                                      <p:to>
                                        <p:strVal val="visible"/>
                                      </p:to>
                                    </p:set>
                                    <p:anim calcmode="lin" valueType="num">
                                      <p:cBhvr additive="base">
                                        <p:cTn id="69" dur="500" fill="hold"/>
                                        <p:tgtEl>
                                          <p:spTgt spid="52"/>
                                        </p:tgtEl>
                                        <p:attrNameLst>
                                          <p:attrName>ppt_x</p:attrName>
                                        </p:attrNameLst>
                                      </p:cBhvr>
                                      <p:tavLst>
                                        <p:tav tm="0">
                                          <p:val>
                                            <p:strVal val="1+#ppt_w/2"/>
                                          </p:val>
                                        </p:tav>
                                        <p:tav tm="100000">
                                          <p:val>
                                            <p:strVal val="#ppt_x"/>
                                          </p:val>
                                        </p:tav>
                                      </p:tavLst>
                                    </p:anim>
                                    <p:anim calcmode="lin" valueType="num">
                                      <p:cBhvr additive="base">
                                        <p:cTn id="70" dur="500" fill="hold"/>
                                        <p:tgtEl>
                                          <p:spTgt spid="5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50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500" fill="hold"/>
                                        <p:tgtEl>
                                          <p:spTgt spid="53"/>
                                        </p:tgtEl>
                                        <p:attrNameLst>
                                          <p:attrName>ppt_x</p:attrName>
                                        </p:attrNameLst>
                                      </p:cBhvr>
                                      <p:tavLst>
                                        <p:tav tm="0">
                                          <p:val>
                                            <p:strVal val="1+#ppt_w/2"/>
                                          </p:val>
                                        </p:tav>
                                        <p:tav tm="100000">
                                          <p:val>
                                            <p:strVal val="#ppt_x"/>
                                          </p:val>
                                        </p:tav>
                                      </p:tavLst>
                                    </p:anim>
                                    <p:anim calcmode="lin" valueType="num">
                                      <p:cBhvr additive="base">
                                        <p:cTn id="74" dur="500" fill="hold"/>
                                        <p:tgtEl>
                                          <p:spTgt spid="53"/>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250"/>
                                  </p:stCondLst>
                                  <p:childTnLst>
                                    <p:set>
                                      <p:cBhvr>
                                        <p:cTn id="76" dur="1" fill="hold">
                                          <p:stCondLst>
                                            <p:cond delay="0"/>
                                          </p:stCondLst>
                                        </p:cTn>
                                        <p:tgtEl>
                                          <p:spTgt spid="54"/>
                                        </p:tgtEl>
                                        <p:attrNameLst>
                                          <p:attrName>style.visibility</p:attrName>
                                        </p:attrNameLst>
                                      </p:cBhvr>
                                      <p:to>
                                        <p:strVal val="visible"/>
                                      </p:to>
                                    </p:set>
                                    <p:anim calcmode="lin" valueType="num">
                                      <p:cBhvr additive="base">
                                        <p:cTn id="77" dur="500" fill="hold"/>
                                        <p:tgtEl>
                                          <p:spTgt spid="54"/>
                                        </p:tgtEl>
                                        <p:attrNameLst>
                                          <p:attrName>ppt_x</p:attrName>
                                        </p:attrNameLst>
                                      </p:cBhvr>
                                      <p:tavLst>
                                        <p:tav tm="0">
                                          <p:val>
                                            <p:strVal val="1+#ppt_w/2"/>
                                          </p:val>
                                        </p:tav>
                                        <p:tav tm="100000">
                                          <p:val>
                                            <p:strVal val="#ppt_x"/>
                                          </p:val>
                                        </p:tav>
                                      </p:tavLst>
                                    </p:anim>
                                    <p:anim calcmode="lin" valueType="num">
                                      <p:cBhvr additive="base">
                                        <p:cTn id="78" dur="500" fill="hold"/>
                                        <p:tgtEl>
                                          <p:spTgt spid="54"/>
                                        </p:tgtEl>
                                        <p:attrNameLst>
                                          <p:attrName>ppt_y</p:attrName>
                                        </p:attrNameLst>
                                      </p:cBhvr>
                                      <p:tavLst>
                                        <p:tav tm="0">
                                          <p:val>
                                            <p:strVal val="#ppt_y"/>
                                          </p:val>
                                        </p:tav>
                                        <p:tav tm="100000">
                                          <p:val>
                                            <p:strVal val="#ppt_y"/>
                                          </p:val>
                                        </p:tav>
                                      </p:tavLst>
                                    </p:anim>
                                  </p:childTnLst>
                                </p:cTn>
                              </p:par>
                              <p:par>
                                <p:cTn id="79" presetID="21" presetClass="entr" presetSubtype="1" fill="hold" grpId="0" nodeType="withEffect">
                                  <p:stCondLst>
                                    <p:cond delay="750"/>
                                  </p:stCondLst>
                                  <p:childTnLst>
                                    <p:set>
                                      <p:cBhvr>
                                        <p:cTn id="80" dur="1" fill="hold">
                                          <p:stCondLst>
                                            <p:cond delay="0"/>
                                          </p:stCondLst>
                                        </p:cTn>
                                        <p:tgtEl>
                                          <p:spTgt spid="16"/>
                                        </p:tgtEl>
                                        <p:attrNameLst>
                                          <p:attrName>style.visibility</p:attrName>
                                        </p:attrNameLst>
                                      </p:cBhvr>
                                      <p:to>
                                        <p:strVal val="visible"/>
                                      </p:to>
                                    </p:set>
                                    <p:animEffect transition="in" filter="wheel(1)">
                                      <p:cBhvr>
                                        <p:cTn id="81" dur="1000"/>
                                        <p:tgtEl>
                                          <p:spTgt spid="16"/>
                                        </p:tgtEl>
                                      </p:cBhvr>
                                    </p:animEffect>
                                  </p:childTnLst>
                                </p:cTn>
                              </p:par>
                              <p:par>
                                <p:cTn id="82" presetID="10" presetClass="entr" presetSubtype="0" fill="hold" nodeType="withEffect">
                                  <p:stCondLst>
                                    <p:cond delay="125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nodeType="withEffect">
                                  <p:stCondLst>
                                    <p:cond delay="125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8" presetClass="emph" presetSubtype="0" repeatCount="indefinite" fill="hold" nodeType="withEffect">
                                  <p:stCondLst>
                                    <p:cond delay="1250"/>
                                  </p:stCondLst>
                                  <p:childTnLst>
                                    <p:animRot by="-21600000">
                                      <p:cBhvr>
                                        <p:cTn id="89" dur="2000" fill="hold"/>
                                        <p:tgtEl>
                                          <p:spTgt spid="25"/>
                                        </p:tgtEl>
                                        <p:attrNameLst>
                                          <p:attrName>r</p:attrName>
                                        </p:attrNameLst>
                                      </p:cBhvr>
                                    </p:animRot>
                                  </p:childTnLst>
                                </p:cTn>
                              </p:par>
                              <p:par>
                                <p:cTn id="90" presetID="10" presetClass="entr" presetSubtype="0" fill="hold" nodeType="withEffect">
                                  <p:stCondLst>
                                    <p:cond delay="125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8" presetClass="emph" presetSubtype="0" repeatCount="indefinite" fill="hold" nodeType="withEffect">
                                  <p:stCondLst>
                                    <p:cond delay="1250"/>
                                  </p:stCondLst>
                                  <p:childTnLst>
                                    <p:animRot by="-21600000">
                                      <p:cBhvr>
                                        <p:cTn id="94" dur="2000" fill="hold"/>
                                        <p:tgtEl>
                                          <p:spTgt spid="22"/>
                                        </p:tgtEl>
                                        <p:attrNameLst>
                                          <p:attrName>r</p:attrName>
                                        </p:attrNameLst>
                                      </p:cBhvr>
                                    </p:animRot>
                                  </p:childTnLst>
                                </p:cTn>
                              </p:par>
                              <p:par>
                                <p:cTn id="95" presetID="53" presetClass="entr" presetSubtype="16" fill="hold" grpId="0" nodeType="withEffect">
                                  <p:stCondLst>
                                    <p:cond delay="125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Effect transition="in" filter="fade">
                                      <p:cBhvr>
                                        <p:cTn id="99" dur="500"/>
                                        <p:tgtEl>
                                          <p:spTgt spid="14"/>
                                        </p:tgtEl>
                                      </p:cBhvr>
                                    </p:animEffect>
                                  </p:childTnLst>
                                </p:cTn>
                              </p:par>
                              <p:par>
                                <p:cTn id="100" presetID="21" presetClass="entr" presetSubtype="1" fill="hold" grpId="0" nodeType="withEffect">
                                  <p:stCondLst>
                                    <p:cond delay="1250"/>
                                  </p:stCondLst>
                                  <p:childTnLst>
                                    <p:set>
                                      <p:cBhvr>
                                        <p:cTn id="101" dur="1" fill="hold">
                                          <p:stCondLst>
                                            <p:cond delay="0"/>
                                          </p:stCondLst>
                                        </p:cTn>
                                        <p:tgtEl>
                                          <p:spTgt spid="28"/>
                                        </p:tgtEl>
                                        <p:attrNameLst>
                                          <p:attrName>style.visibility</p:attrName>
                                        </p:attrNameLst>
                                      </p:cBhvr>
                                      <p:to>
                                        <p:strVal val="visible"/>
                                      </p:to>
                                    </p:set>
                                    <p:animEffect transition="in" filter="wheel(1)">
                                      <p:cBhvr>
                                        <p:cTn id="102" dur="1000"/>
                                        <p:tgtEl>
                                          <p:spTgt spid="28"/>
                                        </p:tgtEl>
                                      </p:cBhvr>
                                    </p:animEffect>
                                  </p:childTnLst>
                                </p:cTn>
                              </p:par>
                              <p:par>
                                <p:cTn id="103" presetID="53" presetClass="entr" presetSubtype="16" fill="hold" grpId="0" nodeType="withEffect">
                                  <p:stCondLst>
                                    <p:cond delay="1250"/>
                                  </p:stCondLst>
                                  <p:childTnLst>
                                    <p:set>
                                      <p:cBhvr>
                                        <p:cTn id="104" dur="1" fill="hold">
                                          <p:stCondLst>
                                            <p:cond delay="0"/>
                                          </p:stCondLst>
                                        </p:cTn>
                                        <p:tgtEl>
                                          <p:spTgt spid="36"/>
                                        </p:tgtEl>
                                        <p:attrNameLst>
                                          <p:attrName>style.visibility</p:attrName>
                                        </p:attrNameLst>
                                      </p:cBhvr>
                                      <p:to>
                                        <p:strVal val="visible"/>
                                      </p:to>
                                    </p:set>
                                    <p:anim calcmode="lin" valueType="num">
                                      <p:cBhvr>
                                        <p:cTn id="105" dur="500" fill="hold"/>
                                        <p:tgtEl>
                                          <p:spTgt spid="36"/>
                                        </p:tgtEl>
                                        <p:attrNameLst>
                                          <p:attrName>ppt_w</p:attrName>
                                        </p:attrNameLst>
                                      </p:cBhvr>
                                      <p:tavLst>
                                        <p:tav tm="0">
                                          <p:val>
                                            <p:fltVal val="0"/>
                                          </p:val>
                                        </p:tav>
                                        <p:tav tm="100000">
                                          <p:val>
                                            <p:strVal val="#ppt_w"/>
                                          </p:val>
                                        </p:tav>
                                      </p:tavLst>
                                    </p:anim>
                                    <p:anim calcmode="lin" valueType="num">
                                      <p:cBhvr>
                                        <p:cTn id="106" dur="500" fill="hold"/>
                                        <p:tgtEl>
                                          <p:spTgt spid="36"/>
                                        </p:tgtEl>
                                        <p:attrNameLst>
                                          <p:attrName>ppt_h</p:attrName>
                                        </p:attrNameLst>
                                      </p:cBhvr>
                                      <p:tavLst>
                                        <p:tav tm="0">
                                          <p:val>
                                            <p:fltVal val="0"/>
                                          </p:val>
                                        </p:tav>
                                        <p:tav tm="100000">
                                          <p:val>
                                            <p:strVal val="#ppt_h"/>
                                          </p:val>
                                        </p:tav>
                                      </p:tavLst>
                                    </p:anim>
                                    <p:animEffect transition="in" filter="fade">
                                      <p:cBhvr>
                                        <p:cTn id="107" dur="500"/>
                                        <p:tgtEl>
                                          <p:spTgt spid="36"/>
                                        </p:tgtEl>
                                      </p:cBhvr>
                                    </p:animEffect>
                                  </p:childTnLst>
                                </p:cTn>
                              </p:par>
                              <p:par>
                                <p:cTn id="108" presetID="53" presetClass="entr" presetSubtype="16" fill="hold" grpId="0" nodeType="withEffect">
                                  <p:stCondLst>
                                    <p:cond delay="1500"/>
                                  </p:stCondLst>
                                  <p:childTnLst>
                                    <p:set>
                                      <p:cBhvr>
                                        <p:cTn id="109" dur="1" fill="hold">
                                          <p:stCondLst>
                                            <p:cond delay="0"/>
                                          </p:stCondLst>
                                        </p:cTn>
                                        <p:tgtEl>
                                          <p:spTgt spid="35"/>
                                        </p:tgtEl>
                                        <p:attrNameLst>
                                          <p:attrName>style.visibility</p:attrName>
                                        </p:attrNameLst>
                                      </p:cBhvr>
                                      <p:to>
                                        <p:strVal val="visible"/>
                                      </p:to>
                                    </p:set>
                                    <p:anim calcmode="lin" valueType="num">
                                      <p:cBhvr>
                                        <p:cTn id="110" dur="500" fill="hold"/>
                                        <p:tgtEl>
                                          <p:spTgt spid="35"/>
                                        </p:tgtEl>
                                        <p:attrNameLst>
                                          <p:attrName>ppt_w</p:attrName>
                                        </p:attrNameLst>
                                      </p:cBhvr>
                                      <p:tavLst>
                                        <p:tav tm="0">
                                          <p:val>
                                            <p:fltVal val="0"/>
                                          </p:val>
                                        </p:tav>
                                        <p:tav tm="100000">
                                          <p:val>
                                            <p:strVal val="#ppt_w"/>
                                          </p:val>
                                        </p:tav>
                                      </p:tavLst>
                                    </p:anim>
                                    <p:anim calcmode="lin" valueType="num">
                                      <p:cBhvr>
                                        <p:cTn id="111" dur="500" fill="hold"/>
                                        <p:tgtEl>
                                          <p:spTgt spid="35"/>
                                        </p:tgtEl>
                                        <p:attrNameLst>
                                          <p:attrName>ppt_h</p:attrName>
                                        </p:attrNameLst>
                                      </p:cBhvr>
                                      <p:tavLst>
                                        <p:tav tm="0">
                                          <p:val>
                                            <p:fltVal val="0"/>
                                          </p:val>
                                        </p:tav>
                                        <p:tav tm="100000">
                                          <p:val>
                                            <p:strVal val="#ppt_h"/>
                                          </p:val>
                                        </p:tav>
                                      </p:tavLst>
                                    </p:anim>
                                    <p:animEffect transition="in" filter="fade">
                                      <p:cBhvr>
                                        <p:cTn id="112" dur="500"/>
                                        <p:tgtEl>
                                          <p:spTgt spid="35"/>
                                        </p:tgtEl>
                                      </p:cBhvr>
                                    </p:animEffect>
                                  </p:childTnLst>
                                </p:cTn>
                              </p:par>
                              <p:par>
                                <p:cTn id="113" presetID="53" presetClass="entr" presetSubtype="16" fill="hold" grpId="0" nodeType="withEffect">
                                  <p:stCondLst>
                                    <p:cond delay="1750"/>
                                  </p:stCondLst>
                                  <p:childTnLst>
                                    <p:set>
                                      <p:cBhvr>
                                        <p:cTn id="114" dur="1" fill="hold">
                                          <p:stCondLst>
                                            <p:cond delay="0"/>
                                          </p:stCondLst>
                                        </p:cTn>
                                        <p:tgtEl>
                                          <p:spTgt spid="37"/>
                                        </p:tgtEl>
                                        <p:attrNameLst>
                                          <p:attrName>style.visibility</p:attrName>
                                        </p:attrNameLst>
                                      </p:cBhvr>
                                      <p:to>
                                        <p:strVal val="visible"/>
                                      </p:to>
                                    </p:set>
                                    <p:anim calcmode="lin" valueType="num">
                                      <p:cBhvr>
                                        <p:cTn id="115" dur="500" fill="hold"/>
                                        <p:tgtEl>
                                          <p:spTgt spid="37"/>
                                        </p:tgtEl>
                                        <p:attrNameLst>
                                          <p:attrName>ppt_w</p:attrName>
                                        </p:attrNameLst>
                                      </p:cBhvr>
                                      <p:tavLst>
                                        <p:tav tm="0">
                                          <p:val>
                                            <p:fltVal val="0"/>
                                          </p:val>
                                        </p:tav>
                                        <p:tav tm="100000">
                                          <p:val>
                                            <p:strVal val="#ppt_w"/>
                                          </p:val>
                                        </p:tav>
                                      </p:tavLst>
                                    </p:anim>
                                    <p:anim calcmode="lin" valueType="num">
                                      <p:cBhvr>
                                        <p:cTn id="116" dur="500" fill="hold"/>
                                        <p:tgtEl>
                                          <p:spTgt spid="37"/>
                                        </p:tgtEl>
                                        <p:attrNameLst>
                                          <p:attrName>ppt_h</p:attrName>
                                        </p:attrNameLst>
                                      </p:cBhvr>
                                      <p:tavLst>
                                        <p:tav tm="0">
                                          <p:val>
                                            <p:fltVal val="0"/>
                                          </p:val>
                                        </p:tav>
                                        <p:tav tm="100000">
                                          <p:val>
                                            <p:strVal val="#ppt_h"/>
                                          </p:val>
                                        </p:tav>
                                      </p:tavLst>
                                    </p:anim>
                                    <p:animEffect transition="in" filter="fade">
                                      <p:cBhvr>
                                        <p:cTn id="117" dur="500"/>
                                        <p:tgtEl>
                                          <p:spTgt spid="37"/>
                                        </p:tgtEl>
                                      </p:cBhvr>
                                    </p:animEffect>
                                  </p:childTnLst>
                                </p:cTn>
                              </p:par>
                              <p:par>
                                <p:cTn id="118" presetID="53" presetClass="entr" presetSubtype="16" fill="hold" grpId="0" nodeType="withEffect">
                                  <p:stCondLst>
                                    <p:cond delay="2000"/>
                                  </p:stCondLst>
                                  <p:childTnLst>
                                    <p:set>
                                      <p:cBhvr>
                                        <p:cTn id="119" dur="1" fill="hold">
                                          <p:stCondLst>
                                            <p:cond delay="0"/>
                                          </p:stCondLst>
                                        </p:cTn>
                                        <p:tgtEl>
                                          <p:spTgt spid="11"/>
                                        </p:tgtEl>
                                        <p:attrNameLst>
                                          <p:attrName>style.visibility</p:attrName>
                                        </p:attrNameLst>
                                      </p:cBhvr>
                                      <p:to>
                                        <p:strVal val="visible"/>
                                      </p:to>
                                    </p:set>
                                    <p:anim calcmode="lin" valueType="num">
                                      <p:cBhvr>
                                        <p:cTn id="120" dur="500" fill="hold"/>
                                        <p:tgtEl>
                                          <p:spTgt spid="11"/>
                                        </p:tgtEl>
                                        <p:attrNameLst>
                                          <p:attrName>ppt_w</p:attrName>
                                        </p:attrNameLst>
                                      </p:cBhvr>
                                      <p:tavLst>
                                        <p:tav tm="0">
                                          <p:val>
                                            <p:fltVal val="0"/>
                                          </p:val>
                                        </p:tav>
                                        <p:tav tm="100000">
                                          <p:val>
                                            <p:strVal val="#ppt_w"/>
                                          </p:val>
                                        </p:tav>
                                      </p:tavLst>
                                    </p:anim>
                                    <p:anim calcmode="lin" valueType="num">
                                      <p:cBhvr>
                                        <p:cTn id="121" dur="500" fill="hold"/>
                                        <p:tgtEl>
                                          <p:spTgt spid="11"/>
                                        </p:tgtEl>
                                        <p:attrNameLst>
                                          <p:attrName>ppt_h</p:attrName>
                                        </p:attrNameLst>
                                      </p:cBhvr>
                                      <p:tavLst>
                                        <p:tav tm="0">
                                          <p:val>
                                            <p:fltVal val="0"/>
                                          </p:val>
                                        </p:tav>
                                        <p:tav tm="100000">
                                          <p:val>
                                            <p:strVal val="#ppt_h"/>
                                          </p:val>
                                        </p:tav>
                                      </p:tavLst>
                                    </p:anim>
                                    <p:animEffect transition="in" filter="fade">
                                      <p:cBhvr>
                                        <p:cTn id="122" dur="500"/>
                                        <p:tgtEl>
                                          <p:spTgt spid="11"/>
                                        </p:tgtEl>
                                      </p:cBhvr>
                                    </p:animEffect>
                                  </p:childTnLst>
                                </p:cTn>
                              </p:par>
                              <p:par>
                                <p:cTn id="123" presetID="22" presetClass="entr" presetSubtype="8" fill="hold" grpId="0" nodeType="withEffect">
                                  <p:stCondLst>
                                    <p:cond delay="2500"/>
                                  </p:stCondLst>
                                  <p:childTnLst>
                                    <p:set>
                                      <p:cBhvr>
                                        <p:cTn id="124" dur="1" fill="hold">
                                          <p:stCondLst>
                                            <p:cond delay="0"/>
                                          </p:stCondLst>
                                        </p:cTn>
                                        <p:tgtEl>
                                          <p:spTgt spid="18"/>
                                        </p:tgtEl>
                                        <p:attrNameLst>
                                          <p:attrName>style.visibility</p:attrName>
                                        </p:attrNameLst>
                                      </p:cBhvr>
                                      <p:to>
                                        <p:strVal val="visible"/>
                                      </p:to>
                                    </p:set>
                                    <p:animEffect transition="in" filter="wipe(left)">
                                      <p:cBhvr>
                                        <p:cTn id="1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4" grpId="0" animBg="1"/>
      <p:bldP spid="16" grpId="0" animBg="1"/>
      <p:bldP spid="18" grpId="0"/>
      <p:bldP spid="11"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A_椭圆 4"/>
          <p:cNvSpPr/>
          <p:nvPr>
            <p:custDataLst>
              <p:tags r:id="rId1"/>
            </p:custDataLst>
          </p:nvPr>
        </p:nvSpPr>
        <p:spPr>
          <a:xfrm>
            <a:off x="3980579" y="-2414311"/>
            <a:ext cx="4371424" cy="4371424"/>
          </a:xfrm>
          <a:prstGeom prst="ellipse">
            <a:avLst/>
          </a:prstGeom>
          <a:solidFill>
            <a:schemeClr val="bg1"/>
          </a:solidFill>
          <a:ln w="12700">
            <a:solidFill>
              <a:schemeClr val="bg1">
                <a:lumMod val="95000"/>
              </a:schemeClr>
            </a:solidFill>
          </a:ln>
          <a:effectLst>
            <a:outerShdw blurRad="1397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4310597" y="-2084293"/>
            <a:ext cx="3711388" cy="3711388"/>
          </a:xfrm>
          <a:prstGeom prst="ellipse">
            <a:avLst/>
          </a:prstGeom>
          <a:gradFill>
            <a:gsLst>
              <a:gs pos="0">
                <a:srgbClr val="6483B3"/>
              </a:gs>
              <a:gs pos="87000">
                <a:srgbClr val="334E6E"/>
              </a:gs>
            </a:gsLst>
            <a:lin ang="4800000" scaled="0"/>
          </a:gradFill>
          <a:ln w="28575">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67" name="PA_组合 2"/>
          <p:cNvGrpSpPr/>
          <p:nvPr>
            <p:custDataLst>
              <p:tags r:id="rId2"/>
            </p:custDataLst>
          </p:nvPr>
        </p:nvGrpSpPr>
        <p:grpSpPr>
          <a:xfrm>
            <a:off x="4445155" y="-1772539"/>
            <a:ext cx="3442268" cy="3087875"/>
            <a:chOff x="4205046" y="1827517"/>
            <a:chExt cx="3825902" cy="3432013"/>
          </a:xfrm>
          <a:gradFill>
            <a:gsLst>
              <a:gs pos="0">
                <a:srgbClr val="6483B3"/>
              </a:gs>
              <a:gs pos="87000">
                <a:srgbClr val="334E6E"/>
              </a:gs>
            </a:gsLst>
            <a:lin ang="4800000" scaled="0"/>
          </a:gradFill>
        </p:grpSpPr>
        <p:sp>
          <p:nvSpPr>
            <p:cNvPr id="68" name="椭圆 67"/>
            <p:cNvSpPr/>
            <p:nvPr/>
          </p:nvSpPr>
          <p:spPr>
            <a:xfrm>
              <a:off x="4205046" y="1827517"/>
              <a:ext cx="213187" cy="213187"/>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椭圆 68"/>
            <p:cNvSpPr/>
            <p:nvPr/>
          </p:nvSpPr>
          <p:spPr>
            <a:xfrm>
              <a:off x="7817761" y="5046343"/>
              <a:ext cx="213187" cy="213187"/>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70" name="PA_组合 1"/>
          <p:cNvGrpSpPr/>
          <p:nvPr>
            <p:custDataLst>
              <p:tags r:id="rId3"/>
            </p:custDataLst>
          </p:nvPr>
        </p:nvGrpSpPr>
        <p:grpSpPr>
          <a:xfrm>
            <a:off x="4449007" y="-1787971"/>
            <a:ext cx="3434568" cy="3118745"/>
            <a:chOff x="4206086" y="1825286"/>
            <a:chExt cx="3817341" cy="3466324"/>
          </a:xfrm>
          <a:gradFill>
            <a:gsLst>
              <a:gs pos="0">
                <a:srgbClr val="6483B3"/>
              </a:gs>
              <a:gs pos="87000">
                <a:srgbClr val="334E6E"/>
              </a:gs>
            </a:gsLst>
            <a:lin ang="4800000" scaled="0"/>
          </a:gradFill>
        </p:grpSpPr>
        <p:sp>
          <p:nvSpPr>
            <p:cNvPr id="71" name="椭圆 70"/>
            <p:cNvSpPr/>
            <p:nvPr/>
          </p:nvSpPr>
          <p:spPr>
            <a:xfrm>
              <a:off x="4206086" y="5073968"/>
              <a:ext cx="217648" cy="217642"/>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椭圆 71"/>
            <p:cNvSpPr/>
            <p:nvPr/>
          </p:nvSpPr>
          <p:spPr>
            <a:xfrm>
              <a:off x="7805779" y="1825286"/>
              <a:ext cx="217648" cy="217648"/>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7" name="组合 6"/>
          <p:cNvGrpSpPr/>
          <p:nvPr/>
        </p:nvGrpSpPr>
        <p:grpSpPr>
          <a:xfrm>
            <a:off x="1207770" y="1840865"/>
            <a:ext cx="2317750" cy="1950245"/>
            <a:chOff x="1265942" y="2844349"/>
            <a:chExt cx="2103890" cy="1607196"/>
          </a:xfrm>
        </p:grpSpPr>
        <p:sp>
          <p:nvSpPr>
            <p:cNvPr id="83" name="PA_椭圆 4"/>
            <p:cNvSpPr/>
            <p:nvPr>
              <p:custDataLst>
                <p:tags r:id="rId4"/>
              </p:custDataLst>
            </p:nvPr>
          </p:nvSpPr>
          <p:spPr>
            <a:xfrm>
              <a:off x="1856303" y="2844349"/>
              <a:ext cx="923170" cy="923170"/>
            </a:xfrm>
            <a:prstGeom prst="ellips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76"/>
            <p:cNvSpPr txBox="1"/>
            <p:nvPr/>
          </p:nvSpPr>
          <p:spPr>
            <a:xfrm>
              <a:off x="1265942" y="4072150"/>
              <a:ext cx="2103890" cy="379395"/>
            </a:xfrm>
            <a:prstGeom prst="rect">
              <a:avLst/>
            </a:prstGeom>
            <a:noFill/>
          </p:spPr>
          <p:txBody>
            <a:bodyPr wrap="square" rtlCol="0">
              <a:spAutoFit/>
            </a:bodyPr>
            <a:lstStyle/>
            <a:p>
              <a:pPr algn="ctr"/>
              <a:r>
                <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rPr>
                <a:t>核心算法</a:t>
              </a:r>
              <a:endPar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endParaRPr>
            </a:p>
          </p:txBody>
        </p:sp>
        <p:sp>
          <p:nvSpPr>
            <p:cNvPr id="82" name="椭圆 81"/>
            <p:cNvSpPr/>
            <p:nvPr/>
          </p:nvSpPr>
          <p:spPr>
            <a:xfrm>
              <a:off x="1984861" y="2972907"/>
              <a:ext cx="666054" cy="666054"/>
            </a:xfrm>
            <a:prstGeom prst="ellipse">
              <a:avLst/>
            </a:prstGeom>
            <a:gradFill>
              <a:gsLst>
                <a:gs pos="0">
                  <a:srgbClr val="6483B3"/>
                </a:gs>
                <a:gs pos="87000">
                  <a:srgbClr val="334E6E"/>
                </a:gs>
              </a:gsLst>
              <a:lin ang="4800000" scaled="0"/>
            </a:gradFill>
            <a:ln w="28575">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84" name="PA_组合 2"/>
            <p:cNvGrpSpPr/>
            <p:nvPr>
              <p:custDataLst>
                <p:tags r:id="rId5"/>
              </p:custDataLst>
            </p:nvPr>
          </p:nvGrpSpPr>
          <p:grpSpPr>
            <a:xfrm>
              <a:off x="1941350" y="2966817"/>
              <a:ext cx="753074" cy="678232"/>
              <a:chOff x="4136296" y="1758767"/>
              <a:chExt cx="3963400" cy="3569512"/>
            </a:xfrm>
            <a:gradFill>
              <a:gsLst>
                <a:gs pos="0">
                  <a:srgbClr val="6483B3"/>
                </a:gs>
                <a:gs pos="87000">
                  <a:srgbClr val="334E6E"/>
                </a:gs>
              </a:gsLst>
              <a:lin ang="4800000" scaled="0"/>
            </a:gradFill>
          </p:grpSpPr>
          <p:sp>
            <p:nvSpPr>
              <p:cNvPr id="85" name="椭圆 84"/>
              <p:cNvSpPr/>
              <p:nvPr/>
            </p:nvSpPr>
            <p:spPr>
              <a:xfrm>
                <a:off x="4136296" y="1758767"/>
                <a:ext cx="350686" cy="350686"/>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椭圆 85"/>
              <p:cNvSpPr/>
              <p:nvPr/>
            </p:nvSpPr>
            <p:spPr>
              <a:xfrm>
                <a:off x="7749010" y="4977593"/>
                <a:ext cx="350686" cy="350686"/>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7" name="PA_组合 1"/>
            <p:cNvGrpSpPr/>
            <p:nvPr>
              <p:custDataLst>
                <p:tags r:id="rId6"/>
              </p:custDataLst>
            </p:nvPr>
          </p:nvGrpSpPr>
          <p:grpSpPr>
            <a:xfrm>
              <a:off x="1943825" y="2965219"/>
              <a:ext cx="748126" cy="681428"/>
              <a:chOff x="4146080" y="1765280"/>
              <a:chExt cx="3937353" cy="3586333"/>
            </a:xfrm>
            <a:gradFill>
              <a:gsLst>
                <a:gs pos="0">
                  <a:srgbClr val="6483B3"/>
                </a:gs>
                <a:gs pos="87000">
                  <a:srgbClr val="334E6E"/>
                </a:gs>
              </a:gsLst>
              <a:lin ang="4800000" scaled="0"/>
            </a:gradFill>
          </p:grpSpPr>
          <p:sp>
            <p:nvSpPr>
              <p:cNvPr id="88" name="椭圆 87"/>
              <p:cNvSpPr/>
              <p:nvPr/>
            </p:nvSpPr>
            <p:spPr>
              <a:xfrm>
                <a:off x="4146080" y="5013963"/>
                <a:ext cx="337660" cy="337650"/>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椭圆 88"/>
              <p:cNvSpPr/>
              <p:nvPr/>
            </p:nvSpPr>
            <p:spPr>
              <a:xfrm>
                <a:off x="7745773" y="1765280"/>
                <a:ext cx="337660" cy="337660"/>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1" name="Text Box 3"/>
            <p:cNvSpPr>
              <a:spLocks noChangeArrowheads="1"/>
            </p:cNvSpPr>
            <p:nvPr/>
          </p:nvSpPr>
          <p:spPr bwMode="auto">
            <a:xfrm>
              <a:off x="2064631" y="3075101"/>
              <a:ext cx="466794" cy="379395"/>
            </a:xfrm>
            <a:prstGeom prst="rect">
              <a:avLst/>
            </a:prstGeom>
          </p:spPr>
          <p:txBody>
            <a:bodyPr wrap="square">
              <a:spAutoFit/>
            </a:bodyPr>
            <a:lstStyle/>
            <a:p>
              <a:pPr algn="ctr">
                <a:spcBef>
                  <a:spcPct val="0"/>
                </a:spcBef>
              </a:pPr>
              <a:r>
                <a:rPr lang="en-US" altLang="zh-CN" sz="2400" dirty="0">
                  <a:solidFill>
                    <a:schemeClr val="bg1"/>
                  </a:solidFill>
                  <a:latin typeface="Impact" panose="020B0806030902050204" pitchFamily="34" charset="0"/>
                  <a:ea typeface="微软雅黑" panose="020B0503020204020204" charset="-122"/>
                  <a:sym typeface="Calibri" panose="020F0502020204030204" pitchFamily="34" charset="0"/>
                </a:rPr>
                <a:t>01</a:t>
              </a:r>
              <a:endParaRPr lang="zh-CN" altLang="en-US" sz="1600" dirty="0">
                <a:solidFill>
                  <a:schemeClr val="bg1"/>
                </a:solidFill>
                <a:latin typeface="Impact" panose="020B0806030902050204" pitchFamily="34" charset="0"/>
                <a:ea typeface="微软雅黑" panose="020B0503020204020204" charset="-122"/>
              </a:endParaRPr>
            </a:p>
          </p:txBody>
        </p:sp>
      </p:grpSp>
      <p:sp>
        <p:nvSpPr>
          <p:cNvPr id="12" name="Text Box 3"/>
          <p:cNvSpPr>
            <a:spLocks noChangeArrowheads="1"/>
          </p:cNvSpPr>
          <p:nvPr/>
        </p:nvSpPr>
        <p:spPr bwMode="auto">
          <a:xfrm>
            <a:off x="4774987" y="169419"/>
            <a:ext cx="2817364" cy="954107"/>
          </a:xfrm>
          <a:prstGeom prst="rect">
            <a:avLst/>
          </a:prstGeom>
        </p:spPr>
        <p:txBody>
          <a:bodyPr wrap="square">
            <a:spAutoFit/>
          </a:bodyPr>
          <a:lstStyle/>
          <a:p>
            <a:pPr algn="ctr">
              <a:spcBef>
                <a:spcPct val="0"/>
              </a:spcBef>
            </a:pPr>
            <a:r>
              <a:rPr lang="zh-CN" altLang="en-US" sz="3600" b="1" dirty="0">
                <a:solidFill>
                  <a:schemeClr val="bg1"/>
                </a:solidFill>
                <a:latin typeface="微软雅黑" panose="020B0503020204020204" charset="-122"/>
                <a:ea typeface="微软雅黑" panose="020B0503020204020204" charset="-122"/>
                <a:sym typeface="Calibri" panose="020F0502020204030204" pitchFamily="34" charset="0"/>
              </a:rPr>
              <a:t>目 录</a:t>
            </a:r>
            <a:endParaRPr lang="en-US" altLang="zh-CN" sz="3600" b="1" dirty="0">
              <a:solidFill>
                <a:schemeClr val="bg1"/>
              </a:solidFill>
              <a:latin typeface="微软雅黑" panose="020B0503020204020204" charset="-122"/>
              <a:ea typeface="微软雅黑" panose="020B0503020204020204" charset="-122"/>
              <a:sym typeface="Calibri" panose="020F0502020204030204" pitchFamily="34" charset="0"/>
            </a:endParaRPr>
          </a:p>
          <a:p>
            <a:pPr algn="ctr">
              <a:spcBef>
                <a:spcPct val="0"/>
              </a:spcBef>
            </a:pPr>
            <a:r>
              <a:rPr lang="en-US" altLang="zh-CN" sz="2000" b="1" dirty="0">
                <a:solidFill>
                  <a:schemeClr val="bg1"/>
                </a:solidFill>
                <a:latin typeface="微软雅黑" panose="020B0503020204020204" charset="-122"/>
                <a:ea typeface="微软雅黑" panose="020B0503020204020204" charset="-122"/>
              </a:rPr>
              <a:t>CONTENTS</a:t>
            </a:r>
            <a:endParaRPr lang="zh-CN" altLang="en-US" sz="2400" b="1" dirty="0">
              <a:solidFill>
                <a:schemeClr val="bg1"/>
              </a:solidFill>
              <a:latin typeface="微软雅黑" panose="020B0503020204020204" charset="-122"/>
              <a:ea typeface="微软雅黑" panose="020B0503020204020204" charset="-122"/>
            </a:endParaRPr>
          </a:p>
        </p:txBody>
      </p:sp>
      <p:grpSp>
        <p:nvGrpSpPr>
          <p:cNvPr id="101" name="组合 100"/>
          <p:cNvGrpSpPr/>
          <p:nvPr/>
        </p:nvGrpSpPr>
        <p:grpSpPr>
          <a:xfrm>
            <a:off x="4792980" y="2804795"/>
            <a:ext cx="2350770" cy="2007513"/>
            <a:chOff x="1270576" y="2844349"/>
            <a:chExt cx="2094622" cy="1593153"/>
          </a:xfrm>
        </p:grpSpPr>
        <p:sp>
          <p:nvSpPr>
            <p:cNvPr id="105" name="PA_椭圆 4"/>
            <p:cNvSpPr/>
            <p:nvPr>
              <p:custDataLst>
                <p:tags r:id="rId7"/>
              </p:custDataLst>
            </p:nvPr>
          </p:nvSpPr>
          <p:spPr>
            <a:xfrm>
              <a:off x="1856303" y="2844349"/>
              <a:ext cx="923170" cy="923170"/>
            </a:xfrm>
            <a:prstGeom prst="ellips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3" name="TextBox 76"/>
            <p:cNvSpPr txBox="1"/>
            <p:nvPr/>
          </p:nvSpPr>
          <p:spPr>
            <a:xfrm>
              <a:off x="1270576" y="4072150"/>
              <a:ext cx="2094622" cy="365352"/>
            </a:xfrm>
            <a:prstGeom prst="rect">
              <a:avLst/>
            </a:prstGeom>
            <a:noFill/>
          </p:spPr>
          <p:txBody>
            <a:bodyPr wrap="square" rtlCol="0">
              <a:spAutoFit/>
            </a:bodyPr>
            <a:lstStyle/>
            <a:p>
              <a:pPr algn="ctr"/>
              <a:r>
                <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rPr>
                <a:t>功能模块</a:t>
              </a:r>
              <a:endPar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endParaRPr>
            </a:p>
          </p:txBody>
        </p:sp>
        <p:sp>
          <p:nvSpPr>
            <p:cNvPr id="104" name="椭圆 103"/>
            <p:cNvSpPr/>
            <p:nvPr/>
          </p:nvSpPr>
          <p:spPr>
            <a:xfrm>
              <a:off x="1984861" y="2972907"/>
              <a:ext cx="666054" cy="666054"/>
            </a:xfrm>
            <a:prstGeom prst="ellipse">
              <a:avLst/>
            </a:prstGeom>
            <a:gradFill>
              <a:gsLst>
                <a:gs pos="0">
                  <a:srgbClr val="6483B3"/>
                </a:gs>
                <a:gs pos="87000">
                  <a:srgbClr val="334E6E"/>
                </a:gs>
              </a:gsLst>
              <a:lin ang="4800000" scaled="0"/>
            </a:gradFill>
            <a:ln w="28575">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106" name="PA_组合 2"/>
            <p:cNvGrpSpPr/>
            <p:nvPr>
              <p:custDataLst>
                <p:tags r:id="rId8"/>
              </p:custDataLst>
            </p:nvPr>
          </p:nvGrpSpPr>
          <p:grpSpPr>
            <a:xfrm>
              <a:off x="1941350" y="2966817"/>
              <a:ext cx="753074" cy="678232"/>
              <a:chOff x="4136296" y="1758767"/>
              <a:chExt cx="3963400" cy="3569512"/>
            </a:xfrm>
            <a:gradFill>
              <a:gsLst>
                <a:gs pos="0">
                  <a:srgbClr val="6483B3"/>
                </a:gs>
                <a:gs pos="87000">
                  <a:srgbClr val="334E6E"/>
                </a:gs>
              </a:gsLst>
              <a:lin ang="4800000" scaled="0"/>
            </a:gradFill>
          </p:grpSpPr>
          <p:sp>
            <p:nvSpPr>
              <p:cNvPr id="111" name="椭圆 110"/>
              <p:cNvSpPr/>
              <p:nvPr/>
            </p:nvSpPr>
            <p:spPr>
              <a:xfrm>
                <a:off x="4136296" y="1758767"/>
                <a:ext cx="350686" cy="350686"/>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2" name="椭圆 111"/>
              <p:cNvSpPr/>
              <p:nvPr/>
            </p:nvSpPr>
            <p:spPr>
              <a:xfrm>
                <a:off x="7749010" y="4977593"/>
                <a:ext cx="350686" cy="350686"/>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07" name="PA_组合 1"/>
            <p:cNvGrpSpPr/>
            <p:nvPr>
              <p:custDataLst>
                <p:tags r:id="rId9"/>
              </p:custDataLst>
            </p:nvPr>
          </p:nvGrpSpPr>
          <p:grpSpPr>
            <a:xfrm>
              <a:off x="1943825" y="2965219"/>
              <a:ext cx="748126" cy="681428"/>
              <a:chOff x="4146080" y="1765280"/>
              <a:chExt cx="3937353" cy="3586333"/>
            </a:xfrm>
            <a:gradFill>
              <a:gsLst>
                <a:gs pos="0">
                  <a:srgbClr val="6483B3"/>
                </a:gs>
                <a:gs pos="87000">
                  <a:srgbClr val="334E6E"/>
                </a:gs>
              </a:gsLst>
              <a:lin ang="4800000" scaled="0"/>
            </a:gradFill>
          </p:grpSpPr>
          <p:sp>
            <p:nvSpPr>
              <p:cNvPr id="109" name="椭圆 108"/>
              <p:cNvSpPr/>
              <p:nvPr/>
            </p:nvSpPr>
            <p:spPr>
              <a:xfrm>
                <a:off x="4146080" y="5013963"/>
                <a:ext cx="337660" cy="337650"/>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椭圆 109"/>
              <p:cNvSpPr/>
              <p:nvPr/>
            </p:nvSpPr>
            <p:spPr>
              <a:xfrm>
                <a:off x="7745773" y="1765280"/>
                <a:ext cx="337660" cy="337660"/>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8" name="Text Box 3"/>
            <p:cNvSpPr>
              <a:spLocks noChangeArrowheads="1"/>
            </p:cNvSpPr>
            <p:nvPr/>
          </p:nvSpPr>
          <p:spPr bwMode="auto">
            <a:xfrm>
              <a:off x="2046196" y="3075101"/>
              <a:ext cx="503664" cy="365352"/>
            </a:xfrm>
            <a:prstGeom prst="rect">
              <a:avLst/>
            </a:prstGeom>
          </p:spPr>
          <p:txBody>
            <a:bodyPr wrap="square">
              <a:spAutoFit/>
            </a:bodyPr>
            <a:lstStyle/>
            <a:p>
              <a:pPr algn="ctr">
                <a:spcBef>
                  <a:spcPct val="0"/>
                </a:spcBef>
              </a:pPr>
              <a:r>
                <a:rPr lang="en-US" altLang="zh-CN" sz="2400" dirty="0">
                  <a:solidFill>
                    <a:schemeClr val="bg1"/>
                  </a:solidFill>
                  <a:latin typeface="Impact" panose="020B0806030902050204" pitchFamily="34" charset="0"/>
                  <a:ea typeface="微软雅黑" panose="020B0503020204020204" charset="-122"/>
                  <a:sym typeface="Calibri" panose="020F0502020204030204" pitchFamily="34" charset="0"/>
                </a:rPr>
                <a:t>02</a:t>
              </a:r>
              <a:endParaRPr lang="zh-CN" altLang="en-US" sz="1600" dirty="0">
                <a:solidFill>
                  <a:schemeClr val="bg1"/>
                </a:solidFill>
                <a:latin typeface="Impact" panose="020B0806030902050204" pitchFamily="34" charset="0"/>
                <a:ea typeface="微软雅黑" panose="020B0503020204020204" charset="-122"/>
              </a:endParaRPr>
            </a:p>
          </p:txBody>
        </p:sp>
      </p:grpSp>
      <p:grpSp>
        <p:nvGrpSpPr>
          <p:cNvPr id="113" name="组合 112"/>
          <p:cNvGrpSpPr/>
          <p:nvPr/>
        </p:nvGrpSpPr>
        <p:grpSpPr>
          <a:xfrm>
            <a:off x="8624570" y="1841500"/>
            <a:ext cx="2415540" cy="1814928"/>
            <a:chOff x="1264452" y="2844349"/>
            <a:chExt cx="2106870" cy="1645096"/>
          </a:xfrm>
        </p:grpSpPr>
        <p:sp>
          <p:nvSpPr>
            <p:cNvPr id="117" name="PA_椭圆 4"/>
            <p:cNvSpPr/>
            <p:nvPr>
              <p:custDataLst>
                <p:tags r:id="rId10"/>
              </p:custDataLst>
            </p:nvPr>
          </p:nvSpPr>
          <p:spPr>
            <a:xfrm>
              <a:off x="1856303" y="2844349"/>
              <a:ext cx="923170" cy="923170"/>
            </a:xfrm>
            <a:prstGeom prst="ellipse">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5" name="TextBox 76"/>
            <p:cNvSpPr txBox="1"/>
            <p:nvPr/>
          </p:nvSpPr>
          <p:spPr>
            <a:xfrm>
              <a:off x="1264452" y="4072150"/>
              <a:ext cx="2106870" cy="417295"/>
            </a:xfrm>
            <a:prstGeom prst="rect">
              <a:avLst/>
            </a:prstGeom>
            <a:noFill/>
          </p:spPr>
          <p:txBody>
            <a:bodyPr wrap="square" rtlCol="0">
              <a:spAutoFit/>
            </a:bodyPr>
            <a:lstStyle/>
            <a:p>
              <a:pPr algn="ctr"/>
              <a:r>
                <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rPr>
                <a:t>输入</a:t>
              </a:r>
              <a:r>
                <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rPr>
                <a:t>输出</a:t>
              </a:r>
              <a:endParaRPr lang="zh-CN" altLang="en-US" sz="2400" b="1" dirty="0">
                <a:solidFill>
                  <a:schemeClr val="tx1">
                    <a:lumMod val="85000"/>
                    <a:lumOff val="15000"/>
                  </a:schemeClr>
                </a:solidFill>
                <a:latin typeface="Adobe 黑体 Std R" panose="020B0400000000000000" pitchFamily="34" charset="-122"/>
                <a:ea typeface="Adobe 黑体 Std R" panose="020B0400000000000000" pitchFamily="34" charset="-122"/>
              </a:endParaRPr>
            </a:p>
          </p:txBody>
        </p:sp>
        <p:sp>
          <p:nvSpPr>
            <p:cNvPr id="116" name="椭圆 115"/>
            <p:cNvSpPr/>
            <p:nvPr/>
          </p:nvSpPr>
          <p:spPr>
            <a:xfrm>
              <a:off x="1984861" y="2972907"/>
              <a:ext cx="666054" cy="666054"/>
            </a:xfrm>
            <a:prstGeom prst="ellipse">
              <a:avLst/>
            </a:prstGeom>
            <a:gradFill>
              <a:gsLst>
                <a:gs pos="0">
                  <a:srgbClr val="6483B3"/>
                </a:gs>
                <a:gs pos="87000">
                  <a:srgbClr val="334E6E"/>
                </a:gs>
              </a:gsLst>
              <a:lin ang="4800000" scaled="0"/>
            </a:gradFill>
            <a:ln w="28575">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118" name="PA_组合 2"/>
            <p:cNvGrpSpPr/>
            <p:nvPr>
              <p:custDataLst>
                <p:tags r:id="rId11"/>
              </p:custDataLst>
            </p:nvPr>
          </p:nvGrpSpPr>
          <p:grpSpPr>
            <a:xfrm>
              <a:off x="1941350" y="2966817"/>
              <a:ext cx="753074" cy="678232"/>
              <a:chOff x="4136296" y="1758767"/>
              <a:chExt cx="3963400" cy="3569512"/>
            </a:xfrm>
            <a:gradFill>
              <a:gsLst>
                <a:gs pos="0">
                  <a:srgbClr val="6483B3"/>
                </a:gs>
                <a:gs pos="87000">
                  <a:srgbClr val="334E6E"/>
                </a:gs>
              </a:gsLst>
              <a:lin ang="4800000" scaled="0"/>
            </a:gradFill>
          </p:grpSpPr>
          <p:sp>
            <p:nvSpPr>
              <p:cNvPr id="123" name="椭圆 122"/>
              <p:cNvSpPr/>
              <p:nvPr/>
            </p:nvSpPr>
            <p:spPr>
              <a:xfrm>
                <a:off x="4136296" y="1758767"/>
                <a:ext cx="350686" cy="350686"/>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4" name="椭圆 123"/>
              <p:cNvSpPr/>
              <p:nvPr/>
            </p:nvSpPr>
            <p:spPr>
              <a:xfrm>
                <a:off x="7749010" y="4977593"/>
                <a:ext cx="350686" cy="350686"/>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19" name="PA_组合 1"/>
            <p:cNvGrpSpPr/>
            <p:nvPr>
              <p:custDataLst>
                <p:tags r:id="rId12"/>
              </p:custDataLst>
            </p:nvPr>
          </p:nvGrpSpPr>
          <p:grpSpPr>
            <a:xfrm>
              <a:off x="1943825" y="2965219"/>
              <a:ext cx="748126" cy="681428"/>
              <a:chOff x="4146080" y="1765280"/>
              <a:chExt cx="3937353" cy="3586333"/>
            </a:xfrm>
            <a:gradFill>
              <a:gsLst>
                <a:gs pos="0">
                  <a:srgbClr val="6483B3"/>
                </a:gs>
                <a:gs pos="87000">
                  <a:srgbClr val="334E6E"/>
                </a:gs>
              </a:gsLst>
              <a:lin ang="4800000" scaled="0"/>
            </a:gradFill>
          </p:grpSpPr>
          <p:sp>
            <p:nvSpPr>
              <p:cNvPr id="121" name="椭圆 120"/>
              <p:cNvSpPr/>
              <p:nvPr/>
            </p:nvSpPr>
            <p:spPr>
              <a:xfrm>
                <a:off x="4146080" y="5013963"/>
                <a:ext cx="337660" cy="337650"/>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2" name="椭圆 121"/>
              <p:cNvSpPr/>
              <p:nvPr/>
            </p:nvSpPr>
            <p:spPr>
              <a:xfrm>
                <a:off x="7745773" y="1765280"/>
                <a:ext cx="337660" cy="337660"/>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0" name="Text Box 3"/>
            <p:cNvSpPr>
              <a:spLocks noChangeArrowheads="1"/>
            </p:cNvSpPr>
            <p:nvPr/>
          </p:nvSpPr>
          <p:spPr bwMode="auto">
            <a:xfrm>
              <a:off x="2041387" y="3075101"/>
              <a:ext cx="513282" cy="417295"/>
            </a:xfrm>
            <a:prstGeom prst="rect">
              <a:avLst/>
            </a:prstGeom>
          </p:spPr>
          <p:txBody>
            <a:bodyPr wrap="square">
              <a:spAutoFit/>
            </a:bodyPr>
            <a:lstStyle/>
            <a:p>
              <a:pPr algn="ctr">
                <a:spcBef>
                  <a:spcPct val="0"/>
                </a:spcBef>
              </a:pPr>
              <a:r>
                <a:rPr lang="en-US" altLang="zh-CN" sz="2400" dirty="0">
                  <a:solidFill>
                    <a:schemeClr val="bg1"/>
                  </a:solidFill>
                  <a:latin typeface="Impact" panose="020B0806030902050204" pitchFamily="34" charset="0"/>
                  <a:ea typeface="微软雅黑" panose="020B0503020204020204" charset="-122"/>
                  <a:sym typeface="Calibri" panose="020F0502020204030204" pitchFamily="34" charset="0"/>
                </a:rPr>
                <a:t>03</a:t>
              </a:r>
              <a:endParaRPr lang="zh-CN" altLang="en-US" sz="1600" dirty="0">
                <a:solidFill>
                  <a:schemeClr val="bg1"/>
                </a:solidFill>
                <a:latin typeface="Impact" panose="020B0806030902050204" pitchFamily="34" charset="0"/>
                <a:ea typeface="微软雅黑" panose="020B050302020402020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heel(1)">
                                          <p:cBhvr>
                                            <p:cTn id="7" dur="1000"/>
                                            <p:tgtEl>
                                              <p:spTgt spid="66"/>
                                            </p:tgtEl>
                                          </p:cBhvr>
                                        </p:animEffect>
                                      </p:childTnLst>
                                    </p:cTn>
                                  </p:par>
                                  <p:par>
                                    <p:cTn id="8" presetID="10" presetClass="entr" presetSubtype="0" fill="hold" nodeType="withEffect">
                                      <p:stCondLst>
                                        <p:cond delay="75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75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8" presetClass="emph" presetSubtype="0" repeatCount="indefinite" fill="hold" nodeType="withEffect">
                                      <p:stCondLst>
                                        <p:cond delay="750"/>
                                      </p:stCondLst>
                                      <p:childTnLst>
                                        <p:animRot by="-21600000">
                                          <p:cBhvr>
                                            <p:cTn id="15" dur="2000" fill="hold"/>
                                            <p:tgtEl>
                                              <p:spTgt spid="70"/>
                                            </p:tgtEl>
                                            <p:attrNameLst>
                                              <p:attrName>r</p:attrName>
                                            </p:attrNameLst>
                                          </p:cBhvr>
                                        </p:animRot>
                                      </p:childTnLst>
                                    </p:cTn>
                                  </p:par>
                                  <p:par>
                                    <p:cTn id="16" presetID="10" presetClass="entr" presetSubtype="0" fill="hold" nodeType="withEffect">
                                      <p:stCondLst>
                                        <p:cond delay="75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8" presetClass="emph" presetSubtype="0" repeatCount="indefinite" fill="hold" nodeType="withEffect">
                                      <p:stCondLst>
                                        <p:cond delay="750"/>
                                      </p:stCondLst>
                                      <p:childTnLst>
                                        <p:animRot by="-21600000">
                                          <p:cBhvr>
                                            <p:cTn id="20" dur="2000" fill="hold"/>
                                            <p:tgtEl>
                                              <p:spTgt spid="67"/>
                                            </p:tgtEl>
                                            <p:attrNameLst>
                                              <p:attrName>r</p:attrName>
                                            </p:attrNameLst>
                                          </p:cBhvr>
                                        </p:animRot>
                                      </p:childTnLst>
                                    </p:cTn>
                                  </p:par>
                                  <p:par>
                                    <p:cTn id="21" presetID="53" presetClass="entr" presetSubtype="16" fill="hold" grpId="0" nodeType="withEffect">
                                      <p:stCondLst>
                                        <p:cond delay="750"/>
                                      </p:stCondLst>
                                      <p:childTnLst>
                                        <p:set>
                                          <p:cBhvr>
                                            <p:cTn id="22" dur="1" fill="hold">
                                              <p:stCondLst>
                                                <p:cond delay="0"/>
                                              </p:stCondLst>
                                            </p:cTn>
                                            <p:tgtEl>
                                              <p:spTgt spid="65"/>
                                            </p:tgtEl>
                                            <p:attrNameLst>
                                              <p:attrName>style.visibility</p:attrName>
                                            </p:attrNameLst>
                                          </p:cBhvr>
                                          <p:to>
                                            <p:strVal val="visible"/>
                                          </p:to>
                                        </p:set>
                                        <p:anim calcmode="lin" valueType="num">
                                          <p:cBhvr>
                                            <p:cTn id="23" dur="500" fill="hold"/>
                                            <p:tgtEl>
                                              <p:spTgt spid="65"/>
                                            </p:tgtEl>
                                            <p:attrNameLst>
                                              <p:attrName>ppt_w</p:attrName>
                                            </p:attrNameLst>
                                          </p:cBhvr>
                                          <p:tavLst>
                                            <p:tav tm="0">
                                              <p:val>
                                                <p:fltVal val="0"/>
                                              </p:val>
                                            </p:tav>
                                            <p:tav tm="100000">
                                              <p:val>
                                                <p:strVal val="#ppt_w"/>
                                              </p:val>
                                            </p:tav>
                                          </p:tavLst>
                                        </p:anim>
                                        <p:anim calcmode="lin" valueType="num">
                                          <p:cBhvr>
                                            <p:cTn id="24" dur="500" fill="hold"/>
                                            <p:tgtEl>
                                              <p:spTgt spid="65"/>
                                            </p:tgtEl>
                                            <p:attrNameLst>
                                              <p:attrName>ppt_h</p:attrName>
                                            </p:attrNameLst>
                                          </p:cBhvr>
                                          <p:tavLst>
                                            <p:tav tm="0">
                                              <p:val>
                                                <p:fltVal val="0"/>
                                              </p:val>
                                            </p:tav>
                                            <p:tav tm="100000">
                                              <p:val>
                                                <p:strVal val="#ppt_h"/>
                                              </p:val>
                                            </p:tav>
                                          </p:tavLst>
                                        </p:anim>
                                        <p:animEffect transition="in" filter="fade">
                                          <p:cBhvr>
                                            <p:cTn id="25" dur="500"/>
                                            <p:tgtEl>
                                              <p:spTgt spid="65"/>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2" presetClass="entr" presetSubtype="4" fill="hold" nodeType="withEffect" p14:presetBounceEnd="40000">
                                      <p:stCondLst>
                                        <p:cond delay="1750"/>
                                      </p:stCondLst>
                                      <p:childTnLst>
                                        <p:set>
                                          <p:cBhvr>
                                            <p:cTn id="32" dur="1" fill="hold">
                                              <p:stCondLst>
                                                <p:cond delay="0"/>
                                              </p:stCondLst>
                                            </p:cTn>
                                            <p:tgtEl>
                                              <p:spTgt spid="7"/>
                                            </p:tgtEl>
                                            <p:attrNameLst>
                                              <p:attrName>style.visibility</p:attrName>
                                            </p:attrNameLst>
                                          </p:cBhvr>
                                          <p:to>
                                            <p:strVal val="visible"/>
                                          </p:to>
                                        </p:set>
                                        <p:anim calcmode="lin" valueType="num" p14:bounceEnd="40000">
                                          <p:cBhvr additive="base">
                                            <p:cTn id="33"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34" dur="75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14:presetBounceEnd="40000">
                                      <p:stCondLst>
                                        <p:cond delay="2250"/>
                                      </p:stCondLst>
                                      <p:childTnLst>
                                        <p:set>
                                          <p:cBhvr>
                                            <p:cTn id="36" dur="1" fill="hold">
                                              <p:stCondLst>
                                                <p:cond delay="0"/>
                                              </p:stCondLst>
                                            </p:cTn>
                                            <p:tgtEl>
                                              <p:spTgt spid="101"/>
                                            </p:tgtEl>
                                            <p:attrNameLst>
                                              <p:attrName>style.visibility</p:attrName>
                                            </p:attrNameLst>
                                          </p:cBhvr>
                                          <p:to>
                                            <p:strVal val="visible"/>
                                          </p:to>
                                        </p:set>
                                        <p:anim calcmode="lin" valueType="num" p14:bounceEnd="40000">
                                          <p:cBhvr additive="base">
                                            <p:cTn id="37" dur="750" fill="hold"/>
                                            <p:tgtEl>
                                              <p:spTgt spid="101"/>
                                            </p:tgtEl>
                                            <p:attrNameLst>
                                              <p:attrName>ppt_x</p:attrName>
                                            </p:attrNameLst>
                                          </p:cBhvr>
                                          <p:tavLst>
                                            <p:tav tm="0">
                                              <p:val>
                                                <p:strVal val="#ppt_x"/>
                                              </p:val>
                                            </p:tav>
                                            <p:tav tm="100000">
                                              <p:val>
                                                <p:strVal val="#ppt_x"/>
                                              </p:val>
                                            </p:tav>
                                          </p:tavLst>
                                        </p:anim>
                                        <p:anim calcmode="lin" valueType="num" p14:bounceEnd="40000">
                                          <p:cBhvr additive="base">
                                            <p:cTn id="38" dur="750" fill="hold"/>
                                            <p:tgtEl>
                                              <p:spTgt spid="10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14:presetBounceEnd="40000">
                                      <p:stCondLst>
                                        <p:cond delay="2750"/>
                                      </p:stCondLst>
                                      <p:childTnLst>
                                        <p:set>
                                          <p:cBhvr>
                                            <p:cTn id="40" dur="1" fill="hold">
                                              <p:stCondLst>
                                                <p:cond delay="0"/>
                                              </p:stCondLst>
                                            </p:cTn>
                                            <p:tgtEl>
                                              <p:spTgt spid="113"/>
                                            </p:tgtEl>
                                            <p:attrNameLst>
                                              <p:attrName>style.visibility</p:attrName>
                                            </p:attrNameLst>
                                          </p:cBhvr>
                                          <p:to>
                                            <p:strVal val="visible"/>
                                          </p:to>
                                        </p:set>
                                        <p:anim calcmode="lin" valueType="num" p14:bounceEnd="40000">
                                          <p:cBhvr additive="base">
                                            <p:cTn id="41" dur="750" fill="hold"/>
                                            <p:tgtEl>
                                              <p:spTgt spid="113"/>
                                            </p:tgtEl>
                                            <p:attrNameLst>
                                              <p:attrName>ppt_x</p:attrName>
                                            </p:attrNameLst>
                                          </p:cBhvr>
                                          <p:tavLst>
                                            <p:tav tm="0">
                                              <p:val>
                                                <p:strVal val="#ppt_x"/>
                                              </p:val>
                                            </p:tav>
                                            <p:tav tm="100000">
                                              <p:val>
                                                <p:strVal val="#ppt_x"/>
                                              </p:val>
                                            </p:tav>
                                          </p:tavLst>
                                        </p:anim>
                                        <p:anim calcmode="lin" valueType="num" p14:bounceEnd="40000">
                                          <p:cBhvr additive="base">
                                            <p:cTn id="42" dur="75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5" grpId="0" animBg="1"/>
          <p:bldP spid="1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heel(1)">
                                          <p:cBhvr>
                                            <p:cTn id="7" dur="1000"/>
                                            <p:tgtEl>
                                              <p:spTgt spid="66"/>
                                            </p:tgtEl>
                                          </p:cBhvr>
                                        </p:animEffect>
                                      </p:childTnLst>
                                    </p:cTn>
                                  </p:par>
                                  <p:par>
                                    <p:cTn id="8" presetID="10" presetClass="entr" presetSubtype="0" fill="hold" nodeType="withEffect">
                                      <p:stCondLst>
                                        <p:cond delay="75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75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8" presetClass="emph" presetSubtype="0" repeatCount="indefinite" fill="hold" nodeType="withEffect">
                                      <p:stCondLst>
                                        <p:cond delay="750"/>
                                      </p:stCondLst>
                                      <p:childTnLst>
                                        <p:animRot by="-21600000">
                                          <p:cBhvr>
                                            <p:cTn id="15" dur="2000" fill="hold"/>
                                            <p:tgtEl>
                                              <p:spTgt spid="70"/>
                                            </p:tgtEl>
                                            <p:attrNameLst>
                                              <p:attrName>r</p:attrName>
                                            </p:attrNameLst>
                                          </p:cBhvr>
                                        </p:animRot>
                                      </p:childTnLst>
                                    </p:cTn>
                                  </p:par>
                                  <p:par>
                                    <p:cTn id="16" presetID="10" presetClass="entr" presetSubtype="0" fill="hold" nodeType="withEffect">
                                      <p:stCondLst>
                                        <p:cond delay="75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8" presetClass="emph" presetSubtype="0" repeatCount="indefinite" fill="hold" nodeType="withEffect">
                                      <p:stCondLst>
                                        <p:cond delay="750"/>
                                      </p:stCondLst>
                                      <p:childTnLst>
                                        <p:animRot by="-21600000">
                                          <p:cBhvr>
                                            <p:cTn id="20" dur="2000" fill="hold"/>
                                            <p:tgtEl>
                                              <p:spTgt spid="67"/>
                                            </p:tgtEl>
                                            <p:attrNameLst>
                                              <p:attrName>r</p:attrName>
                                            </p:attrNameLst>
                                          </p:cBhvr>
                                        </p:animRot>
                                      </p:childTnLst>
                                    </p:cTn>
                                  </p:par>
                                  <p:par>
                                    <p:cTn id="21" presetID="53" presetClass="entr" presetSubtype="16" fill="hold" grpId="0" nodeType="withEffect">
                                      <p:stCondLst>
                                        <p:cond delay="750"/>
                                      </p:stCondLst>
                                      <p:childTnLst>
                                        <p:set>
                                          <p:cBhvr>
                                            <p:cTn id="22" dur="1" fill="hold">
                                              <p:stCondLst>
                                                <p:cond delay="0"/>
                                              </p:stCondLst>
                                            </p:cTn>
                                            <p:tgtEl>
                                              <p:spTgt spid="65"/>
                                            </p:tgtEl>
                                            <p:attrNameLst>
                                              <p:attrName>style.visibility</p:attrName>
                                            </p:attrNameLst>
                                          </p:cBhvr>
                                          <p:to>
                                            <p:strVal val="visible"/>
                                          </p:to>
                                        </p:set>
                                        <p:anim calcmode="lin" valueType="num">
                                          <p:cBhvr>
                                            <p:cTn id="23" dur="500" fill="hold"/>
                                            <p:tgtEl>
                                              <p:spTgt spid="65"/>
                                            </p:tgtEl>
                                            <p:attrNameLst>
                                              <p:attrName>ppt_w</p:attrName>
                                            </p:attrNameLst>
                                          </p:cBhvr>
                                          <p:tavLst>
                                            <p:tav tm="0">
                                              <p:val>
                                                <p:fltVal val="0"/>
                                              </p:val>
                                            </p:tav>
                                            <p:tav tm="100000">
                                              <p:val>
                                                <p:strVal val="#ppt_w"/>
                                              </p:val>
                                            </p:tav>
                                          </p:tavLst>
                                        </p:anim>
                                        <p:anim calcmode="lin" valueType="num">
                                          <p:cBhvr>
                                            <p:cTn id="24" dur="500" fill="hold"/>
                                            <p:tgtEl>
                                              <p:spTgt spid="65"/>
                                            </p:tgtEl>
                                            <p:attrNameLst>
                                              <p:attrName>ppt_h</p:attrName>
                                            </p:attrNameLst>
                                          </p:cBhvr>
                                          <p:tavLst>
                                            <p:tav tm="0">
                                              <p:val>
                                                <p:fltVal val="0"/>
                                              </p:val>
                                            </p:tav>
                                            <p:tav tm="100000">
                                              <p:val>
                                                <p:strVal val="#ppt_h"/>
                                              </p:val>
                                            </p:tav>
                                          </p:tavLst>
                                        </p:anim>
                                        <p:animEffect transition="in" filter="fade">
                                          <p:cBhvr>
                                            <p:cTn id="25" dur="500"/>
                                            <p:tgtEl>
                                              <p:spTgt spid="65"/>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2" presetClass="entr" presetSubtype="4" fill="hold" nodeType="withEffect">
                                      <p:stCondLst>
                                        <p:cond delay="175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750" fill="hold"/>
                                            <p:tgtEl>
                                              <p:spTgt spid="7"/>
                                            </p:tgtEl>
                                            <p:attrNameLst>
                                              <p:attrName>ppt_x</p:attrName>
                                            </p:attrNameLst>
                                          </p:cBhvr>
                                          <p:tavLst>
                                            <p:tav tm="0">
                                              <p:val>
                                                <p:strVal val="#ppt_x"/>
                                              </p:val>
                                            </p:tav>
                                            <p:tav tm="100000">
                                              <p:val>
                                                <p:strVal val="#ppt_x"/>
                                              </p:val>
                                            </p:tav>
                                          </p:tavLst>
                                        </p:anim>
                                        <p:anim calcmode="lin" valueType="num">
                                          <p:cBhvr additive="base">
                                            <p:cTn id="34" dur="75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225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750" fill="hold"/>
                                            <p:tgtEl>
                                              <p:spTgt spid="101"/>
                                            </p:tgtEl>
                                            <p:attrNameLst>
                                              <p:attrName>ppt_x</p:attrName>
                                            </p:attrNameLst>
                                          </p:cBhvr>
                                          <p:tavLst>
                                            <p:tav tm="0">
                                              <p:val>
                                                <p:strVal val="#ppt_x"/>
                                              </p:val>
                                            </p:tav>
                                            <p:tav tm="100000">
                                              <p:val>
                                                <p:strVal val="#ppt_x"/>
                                              </p:val>
                                            </p:tav>
                                          </p:tavLst>
                                        </p:anim>
                                        <p:anim calcmode="lin" valueType="num">
                                          <p:cBhvr additive="base">
                                            <p:cTn id="38" dur="750" fill="hold"/>
                                            <p:tgtEl>
                                              <p:spTgt spid="10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2750"/>
                                      </p:stCondLst>
                                      <p:childTnLst>
                                        <p:set>
                                          <p:cBhvr>
                                            <p:cTn id="40" dur="1" fill="hold">
                                              <p:stCondLst>
                                                <p:cond delay="0"/>
                                              </p:stCondLst>
                                            </p:cTn>
                                            <p:tgtEl>
                                              <p:spTgt spid="113"/>
                                            </p:tgtEl>
                                            <p:attrNameLst>
                                              <p:attrName>style.visibility</p:attrName>
                                            </p:attrNameLst>
                                          </p:cBhvr>
                                          <p:to>
                                            <p:strVal val="visible"/>
                                          </p:to>
                                        </p:set>
                                        <p:anim calcmode="lin" valueType="num">
                                          <p:cBhvr additive="base">
                                            <p:cTn id="41" dur="750" fill="hold"/>
                                            <p:tgtEl>
                                              <p:spTgt spid="113"/>
                                            </p:tgtEl>
                                            <p:attrNameLst>
                                              <p:attrName>ppt_x</p:attrName>
                                            </p:attrNameLst>
                                          </p:cBhvr>
                                          <p:tavLst>
                                            <p:tav tm="0">
                                              <p:val>
                                                <p:strVal val="#ppt_x"/>
                                              </p:val>
                                            </p:tav>
                                            <p:tav tm="100000">
                                              <p:val>
                                                <p:strVal val="#ppt_x"/>
                                              </p:val>
                                            </p:tav>
                                          </p:tavLst>
                                        </p:anim>
                                        <p:anim calcmode="lin" valueType="num">
                                          <p:cBhvr additive="base">
                                            <p:cTn id="42" dur="750" fill="hold"/>
                                            <p:tgtEl>
                                              <p:spTgt spid="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5" grpId="0" animBg="1"/>
          <p:bldP spid="1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6"/>
          <p:cNvSpPr txBox="1"/>
          <p:nvPr/>
        </p:nvSpPr>
        <p:spPr>
          <a:xfrm>
            <a:off x="1282065" y="2011045"/>
            <a:ext cx="5474970" cy="645160"/>
          </a:xfrm>
          <a:prstGeom prst="rect">
            <a:avLst/>
          </a:prstGeom>
          <a:gradFill>
            <a:gsLst>
              <a:gs pos="0">
                <a:srgbClr val="6483B3"/>
              </a:gs>
              <a:gs pos="100000">
                <a:srgbClr val="334E6E"/>
              </a:gs>
            </a:gsLst>
            <a:lin ang="2700000" scaled="0"/>
          </a:gradFill>
          <a:effectLst>
            <a:outerShdw blurRad="190500" dist="38100" dir="2700000" algn="tl" rotWithShape="0">
              <a:prstClr val="black">
                <a:alpha val="20000"/>
              </a:prstClr>
            </a:outerShdw>
          </a:effectLst>
        </p:spPr>
        <p:txBody>
          <a:bodyPr wrap="square" rtlCol="0" anchor="ctr">
            <a:spAutoFit/>
          </a:bodyPr>
          <a:lstStyle/>
          <a:p>
            <a:pPr algn="ctr">
              <a:lnSpc>
                <a:spcPct val="150000"/>
              </a:lnSpc>
            </a:pPr>
            <a:r>
              <a:rPr lang="en-US" altLang="zh-CN" sz="2400" b="1" dirty="0">
                <a:solidFill>
                  <a:schemeClr val="bg1"/>
                </a:solidFill>
                <a:latin typeface="微软雅黑" panose="020B0503020204020204" charset="-122"/>
                <a:ea typeface="微软雅黑" panose="020B0503020204020204" charset="-122"/>
              </a:rPr>
              <a:t>Concolic execution</a:t>
            </a:r>
            <a:r>
              <a:rPr lang="zh-CN" altLang="en-US" sz="2400" b="1" dirty="0">
                <a:solidFill>
                  <a:schemeClr val="bg1"/>
                </a:solidFill>
                <a:latin typeface="微软雅黑" panose="020B0503020204020204" charset="-122"/>
                <a:ea typeface="微软雅黑" panose="020B0503020204020204" charset="-122"/>
              </a:rPr>
              <a:t>底层原理</a:t>
            </a:r>
            <a:endParaRPr lang="zh-CN" altLang="en-US" sz="2400" b="1" dirty="0">
              <a:solidFill>
                <a:schemeClr val="bg1"/>
              </a:solidFill>
              <a:latin typeface="微软雅黑" panose="020B0503020204020204" charset="-122"/>
              <a:ea typeface="微软雅黑" panose="020B0503020204020204" charset="-122"/>
            </a:endParaRPr>
          </a:p>
        </p:txBody>
      </p:sp>
      <p:sp>
        <p:nvSpPr>
          <p:cNvPr id="22" name="TextBox 76"/>
          <p:cNvSpPr txBox="1"/>
          <p:nvPr/>
        </p:nvSpPr>
        <p:spPr>
          <a:xfrm>
            <a:off x="1689046" y="521598"/>
            <a:ext cx="2316480" cy="521970"/>
          </a:xfrm>
          <a:prstGeom prst="rect">
            <a:avLst/>
          </a:prstGeom>
          <a:noFill/>
        </p:spPr>
        <p:txBody>
          <a:bodyPr wrap="non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工具</a:t>
            </a:r>
            <a:r>
              <a:rPr lang="zh-CN" altLang="en-US" sz="2800" b="1" dirty="0">
                <a:solidFill>
                  <a:schemeClr val="tx1">
                    <a:lumMod val="85000"/>
                    <a:lumOff val="15000"/>
                  </a:schemeClr>
                </a:solidFill>
                <a:latin typeface="微软雅黑" panose="020B0503020204020204" charset="-122"/>
                <a:ea typeface="微软雅黑" panose="020B0503020204020204" charset="-122"/>
              </a:rPr>
              <a:t>核心算法</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椭圆 22"/>
          <p:cNvSpPr/>
          <p:nvPr/>
        </p:nvSpPr>
        <p:spPr>
          <a:xfrm>
            <a:off x="444500" y="278691"/>
            <a:ext cx="614233" cy="614233"/>
          </a:xfrm>
          <a:prstGeom prst="ellipse">
            <a:avLst/>
          </a:prstGeom>
          <a:gradFill>
            <a:gsLst>
              <a:gs pos="0">
                <a:srgbClr val="6483B3"/>
              </a:gs>
              <a:gs pos="88000">
                <a:srgbClr val="334E6E"/>
              </a:gs>
            </a:gsLst>
            <a:lin ang="48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24" name="椭圆 23"/>
          <p:cNvSpPr/>
          <p:nvPr/>
        </p:nvSpPr>
        <p:spPr>
          <a:xfrm>
            <a:off x="1333286" y="482453"/>
            <a:ext cx="228814" cy="228814"/>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135710"/>
            <a:ext cx="120915" cy="120915"/>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63892"/>
            <a:ext cx="120915" cy="120915"/>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97831"/>
            <a:ext cx="156287" cy="156287"/>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1356360" y="3314700"/>
            <a:ext cx="8936355" cy="2030095"/>
          </a:xfrm>
          <a:prstGeom prst="rect">
            <a:avLst/>
          </a:prstGeom>
          <a:noFill/>
        </p:spPr>
        <p:txBody>
          <a:bodyPr wrap="none" rtlCol="0">
            <a:spAutoFit/>
          </a:bodyPr>
          <a:p>
            <a:r>
              <a:rPr lang="en-US"/>
              <a:t>concolic</a:t>
            </a:r>
            <a:r>
              <a:rPr lang="zh-CN" altLang="en-US"/>
              <a:t>执行维护一个实际状态和一个符号化状态，实际状态将所有变量映射到实际值，</a:t>
            </a:r>
            <a:endParaRPr lang="zh-CN" altLang="en-US"/>
          </a:p>
          <a:p>
            <a:r>
              <a:rPr lang="zh-CN" altLang="en-US"/>
              <a:t>符号状态值映射那些有非实际值的变量。</a:t>
            </a:r>
            <a:r>
              <a:rPr lang="en-US" altLang="zh-CN"/>
              <a:t>concolic</a:t>
            </a:r>
            <a:r>
              <a:rPr lang="zh-CN" altLang="en-US"/>
              <a:t>执行首先用一些给定的或者随机的输入</a:t>
            </a:r>
            <a:endParaRPr lang="zh-CN" altLang="en-US"/>
          </a:p>
          <a:p>
            <a:r>
              <a:rPr lang="zh-CN" altLang="en-US"/>
              <a:t>来执行程序，同时</a:t>
            </a:r>
            <a:r>
              <a:rPr lang="zh-CN" altLang="en-US"/>
              <a:t>收集执行过程中条件语句对输入的符号化约束，然后使用</a:t>
            </a:r>
            <a:r>
              <a:rPr lang="zh-CN" altLang="en-US"/>
              <a:t>约束求解器</a:t>
            </a:r>
            <a:endParaRPr lang="zh-CN" altLang="en-US"/>
          </a:p>
          <a:p>
            <a:r>
              <a:rPr lang="zh-CN" altLang="en-US"/>
              <a:t>去推理输入的变化，从而将下次程序的执行导向另一条</a:t>
            </a:r>
            <a:r>
              <a:rPr lang="zh-CN" altLang="en-US"/>
              <a:t>执行路径。</a:t>
            </a:r>
            <a:endParaRPr lang="zh-CN" altLang="en-US"/>
          </a:p>
          <a:p>
            <a:r>
              <a:rPr lang="zh-CN" altLang="en-US"/>
              <a:t>即是在已有实际输入得到的路径上，对分支路径条件进行取反，就可以让直行走向另</a:t>
            </a:r>
            <a:endParaRPr lang="zh-CN" altLang="en-US"/>
          </a:p>
          <a:p>
            <a:r>
              <a:rPr lang="zh-CN" altLang="en-US"/>
              <a:t>一条路径。通过不断地重复迭代，同时加入启发式的路径选择算法，直到所有的路径</a:t>
            </a:r>
            <a:endParaRPr lang="zh-CN" altLang="en-US"/>
          </a:p>
          <a:p>
            <a:r>
              <a:rPr lang="zh-CN" altLang="en-US"/>
              <a:t>都被探索或者时间开销</a:t>
            </a:r>
            <a:r>
              <a:rPr lang="zh-CN" altLang="en-US"/>
              <a:t>超出预算。</a:t>
            </a: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p:bldP spid="23" grpId="0" animBg="1"/>
      <p:bldP spid="24" grpId="0" animBg="1"/>
      <p:bldP spid="25"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6"/>
          <p:cNvSpPr txBox="1"/>
          <p:nvPr/>
        </p:nvSpPr>
        <p:spPr>
          <a:xfrm>
            <a:off x="1276985" y="1935480"/>
            <a:ext cx="5474970" cy="645160"/>
          </a:xfrm>
          <a:prstGeom prst="rect">
            <a:avLst/>
          </a:prstGeom>
          <a:gradFill>
            <a:gsLst>
              <a:gs pos="0">
                <a:srgbClr val="6483B3"/>
              </a:gs>
              <a:gs pos="100000">
                <a:srgbClr val="334E6E"/>
              </a:gs>
            </a:gsLst>
            <a:lin ang="2700000" scaled="0"/>
          </a:gradFill>
          <a:effectLst>
            <a:outerShdw blurRad="190500" dist="38100" dir="2700000" algn="tl" rotWithShape="0">
              <a:prstClr val="black">
                <a:alpha val="20000"/>
              </a:prstClr>
            </a:outerShdw>
          </a:effectLst>
        </p:spPr>
        <p:txBody>
          <a:bodyPr wrap="square" rtlCol="0" anchor="ctr">
            <a:spAutoFit/>
          </a:bodyPr>
          <a:lstStyle/>
          <a:p>
            <a:pPr algn="ctr">
              <a:lnSpc>
                <a:spcPct val="150000"/>
              </a:lnSpc>
            </a:pPr>
            <a:r>
              <a:rPr lang="zh-CN" altLang="en-US" sz="2400" b="1" dirty="0">
                <a:solidFill>
                  <a:schemeClr val="bg1"/>
                </a:solidFill>
                <a:latin typeface="微软雅黑" panose="020B0503020204020204" charset="-122"/>
                <a:ea typeface="微软雅黑" panose="020B0503020204020204" charset="-122"/>
              </a:rPr>
              <a:t>工具</a:t>
            </a:r>
            <a:r>
              <a:rPr lang="zh-CN" altLang="en-US" sz="2400" b="1" dirty="0">
                <a:solidFill>
                  <a:schemeClr val="bg1"/>
                </a:solidFill>
                <a:latin typeface="微软雅黑" panose="020B0503020204020204" charset="-122"/>
                <a:ea typeface="微软雅黑" panose="020B0503020204020204" charset="-122"/>
              </a:rPr>
              <a:t>核心创新点及其</a:t>
            </a:r>
            <a:r>
              <a:rPr lang="zh-CN" altLang="en-US" sz="2400" b="1" dirty="0">
                <a:solidFill>
                  <a:schemeClr val="bg1"/>
                </a:solidFill>
                <a:latin typeface="微软雅黑" panose="020B0503020204020204" charset="-122"/>
                <a:ea typeface="微软雅黑" panose="020B0503020204020204" charset="-122"/>
              </a:rPr>
              <a:t>亮点</a:t>
            </a:r>
            <a:endParaRPr lang="zh-CN" altLang="en-US" sz="2400" b="1" dirty="0">
              <a:solidFill>
                <a:schemeClr val="bg1"/>
              </a:solidFill>
              <a:latin typeface="微软雅黑" panose="020B0503020204020204" charset="-122"/>
              <a:ea typeface="微软雅黑" panose="020B0503020204020204" charset="-122"/>
            </a:endParaRPr>
          </a:p>
        </p:txBody>
      </p:sp>
      <p:sp>
        <p:nvSpPr>
          <p:cNvPr id="22" name="TextBox 76"/>
          <p:cNvSpPr txBox="1"/>
          <p:nvPr/>
        </p:nvSpPr>
        <p:spPr>
          <a:xfrm>
            <a:off x="1689046" y="521598"/>
            <a:ext cx="2316480" cy="521970"/>
          </a:xfrm>
          <a:prstGeom prst="rect">
            <a:avLst/>
          </a:prstGeom>
          <a:noFill/>
        </p:spPr>
        <p:txBody>
          <a:bodyPr wrap="non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工具</a:t>
            </a:r>
            <a:r>
              <a:rPr lang="zh-CN" altLang="en-US" sz="2800" b="1" dirty="0">
                <a:solidFill>
                  <a:schemeClr val="tx1">
                    <a:lumMod val="85000"/>
                    <a:lumOff val="15000"/>
                  </a:schemeClr>
                </a:solidFill>
                <a:latin typeface="微软雅黑" panose="020B0503020204020204" charset="-122"/>
                <a:ea typeface="微软雅黑" panose="020B0503020204020204" charset="-122"/>
              </a:rPr>
              <a:t>核心算法</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椭圆 22"/>
          <p:cNvSpPr/>
          <p:nvPr/>
        </p:nvSpPr>
        <p:spPr>
          <a:xfrm>
            <a:off x="444500" y="278691"/>
            <a:ext cx="614233" cy="614233"/>
          </a:xfrm>
          <a:prstGeom prst="ellipse">
            <a:avLst/>
          </a:prstGeom>
          <a:gradFill>
            <a:gsLst>
              <a:gs pos="0">
                <a:srgbClr val="6483B3"/>
              </a:gs>
              <a:gs pos="88000">
                <a:srgbClr val="334E6E"/>
              </a:gs>
            </a:gsLst>
            <a:lin ang="48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24" name="椭圆 23"/>
          <p:cNvSpPr/>
          <p:nvPr/>
        </p:nvSpPr>
        <p:spPr>
          <a:xfrm>
            <a:off x="1333286" y="482453"/>
            <a:ext cx="228814" cy="228814"/>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135710"/>
            <a:ext cx="120915" cy="120915"/>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63892"/>
            <a:ext cx="120915" cy="120915"/>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97831"/>
            <a:ext cx="156287" cy="156287"/>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1356360" y="3314700"/>
            <a:ext cx="9784080" cy="2306955"/>
          </a:xfrm>
          <a:prstGeom prst="rect">
            <a:avLst/>
          </a:prstGeom>
          <a:noFill/>
        </p:spPr>
        <p:txBody>
          <a:bodyPr wrap="none" rtlCol="0">
            <a:spAutoFit/>
          </a:bodyPr>
          <a:p>
            <a:r>
              <a:rPr lang="zh-CN" altLang="en-US"/>
              <a:t>相比较于传统的静态符号执行，混合执行能够解决更多的问题，例如静态符号执行</a:t>
            </a:r>
            <a:endParaRPr lang="zh-CN" altLang="en-US"/>
          </a:p>
          <a:p>
            <a:r>
              <a:rPr lang="zh-CN" altLang="en-US"/>
              <a:t>中那些符号执行不好处理的部分，求解器无法求解的部分直接可以使用实际值</a:t>
            </a:r>
            <a:r>
              <a:rPr lang="zh-CN" altLang="en-US"/>
              <a:t>进行</a:t>
            </a:r>
            <a:endParaRPr lang="zh-CN" altLang="en-US"/>
          </a:p>
          <a:p>
            <a:r>
              <a:rPr lang="zh-CN" altLang="en-US"/>
              <a:t>替换，但同时付出的代价是会有丢失路径的缺陷，牺牲了路径探索的</a:t>
            </a:r>
            <a:r>
              <a:rPr lang="zh-CN" altLang="en-US"/>
              <a:t>完全性。</a:t>
            </a:r>
            <a:endParaRPr lang="zh-CN" altLang="en-US"/>
          </a:p>
          <a:p>
            <a:r>
              <a:rPr lang="zh-CN" altLang="en-US"/>
              <a:t>例如约束求解器无法求解的非线性约束混合执行的应对方法就是可以用实际值</a:t>
            </a:r>
            <a:r>
              <a:rPr lang="zh-CN" altLang="en-US"/>
              <a:t>替换</a:t>
            </a:r>
            <a:endParaRPr lang="zh-CN" altLang="en-US"/>
          </a:p>
          <a:p>
            <a:r>
              <a:rPr lang="zh-CN" altLang="en-US"/>
              <a:t>掉符号</a:t>
            </a:r>
            <a:r>
              <a:rPr lang="zh-CN" altLang="en-US"/>
              <a:t>值。</a:t>
            </a:r>
            <a:endParaRPr lang="zh-CN" altLang="en-US"/>
          </a:p>
          <a:p>
            <a:r>
              <a:rPr lang="zh-CN" altLang="en-US"/>
              <a:t>本次实验工具亮点主要是在实际状态和符号状态之间进行区分，即</a:t>
            </a:r>
            <a:r>
              <a:rPr lang="en-US" altLang="zh-CN"/>
              <a:t>Execution-Generated </a:t>
            </a:r>
            <a:endParaRPr lang="en-US" altLang="zh-CN"/>
          </a:p>
          <a:p>
            <a:r>
              <a:rPr lang="en-US" altLang="zh-CN"/>
              <a:t>Testing</a:t>
            </a:r>
            <a:r>
              <a:rPr lang="zh-CN" altLang="en-US"/>
              <a:t>，这个方法在每次运算前动态检查值是不是都是实际的，如果都是实际的值，那么运算就</a:t>
            </a:r>
            <a:endParaRPr lang="zh-CN" altLang="en-US"/>
          </a:p>
          <a:p>
            <a:r>
              <a:rPr lang="zh-CN" altLang="en-US"/>
              <a:t>原样进行，否则</a:t>
            </a:r>
            <a:r>
              <a:rPr lang="zh-CN" altLang="en-US"/>
              <a:t>如果至少有一个值是符号化的，运算就会通过更新当前路径的条件符号化的</a:t>
            </a:r>
            <a:r>
              <a:rPr lang="zh-CN" altLang="en-US"/>
              <a:t>进行</a:t>
            </a: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p:bldP spid="23" grpId="0" bldLvl="0" animBg="1"/>
      <p:bldP spid="24" grpId="0" bldLvl="0" animBg="1"/>
      <p:bldP spid="25" grpId="0" bldLvl="0" animBg="1"/>
      <p:bldP spid="26" grpId="0" bldLvl="0" animBg="1"/>
      <p:bldP spid="2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6"/>
          <p:cNvSpPr txBox="1"/>
          <p:nvPr/>
        </p:nvSpPr>
        <p:spPr>
          <a:xfrm>
            <a:off x="1276985" y="1935480"/>
            <a:ext cx="5474970" cy="645160"/>
          </a:xfrm>
          <a:prstGeom prst="rect">
            <a:avLst/>
          </a:prstGeom>
          <a:gradFill>
            <a:gsLst>
              <a:gs pos="0">
                <a:srgbClr val="6483B3"/>
              </a:gs>
              <a:gs pos="100000">
                <a:srgbClr val="334E6E"/>
              </a:gs>
            </a:gsLst>
            <a:lin ang="2700000" scaled="0"/>
          </a:gradFill>
          <a:effectLst>
            <a:outerShdw blurRad="190500" dist="38100" dir="2700000" algn="tl" rotWithShape="0">
              <a:prstClr val="black">
                <a:alpha val="20000"/>
              </a:prstClr>
            </a:outerShdw>
          </a:effectLst>
        </p:spPr>
        <p:txBody>
          <a:bodyPr wrap="square" rtlCol="0" anchor="ctr">
            <a:spAutoFit/>
          </a:bodyPr>
          <a:lstStyle/>
          <a:p>
            <a:pPr algn="ctr">
              <a:lnSpc>
                <a:spcPct val="150000"/>
              </a:lnSpc>
            </a:pPr>
            <a:r>
              <a:rPr lang="en-US" altLang="zh-CN" sz="2400" b="1" dirty="0">
                <a:solidFill>
                  <a:schemeClr val="bg1"/>
                </a:solidFill>
                <a:latin typeface="微软雅黑" panose="020B0503020204020204" charset="-122"/>
                <a:ea typeface="微软雅黑" panose="020B0503020204020204" charset="-122"/>
              </a:rPr>
              <a:t>jcutec</a:t>
            </a:r>
            <a:r>
              <a:rPr lang="zh-CN" altLang="en-US" sz="2400" b="1" dirty="0">
                <a:solidFill>
                  <a:schemeClr val="bg1"/>
                </a:solidFill>
                <a:latin typeface="微软雅黑" panose="020B0503020204020204" charset="-122"/>
                <a:ea typeface="微软雅黑" panose="020B0503020204020204" charset="-122"/>
              </a:rPr>
              <a:t>、</a:t>
            </a:r>
            <a:r>
              <a:rPr lang="en-US" altLang="zh-CN" sz="2400" b="1" dirty="0">
                <a:solidFill>
                  <a:schemeClr val="bg1"/>
                </a:solidFill>
                <a:latin typeface="微软雅黑" panose="020B0503020204020204" charset="-122"/>
                <a:ea typeface="微软雅黑" panose="020B0503020204020204" charset="-122"/>
              </a:rPr>
              <a:t>jcute</a:t>
            </a:r>
            <a:r>
              <a:rPr lang="zh-CN" altLang="en-US" sz="2400" b="1" dirty="0">
                <a:solidFill>
                  <a:schemeClr val="bg1"/>
                </a:solidFill>
                <a:latin typeface="微软雅黑" panose="020B0503020204020204" charset="-122"/>
                <a:ea typeface="微软雅黑" panose="020B0503020204020204" charset="-122"/>
              </a:rPr>
              <a:t>、</a:t>
            </a:r>
            <a:r>
              <a:rPr lang="en-US" altLang="zh-CN" sz="2400" b="1" dirty="0">
                <a:solidFill>
                  <a:schemeClr val="bg1"/>
                </a:solidFill>
                <a:latin typeface="微软雅黑" panose="020B0503020204020204" charset="-122"/>
                <a:ea typeface="微软雅黑" panose="020B0503020204020204" charset="-122"/>
              </a:rPr>
              <a:t>ip_solve</a:t>
            </a:r>
            <a:endParaRPr lang="en-US" altLang="zh-CN" sz="2400" b="1" dirty="0">
              <a:solidFill>
                <a:schemeClr val="bg1"/>
              </a:solidFill>
              <a:latin typeface="微软雅黑" panose="020B0503020204020204" charset="-122"/>
              <a:ea typeface="微软雅黑" panose="020B0503020204020204" charset="-122"/>
            </a:endParaRPr>
          </a:p>
        </p:txBody>
      </p:sp>
      <p:sp>
        <p:nvSpPr>
          <p:cNvPr id="22" name="TextBox 76"/>
          <p:cNvSpPr txBox="1"/>
          <p:nvPr/>
        </p:nvSpPr>
        <p:spPr>
          <a:xfrm>
            <a:off x="1689046" y="521598"/>
            <a:ext cx="1605280" cy="521970"/>
          </a:xfrm>
          <a:prstGeom prst="rect">
            <a:avLst/>
          </a:prstGeom>
          <a:noFill/>
        </p:spPr>
        <p:txBody>
          <a:bodyPr wrap="non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功能</a:t>
            </a:r>
            <a:r>
              <a:rPr lang="zh-CN" altLang="en-US" sz="2800" b="1" dirty="0">
                <a:solidFill>
                  <a:schemeClr val="tx1">
                    <a:lumMod val="85000"/>
                    <a:lumOff val="15000"/>
                  </a:schemeClr>
                </a:solidFill>
                <a:latin typeface="微软雅黑" panose="020B0503020204020204" charset="-122"/>
                <a:ea typeface="微软雅黑" panose="020B0503020204020204" charset="-122"/>
              </a:rPr>
              <a:t>模块</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椭圆 22"/>
          <p:cNvSpPr/>
          <p:nvPr/>
        </p:nvSpPr>
        <p:spPr>
          <a:xfrm>
            <a:off x="444500" y="278691"/>
            <a:ext cx="614233" cy="614233"/>
          </a:xfrm>
          <a:prstGeom prst="ellipse">
            <a:avLst/>
          </a:prstGeom>
          <a:gradFill>
            <a:gsLst>
              <a:gs pos="0">
                <a:srgbClr val="6483B3"/>
              </a:gs>
              <a:gs pos="88000">
                <a:srgbClr val="334E6E"/>
              </a:gs>
            </a:gsLst>
            <a:lin ang="48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24" name="椭圆 23"/>
          <p:cNvSpPr/>
          <p:nvPr/>
        </p:nvSpPr>
        <p:spPr>
          <a:xfrm>
            <a:off x="1333286" y="482453"/>
            <a:ext cx="228814" cy="228814"/>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135710"/>
            <a:ext cx="120915" cy="120915"/>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63892"/>
            <a:ext cx="120915" cy="120915"/>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97831"/>
            <a:ext cx="156287" cy="156287"/>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1356360" y="3314700"/>
            <a:ext cx="9665970" cy="2030095"/>
          </a:xfrm>
          <a:prstGeom prst="rect">
            <a:avLst/>
          </a:prstGeom>
          <a:noFill/>
        </p:spPr>
        <p:txBody>
          <a:bodyPr wrap="none" rtlCol="0">
            <a:spAutoFit/>
          </a:bodyPr>
          <a:p>
            <a:r>
              <a:rPr lang="zh-CN" altLang="en-US"/>
              <a:t>本工具集成了两个脚本</a:t>
            </a:r>
            <a:r>
              <a:rPr lang="en-US" altLang="zh-CN"/>
              <a:t>jcutec</a:t>
            </a:r>
            <a:r>
              <a:rPr lang="zh-CN" altLang="en-US"/>
              <a:t>和</a:t>
            </a:r>
            <a:r>
              <a:rPr lang="en-US" altLang="zh-CN"/>
              <a:t>jcute</a:t>
            </a:r>
            <a:r>
              <a:rPr lang="zh-CN" altLang="en-US"/>
              <a:t>，其中</a:t>
            </a:r>
            <a:r>
              <a:rPr lang="en-US" altLang="zh-CN"/>
              <a:t>jcutec</a:t>
            </a:r>
            <a:r>
              <a:rPr lang="zh-CN" altLang="en-US"/>
              <a:t>主要进行对</a:t>
            </a:r>
            <a:r>
              <a:rPr lang="en-US" altLang="zh-CN"/>
              <a:t>java</a:t>
            </a:r>
            <a:r>
              <a:rPr lang="zh-CN" altLang="en-US"/>
              <a:t>类进行编译并生成可执行文件，</a:t>
            </a:r>
            <a:endParaRPr lang="zh-CN" altLang="en-US"/>
          </a:p>
          <a:p>
            <a:r>
              <a:rPr lang="zh-CN" altLang="en-US"/>
              <a:t>运行</a:t>
            </a:r>
            <a:r>
              <a:rPr lang="en-US" altLang="zh-CN"/>
              <a:t>jcutec</a:t>
            </a:r>
            <a:r>
              <a:rPr lang="zh-CN" altLang="en-US"/>
              <a:t>之后生成</a:t>
            </a:r>
            <a:r>
              <a:rPr lang="en-US" altLang="zh-CN"/>
              <a:t>.class</a:t>
            </a:r>
            <a:r>
              <a:rPr lang="zh-CN" altLang="en-US"/>
              <a:t>文件，之后运行</a:t>
            </a:r>
            <a:r>
              <a:rPr lang="en-US" altLang="zh-CN"/>
              <a:t>jcute</a:t>
            </a:r>
            <a:r>
              <a:rPr lang="zh-CN" altLang="en-US"/>
              <a:t>脚本</a:t>
            </a:r>
            <a:r>
              <a:rPr lang="en-US" altLang="zh-CN"/>
              <a:t>j</a:t>
            </a:r>
            <a:r>
              <a:rPr lang="zh-CN" altLang="en-US"/>
              <a:t>进行混合测试执行，提供可选择的参数</a:t>
            </a:r>
            <a:r>
              <a:rPr lang="zh-CN" altLang="en-US"/>
              <a:t>进行</a:t>
            </a:r>
            <a:endParaRPr lang="zh-CN" altLang="en-US"/>
          </a:p>
          <a:p>
            <a:r>
              <a:rPr lang="zh-CN" altLang="en-US"/>
              <a:t>约束路径、覆盖率信息、执行路径、新旧输入数据等</a:t>
            </a:r>
            <a:r>
              <a:rPr lang="zh-CN" altLang="en-US"/>
              <a:t>数据的</a:t>
            </a:r>
            <a:r>
              <a:rPr lang="zh-CN" altLang="en-US"/>
              <a:t>输出。具体的命令行格式</a:t>
            </a:r>
            <a:r>
              <a:rPr lang="zh-CN" altLang="en-US"/>
              <a:t>参见</a:t>
            </a:r>
            <a:endParaRPr lang="zh-CN" altLang="en-US"/>
          </a:p>
          <a:p>
            <a:r>
              <a:rPr lang="zh-CN" altLang="en-US"/>
              <a:t>项目</a:t>
            </a:r>
            <a:r>
              <a:rPr lang="zh-CN" altLang="en-US"/>
              <a:t>说明文档。</a:t>
            </a:r>
            <a:endParaRPr lang="zh-CN" altLang="en-US"/>
          </a:p>
          <a:p>
            <a:r>
              <a:rPr lang="zh-CN" altLang="en-US"/>
              <a:t>本工具采用约束求解器</a:t>
            </a:r>
            <a:r>
              <a:rPr lang="en-US" altLang="zh-CN"/>
              <a:t>ip_solve,</a:t>
            </a:r>
            <a:r>
              <a:rPr lang="zh-CN" altLang="en-US"/>
              <a:t>可以通过路径约束求解得到测试输入数据，是针对</a:t>
            </a:r>
            <a:r>
              <a:rPr lang="en-US" altLang="zh-CN"/>
              <a:t>satisfiab</a:t>
            </a:r>
            <a:r>
              <a:rPr lang="en-US" altLang="zh-CN"/>
              <a:t>ility </a:t>
            </a:r>
            <a:endParaRPr lang="en-US" altLang="zh-CN"/>
          </a:p>
          <a:p>
            <a:r>
              <a:rPr lang="en-US" altLang="zh-CN"/>
              <a:t>modulo theories problem</a:t>
            </a:r>
            <a:r>
              <a:rPr lang="zh-CN" altLang="en-US"/>
              <a:t>的一种通用求解器，即通过算术、位运算、数组等背景理论的一阶逻辑</a:t>
            </a:r>
            <a:endParaRPr lang="zh-CN" altLang="en-US"/>
          </a:p>
          <a:p>
            <a:r>
              <a:rPr lang="zh-CN" altLang="en-US"/>
              <a:t>组合进行问题求解，但是缺点是一般都具有很高的</a:t>
            </a:r>
            <a:r>
              <a:rPr lang="zh-CN" altLang="en-US"/>
              <a:t>时间复杂度。</a:t>
            </a: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p:bldP spid="23" grpId="0" bldLvl="0" animBg="1"/>
      <p:bldP spid="24" grpId="0" bldLvl="0" animBg="1"/>
      <p:bldP spid="25" grpId="0" bldLvl="0" animBg="1"/>
      <p:bldP spid="26" grpId="0" bldLvl="0" animBg="1"/>
      <p:bldP spid="2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1689046" y="521598"/>
            <a:ext cx="1605280" cy="521970"/>
          </a:xfrm>
          <a:prstGeom prst="rect">
            <a:avLst/>
          </a:prstGeom>
          <a:noFill/>
        </p:spPr>
        <p:txBody>
          <a:bodyPr wrap="none" rtlCol="0">
            <a:spAutoFit/>
          </a:bodyPr>
          <a:lstStyle/>
          <a:p>
            <a:r>
              <a:rPr lang="zh-CN" altLang="en-US" sz="2800" b="1" dirty="0">
                <a:solidFill>
                  <a:schemeClr val="tx1">
                    <a:lumMod val="85000"/>
                    <a:lumOff val="15000"/>
                  </a:schemeClr>
                </a:solidFill>
                <a:latin typeface="微软雅黑" panose="020B0503020204020204" charset="-122"/>
                <a:ea typeface="微软雅黑" panose="020B0503020204020204" charset="-122"/>
              </a:rPr>
              <a:t>输入输出</a:t>
            </a:r>
            <a:endParaRPr lang="zh-CN" altLang="en-US" sz="2800" b="1" dirty="0">
              <a:solidFill>
                <a:schemeClr val="tx1">
                  <a:lumMod val="85000"/>
                  <a:lumOff val="15000"/>
                </a:schemeClr>
              </a:solidFill>
              <a:latin typeface="微软雅黑" panose="020B0503020204020204" charset="-122"/>
              <a:ea typeface="微软雅黑" panose="020B0503020204020204" charset="-122"/>
            </a:endParaRPr>
          </a:p>
        </p:txBody>
      </p:sp>
      <p:sp>
        <p:nvSpPr>
          <p:cNvPr id="23" name="椭圆 22"/>
          <p:cNvSpPr/>
          <p:nvPr/>
        </p:nvSpPr>
        <p:spPr>
          <a:xfrm>
            <a:off x="444500" y="278691"/>
            <a:ext cx="614233" cy="614233"/>
          </a:xfrm>
          <a:prstGeom prst="ellipse">
            <a:avLst/>
          </a:prstGeom>
          <a:gradFill>
            <a:gsLst>
              <a:gs pos="0">
                <a:srgbClr val="6483B3"/>
              </a:gs>
              <a:gs pos="88000">
                <a:srgbClr val="334E6E"/>
              </a:gs>
            </a:gsLst>
            <a:lin ang="48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24" name="椭圆 23"/>
          <p:cNvSpPr/>
          <p:nvPr/>
        </p:nvSpPr>
        <p:spPr>
          <a:xfrm>
            <a:off x="1333286" y="482453"/>
            <a:ext cx="228814" cy="228814"/>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7050" y="1135710"/>
            <a:ext cx="120915" cy="120915"/>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55819" y="963892"/>
            <a:ext cx="120915" cy="120915"/>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276684" y="897831"/>
            <a:ext cx="156287" cy="156287"/>
          </a:xfrm>
          <a:prstGeom prst="ellipse">
            <a:avLst/>
          </a:prstGeom>
          <a:gradFill>
            <a:gsLst>
              <a:gs pos="0">
                <a:srgbClr val="6483B3"/>
              </a:gs>
              <a:gs pos="88000">
                <a:srgbClr val="334E6E"/>
              </a:gs>
            </a:gsLst>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1058545" y="2552065"/>
            <a:ext cx="9324340" cy="1753235"/>
          </a:xfrm>
          <a:prstGeom prst="rect">
            <a:avLst/>
          </a:prstGeom>
          <a:noFill/>
        </p:spPr>
        <p:txBody>
          <a:bodyPr wrap="square" rtlCol="0">
            <a:spAutoFit/>
          </a:bodyPr>
          <a:p>
            <a:r>
              <a:rPr lang="zh-CN" altLang="en-US"/>
              <a:t>本工具实现的输入要求是含有</a:t>
            </a:r>
            <a:r>
              <a:rPr lang="en-US" altLang="zh-CN"/>
              <a:t>main</a:t>
            </a:r>
            <a:r>
              <a:rPr lang="zh-CN" altLang="en-US"/>
              <a:t>函数的</a:t>
            </a:r>
            <a:r>
              <a:rPr lang="en-US" altLang="zh-CN"/>
              <a:t>java</a:t>
            </a:r>
            <a:r>
              <a:rPr lang="zh-CN" altLang="en-US"/>
              <a:t>文件，首先生成</a:t>
            </a:r>
            <a:r>
              <a:rPr lang="en-US" altLang="zh-CN"/>
              <a:t>.</a:t>
            </a:r>
            <a:r>
              <a:rPr lang="zh-CN" altLang="en-US"/>
              <a:t>含有</a:t>
            </a:r>
            <a:r>
              <a:rPr lang="en-US" altLang="zh-CN"/>
              <a:t>main</a:t>
            </a:r>
            <a:r>
              <a:rPr lang="zh-CN" altLang="en-US"/>
              <a:t>方法的</a:t>
            </a:r>
            <a:r>
              <a:rPr lang="en-US" altLang="zh-CN"/>
              <a:t>.class</a:t>
            </a:r>
            <a:r>
              <a:rPr lang="zh-CN" altLang="en-US"/>
              <a:t>文件，</a:t>
            </a:r>
            <a:endParaRPr lang="zh-CN" altLang="en-US"/>
          </a:p>
          <a:p>
            <a:r>
              <a:rPr lang="zh-CN" altLang="en-US"/>
              <a:t>所以需要对待测面向对象程序进行修改，使其中含有</a:t>
            </a:r>
            <a:r>
              <a:rPr lang="en-US" altLang="zh-CN"/>
              <a:t>main</a:t>
            </a:r>
            <a:r>
              <a:rPr lang="zh-CN" altLang="en-US"/>
              <a:t>函数，并在其中对其他方法进行调用，同时将值设成符号化的以便满足</a:t>
            </a:r>
            <a:r>
              <a:rPr lang="en-US" altLang="zh-CN"/>
              <a:t>EGT</a:t>
            </a:r>
            <a:r>
              <a:rPr lang="zh-CN" altLang="en-US"/>
              <a:t>，之后工具进行路径取反探索所有可能的</a:t>
            </a:r>
            <a:r>
              <a:rPr lang="zh-CN" altLang="en-US"/>
              <a:t>路径。</a:t>
            </a:r>
            <a:endParaRPr lang="zh-CN" altLang="en-US"/>
          </a:p>
          <a:p>
            <a:r>
              <a:rPr lang="zh-CN" altLang="en-US"/>
              <a:t>输出根据不同参数可以调节得到不同的输出，其中通过加入约束求解器工具的使用可以得到的新的输入数据作为输出。根据</a:t>
            </a:r>
            <a:r>
              <a:rPr lang="en-US" altLang="zh-CN"/>
              <a:t>Execution-generated Testing</a:t>
            </a:r>
            <a:r>
              <a:rPr lang="zh-CN" altLang="en-US"/>
              <a:t>的原理我们可以知道输出的结果很可能丢失了路径的不完全性，大概率不能百分百覆盖</a:t>
            </a:r>
            <a:r>
              <a:rPr lang="zh-CN" altLang="en-US"/>
              <a:t>路径。</a:t>
            </a:r>
            <a:endParaRPr lang="zh-CN" altLang="en-US"/>
          </a:p>
        </p:txBody>
      </p:sp>
      <p:pic>
        <p:nvPicPr>
          <p:cNvPr id="6" name="Picture 5"/>
          <p:cNvPicPr>
            <a:picLocks noChangeAspect="1"/>
          </p:cNvPicPr>
          <p:nvPr/>
        </p:nvPicPr>
        <p:blipFill>
          <a:blip r:embed="rId1"/>
          <a:stretch>
            <a:fillRect/>
          </a:stretch>
        </p:blipFill>
        <p:spPr>
          <a:xfrm>
            <a:off x="1058545" y="4642485"/>
            <a:ext cx="5632450" cy="1670050"/>
          </a:xfrm>
          <a:prstGeom prst="rect">
            <a:avLst/>
          </a:prstGeom>
        </p:spPr>
      </p:pic>
      <p:sp>
        <p:nvSpPr>
          <p:cNvPr id="7" name="TextBox 76"/>
          <p:cNvSpPr txBox="1"/>
          <p:nvPr/>
        </p:nvSpPr>
        <p:spPr>
          <a:xfrm>
            <a:off x="1216025" y="1784985"/>
            <a:ext cx="5474970" cy="645160"/>
          </a:xfrm>
          <a:prstGeom prst="rect">
            <a:avLst/>
          </a:prstGeom>
          <a:gradFill>
            <a:gsLst>
              <a:gs pos="0">
                <a:srgbClr val="6483B3"/>
              </a:gs>
              <a:gs pos="100000">
                <a:srgbClr val="334E6E"/>
              </a:gs>
            </a:gsLst>
            <a:lin ang="2700000" scaled="0"/>
          </a:gradFill>
          <a:effectLst>
            <a:outerShdw blurRad="190500" dist="38100" dir="2700000" algn="tl" rotWithShape="0">
              <a:prstClr val="black">
                <a:alpha val="20000"/>
              </a:prstClr>
            </a:outerShdw>
          </a:effectLst>
        </p:spPr>
        <p:txBody>
          <a:bodyPr wrap="square" rtlCol="0" anchor="ctr">
            <a:spAutoFit/>
          </a:bodyPr>
          <a:p>
            <a:pPr algn="ctr">
              <a:lnSpc>
                <a:spcPct val="150000"/>
              </a:lnSpc>
            </a:pPr>
            <a:r>
              <a:rPr lang="zh-CN" altLang="en-US" sz="2400" b="1" dirty="0">
                <a:solidFill>
                  <a:schemeClr val="bg1"/>
                </a:solidFill>
                <a:latin typeface="微软雅黑" panose="020B0503020204020204" charset="-122"/>
                <a:ea typeface="微软雅黑" panose="020B0503020204020204" charset="-122"/>
              </a:rPr>
              <a:t>输入构造和输出结果</a:t>
            </a:r>
            <a:r>
              <a:rPr lang="zh-CN" altLang="en-US" sz="2400" b="1" dirty="0">
                <a:solidFill>
                  <a:schemeClr val="bg1"/>
                </a:solidFill>
                <a:latin typeface="微软雅黑" panose="020B0503020204020204" charset="-122"/>
                <a:ea typeface="微软雅黑" panose="020B0503020204020204" charset="-122"/>
              </a:rPr>
              <a:t>分析</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P spid="24" grpId="0" bldLvl="0" animBg="1"/>
      <p:bldP spid="25" grpId="0" bldLvl="0" animBg="1"/>
      <p:bldP spid="26" grpId="0" bldLvl="0" animBg="1"/>
      <p:bldP spid="27" grpId="0" bldLvl="0" animBg="1"/>
      <p:bldP spid="7" grpId="0" bldLvl="0" animBg="1"/>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ISPRING_ULTRA_SCORM_COURSE_ID" val="0888E5E7-FE87-421F-A254-167A32A2F1F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述职报告.pptx"/>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1196</Words>
  <Application>WPS Presentation</Application>
  <PresentationFormat>宽屏</PresentationFormat>
  <Paragraphs>70</Paragraphs>
  <Slides>6</Slides>
  <Notes>46</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vt:i4>
      </vt:variant>
    </vt:vector>
  </HeadingPairs>
  <TitlesOfParts>
    <vt:vector size="29" baseType="lpstr">
      <vt:lpstr>Arial</vt:lpstr>
      <vt:lpstr>宋体</vt:lpstr>
      <vt:lpstr>Wingdings</vt:lpstr>
      <vt:lpstr>Open Sans</vt:lpstr>
      <vt:lpstr>Segoe Print</vt:lpstr>
      <vt:lpstr>Adobe 黑体 Std R</vt:lpstr>
      <vt:lpstr>黑体</vt:lpstr>
      <vt:lpstr>Impact</vt:lpstr>
      <vt:lpstr>微软雅黑</vt:lpstr>
      <vt:lpstr>Calibri</vt:lpstr>
      <vt:lpstr>方正黑体简体</vt:lpstr>
      <vt:lpstr>方正大标宋简体</vt:lpstr>
      <vt:lpstr>Segoe UI Semilight</vt:lpstr>
      <vt:lpstr>Arial Unicode MS</vt:lpstr>
      <vt:lpstr>Calibri Light</vt:lpstr>
      <vt:lpstr>Helvetica Light</vt:lpstr>
      <vt:lpstr>Kontrapunkt Bob Bold</vt:lpstr>
      <vt:lpstr>Arial Narrow</vt:lpstr>
      <vt:lpstr>Aparajita</vt:lpstr>
      <vt:lpstr>Nirmala UI</vt:lpstr>
      <vt:lpstr>Meiryo</vt:lpstr>
      <vt:lpstr>Yu Gothic UI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24273</cp:lastModifiedBy>
  <cp:revision>3</cp:revision>
  <dcterms:created xsi:type="dcterms:W3CDTF">2019-07-04T00:26:00Z</dcterms:created>
  <dcterms:modified xsi:type="dcterms:W3CDTF">2021-11-30T09:16:15Z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F0A9FE228FE7405FAA2C0C9013325191</vt:lpwstr>
  </property>
  <property fmtid="{D5CDD505-2E9C-101B-9397-08002B2CF9AE}" pid="3" name="KSOProductBuildVer">
    <vt:lpwstr>1033-11.2.0.10382</vt:lpwstr>
  </property>
</Properties>
</file>