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81" r:id="rId2"/>
    <p:sldId id="679" r:id="rId3"/>
    <p:sldId id="67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B7ED6-BD65-0973-03BD-B3E414DC1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D549E6-BF60-FB39-49C2-C9CE86FEE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93860E-7FB7-D190-54A9-714BCE8F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9EF1-0394-4E59-A0B1-393DE830E0DF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38C31F-0201-F7B5-4E2F-BD4F5680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7DCAC-3506-3B9A-8AFE-2F3D2B21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684C-ADE4-4D62-9CE1-8418418FD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93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A696E-C049-4BA8-B682-D858B2CE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2CC88F-FD8A-4B78-7CEA-AE9DF77F0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B2F3C8-360D-4CAE-F92D-F06A1C7F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9EF1-0394-4E59-A0B1-393DE830E0DF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2EF3B6-3675-2B92-B83E-2A431D39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58944A-C2DA-65E1-BB20-1A590BC4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684C-ADE4-4D62-9CE1-8418418FD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56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996770-2D7B-D016-C390-E73EB1B99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02AAFB-BF79-5F44-CC8C-4D8B8A7E0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93C53-B821-74F6-9D6E-BB1B0535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9EF1-0394-4E59-A0B1-393DE830E0DF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7217DB-960F-DE91-9D2A-BF1477657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097201-086C-E5CD-8F82-18EFB36D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684C-ADE4-4D62-9CE1-8418418FD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609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406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365D0-B42B-AF10-D3EB-A15F8008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BC961-713F-B1CE-ABE6-A7A751FDA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B5D46E-7218-930E-7593-C86CA4514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9EF1-0394-4E59-A0B1-393DE830E0DF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83A34-B30A-395F-0164-7C4B1B566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72AB60-1A74-8D33-F822-ED375B555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684C-ADE4-4D62-9CE1-8418418FD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51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D570A-B59B-7BCC-1355-8AC2A73D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E0AC3B-8533-EFA0-D269-8F8569377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721764-69DF-7FF3-107B-3995B085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9EF1-0394-4E59-A0B1-393DE830E0DF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9D048A-0D59-0F81-5492-8990C6F6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391FE7-4586-7FB7-582E-D6EFB9C8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684C-ADE4-4D62-9CE1-8418418FD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8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83128-9F1A-3D4B-31FD-36B09815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4E2D82-A116-9E7D-28E5-9180201E9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43822B-3CDE-F48C-4059-47511C43C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A33FBB-E69A-D244-3E35-37F36F2D4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9EF1-0394-4E59-A0B1-393DE830E0DF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DF64E9-A3F8-BE67-F116-81F59800C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37A9E9-8DCC-6110-D3F2-96A4636E5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684C-ADE4-4D62-9CE1-8418418FD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42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809B4-8B25-F0C3-F397-F7A73A21F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C9B9F5-C73E-703D-FEB3-605644C8A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50012F-4C9E-DF6A-F911-E9168F107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745AAB-BD44-69A7-2D0C-FE5F631CE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4625B1-92DB-4380-F0AC-1BA76AF35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1C0D50-20D1-4B64-E130-868D7EBB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9EF1-0394-4E59-A0B1-393DE830E0DF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5E1C06-D2C0-5954-A5C4-CB81F61D3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7373B8-4F99-5530-594A-C4E577EB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684C-ADE4-4D62-9CE1-8418418FD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07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538F9-02A3-A565-4EFC-50CDB6B36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EFBC37-F3DA-3C47-DDA6-BC80C93D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9EF1-0394-4E59-A0B1-393DE830E0DF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41B93F-B6B2-2A1F-AE5E-CA29D204C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4E6A2D-A26B-6D6C-2F56-DB9C825C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684C-ADE4-4D62-9CE1-8418418FD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34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4FEA16-9132-D3F1-B08D-A9EEFA88B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9EF1-0394-4E59-A0B1-393DE830E0DF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C643A1-9660-C59E-1CD6-1174B402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8F54DD-E353-F5A9-0B3F-A4C1D877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684C-ADE4-4D62-9CE1-8418418FD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9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B6B5B-BBED-4929-4EC2-57D8BFBE4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8E2514-E51E-2AB3-D83B-80C4B0F0B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C001A9-3F0B-7C79-B717-A1B8A4DDB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3840C9-7543-4D15-7793-EB16F548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9EF1-0394-4E59-A0B1-393DE830E0DF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4A759D-8738-5AB1-B56E-3BA07EB5D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C92312-0A80-AEFC-79A6-1309DEBB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684C-ADE4-4D62-9CE1-8418418FD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88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F15C0-23B4-1883-67C1-7F689DCC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5270FB-22C4-F4DA-41B7-09D8E8E13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F868B4-5AFA-99E0-31A3-ED85E1831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84AED2-896B-5666-819B-46510108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9EF1-0394-4E59-A0B1-393DE830E0DF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2FDE6E-9D3B-EC55-E33C-2AE465A3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EF1FCC-C374-9BD0-D1D8-BE129CDE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684C-ADE4-4D62-9CE1-8418418FD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32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92170-C99D-1577-92BB-F29516EA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1F45CF-4261-7184-F68A-336AAE1CF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2542D2-FF07-0080-FB2B-1B1694AC7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49EF1-0394-4E59-A0B1-393DE830E0DF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C08D0A-B3B4-71D3-9EB1-A6FD7D22D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3BD9E-7FD7-6EAA-4D9E-911573ECA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1684C-ADE4-4D62-9CE1-8418418FD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29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4.wmf"/><Relationship Id="rId3" Type="http://schemas.openxmlformats.org/officeDocument/2006/relationships/image" Target="../media/image9.png"/><Relationship Id="rId7" Type="http://schemas.openxmlformats.org/officeDocument/2006/relationships/image" Target="../media/image6.wmf"/><Relationship Id="rId12" Type="http://schemas.openxmlformats.org/officeDocument/2006/relationships/image" Target="../media/image11.png"/><Relationship Id="rId17" Type="http://schemas.openxmlformats.org/officeDocument/2006/relationships/oleObject" Target="../embeddings/oleObject11.bin"/><Relationship Id="rId2" Type="http://schemas.openxmlformats.org/officeDocument/2006/relationships/image" Target="../media/image8.png"/><Relationship Id="rId16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0.wmf"/><Relationship Id="rId14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3" name="组合 1042">
            <a:extLst>
              <a:ext uri="{FF2B5EF4-FFF2-40B4-BE49-F238E27FC236}">
                <a16:creationId xmlns:a16="http://schemas.microsoft.com/office/drawing/2014/main" id="{33FA1130-F643-43AF-0C1E-7D1805D1F431}"/>
              </a:ext>
            </a:extLst>
          </p:cNvPr>
          <p:cNvGrpSpPr/>
          <p:nvPr/>
        </p:nvGrpSpPr>
        <p:grpSpPr>
          <a:xfrm>
            <a:off x="1655718" y="519842"/>
            <a:ext cx="6490258" cy="3994669"/>
            <a:chOff x="1653896" y="519962"/>
            <a:chExt cx="6491760" cy="3995594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C4835FA-7E3A-BE80-9972-7BE7E1E1BAE3}"/>
                </a:ext>
              </a:extLst>
            </p:cNvPr>
            <p:cNvSpPr txBox="1"/>
            <p:nvPr/>
          </p:nvSpPr>
          <p:spPr>
            <a:xfrm>
              <a:off x="2455435" y="519962"/>
              <a:ext cx="15517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1.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数据获取与预处理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72E048A-EC71-9D03-642F-4EAAA173AFF4}"/>
                </a:ext>
              </a:extLst>
            </p:cNvPr>
            <p:cNvSpPr/>
            <p:nvPr/>
          </p:nvSpPr>
          <p:spPr>
            <a:xfrm>
              <a:off x="1697571" y="540866"/>
              <a:ext cx="3060695" cy="266029"/>
            </a:xfrm>
            <a:prstGeom prst="rect">
              <a:avLst/>
            </a:prstGeom>
            <a:noFill/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noFill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3D879B7-432F-3692-6AEF-86F777036135}"/>
                </a:ext>
              </a:extLst>
            </p:cNvPr>
            <p:cNvSpPr txBox="1"/>
            <p:nvPr/>
          </p:nvSpPr>
          <p:spPr>
            <a:xfrm>
              <a:off x="6120340" y="524860"/>
              <a:ext cx="918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2.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模型搭建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B3AF83F-8D00-2634-697B-8CD158F0915D}"/>
                </a:ext>
              </a:extLst>
            </p:cNvPr>
            <p:cNvSpPr/>
            <p:nvPr/>
          </p:nvSpPr>
          <p:spPr>
            <a:xfrm>
              <a:off x="5083660" y="540867"/>
              <a:ext cx="3059633" cy="260992"/>
            </a:xfrm>
            <a:prstGeom prst="rect">
              <a:avLst/>
            </a:prstGeom>
            <a:noFill/>
            <a:ln w="95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noFill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7DD02C6-A942-4002-F7B7-D15EA8083022}"/>
                </a:ext>
              </a:extLst>
            </p:cNvPr>
            <p:cNvSpPr/>
            <p:nvPr/>
          </p:nvSpPr>
          <p:spPr>
            <a:xfrm>
              <a:off x="1697571" y="888000"/>
              <a:ext cx="3060695" cy="186097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BD5A91B-497A-B30B-0E8B-636626733AC9}"/>
                </a:ext>
              </a:extLst>
            </p:cNvPr>
            <p:cNvSpPr txBox="1"/>
            <p:nvPr/>
          </p:nvSpPr>
          <p:spPr>
            <a:xfrm>
              <a:off x="1659866" y="888000"/>
              <a:ext cx="1018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(1) 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数据获取</a:t>
              </a:r>
              <a:endPara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67DF665-C9D0-E062-AE9B-CE16FBC319E6}"/>
                </a:ext>
              </a:extLst>
            </p:cNvPr>
            <p:cNvSpPr/>
            <p:nvPr/>
          </p:nvSpPr>
          <p:spPr>
            <a:xfrm>
              <a:off x="1697571" y="2889515"/>
              <a:ext cx="1688799" cy="90768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17109F7-837C-9068-1C6E-3D69C6BFFB32}"/>
                </a:ext>
              </a:extLst>
            </p:cNvPr>
            <p:cNvSpPr txBox="1"/>
            <p:nvPr/>
          </p:nvSpPr>
          <p:spPr>
            <a:xfrm>
              <a:off x="1659866" y="2884650"/>
              <a:ext cx="12089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(2) 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相关性分析</a:t>
              </a:r>
              <a:endPara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3DE9F38-451D-0096-1A18-4A0259AC7A12}"/>
                </a:ext>
              </a:extLst>
            </p:cNvPr>
            <p:cNvSpPr/>
            <p:nvPr/>
          </p:nvSpPr>
          <p:spPr>
            <a:xfrm>
              <a:off x="1701481" y="3915167"/>
              <a:ext cx="3059633" cy="6003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F2B526D-E919-E56A-9909-F6BD85307555}"/>
                </a:ext>
              </a:extLst>
            </p:cNvPr>
            <p:cNvSpPr txBox="1"/>
            <p:nvPr/>
          </p:nvSpPr>
          <p:spPr>
            <a:xfrm>
              <a:off x="1653896" y="3925092"/>
              <a:ext cx="13612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(4) Z-Score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标准化</a:t>
              </a:r>
              <a:endPara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05A82A7-E12D-F90A-4EE9-63E6BF47FFD7}"/>
                </a:ext>
              </a:extLst>
            </p:cNvPr>
            <p:cNvSpPr/>
            <p:nvPr/>
          </p:nvSpPr>
          <p:spPr>
            <a:xfrm>
              <a:off x="5086023" y="888002"/>
              <a:ext cx="3059633" cy="362755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C0EFDC1-7C1C-7F27-7D8C-D7324648A391}"/>
                </a:ext>
              </a:extLst>
            </p:cNvPr>
            <p:cNvSpPr txBox="1"/>
            <p:nvPr/>
          </p:nvSpPr>
          <p:spPr>
            <a:xfrm>
              <a:off x="5119371" y="882371"/>
              <a:ext cx="6030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RPTM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B656A13-FB1E-2DF1-6070-D1BDB6207287}"/>
                </a:ext>
              </a:extLst>
            </p:cNvPr>
            <p:cNvGrpSpPr/>
            <p:nvPr/>
          </p:nvGrpSpPr>
          <p:grpSpPr>
            <a:xfrm>
              <a:off x="1834410" y="1164999"/>
              <a:ext cx="2816052" cy="1242666"/>
              <a:chOff x="1924752" y="1449776"/>
              <a:chExt cx="2402240" cy="1060059"/>
            </a:xfrm>
          </p:grpSpPr>
          <p:pic>
            <p:nvPicPr>
              <p:cNvPr id="56" name="图片 55">
                <a:extLst>
                  <a:ext uri="{FF2B5EF4-FFF2-40B4-BE49-F238E27FC236}">
                    <a16:creationId xmlns:a16="http://schemas.microsoft.com/office/drawing/2014/main" id="{F1FA0B90-7877-98C0-504F-5D250CAEC3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24752" y="1449776"/>
                <a:ext cx="2397425" cy="532292"/>
              </a:xfrm>
              <a:prstGeom prst="rect">
                <a:avLst/>
              </a:prstGeom>
            </p:spPr>
          </p:pic>
          <p:pic>
            <p:nvPicPr>
              <p:cNvPr id="57" name="图片 56">
                <a:extLst>
                  <a:ext uri="{FF2B5EF4-FFF2-40B4-BE49-F238E27FC236}">
                    <a16:creationId xmlns:a16="http://schemas.microsoft.com/office/drawing/2014/main" id="{B1D26A56-D25C-0FE2-2A60-38C74213DF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9567" y="1982952"/>
                <a:ext cx="2397425" cy="526883"/>
              </a:xfrm>
              <a:prstGeom prst="rect">
                <a:avLst/>
              </a:prstGeom>
            </p:spPr>
          </p:pic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F5530E3-65F7-6528-3687-D9E92F1F26A9}"/>
                </a:ext>
              </a:extLst>
            </p:cNvPr>
            <p:cNvSpPr txBox="1"/>
            <p:nvPr/>
          </p:nvSpPr>
          <p:spPr>
            <a:xfrm>
              <a:off x="2420529" y="2403523"/>
              <a:ext cx="16289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外部荷载，动态响应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A8B9C80-458F-14E7-4355-D64D702A8CE5}"/>
                </a:ext>
              </a:extLst>
            </p:cNvPr>
            <p:cNvSpPr/>
            <p:nvPr/>
          </p:nvSpPr>
          <p:spPr>
            <a:xfrm>
              <a:off x="3481004" y="2891467"/>
              <a:ext cx="1277262" cy="9076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FD9D970-0AEA-7EF4-F00B-F969508C6C0B}"/>
                </a:ext>
              </a:extLst>
            </p:cNvPr>
            <p:cNvSpPr txBox="1"/>
            <p:nvPr/>
          </p:nvSpPr>
          <p:spPr>
            <a:xfrm>
              <a:off x="3440356" y="2873872"/>
              <a:ext cx="1018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(3) 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数据重构</a:t>
              </a:r>
              <a:endPara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66F4238F-1E28-7A91-4C3A-05E7E8709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6773" y="4126905"/>
              <a:ext cx="835833" cy="341721"/>
            </a:xfrm>
            <a:prstGeom prst="rect">
              <a:avLst/>
            </a:prstGeom>
          </p:spPr>
        </p:pic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29EA13D3-391B-6FD6-A333-73F9A44D78BD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 flipV="1">
              <a:off x="4758266" y="671363"/>
              <a:ext cx="325394" cy="2518"/>
            </a:xfrm>
            <a:prstGeom prst="straightConnector1">
              <a:avLst/>
            </a:prstGeom>
            <a:ln w="9525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A65A6B26-5002-66C6-DD89-D665A66623CC}"/>
                </a:ext>
              </a:extLst>
            </p:cNvPr>
            <p:cNvSpPr txBox="1"/>
            <p:nvPr/>
          </p:nvSpPr>
          <p:spPr>
            <a:xfrm>
              <a:off x="6312886" y="915933"/>
              <a:ext cx="5363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输入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97FD7A7-D12C-B54A-FCAF-4CC4B5C7B6A4}"/>
                </a:ext>
              </a:extLst>
            </p:cNvPr>
            <p:cNvSpPr txBox="1"/>
            <p:nvPr/>
          </p:nvSpPr>
          <p:spPr>
            <a:xfrm>
              <a:off x="6377482" y="4209702"/>
              <a:ext cx="5050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输出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FD944E4-5FC3-6420-5F20-A6C8FA33AA76}"/>
                </a:ext>
              </a:extLst>
            </p:cNvPr>
            <p:cNvSpPr/>
            <p:nvPr/>
          </p:nvSpPr>
          <p:spPr>
            <a:xfrm>
              <a:off x="5456444" y="1754221"/>
              <a:ext cx="2292246" cy="20821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可逆实例归一化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2CD2668-5188-D272-C5F8-3B01A09A93A0}"/>
                </a:ext>
              </a:extLst>
            </p:cNvPr>
            <p:cNvSpPr/>
            <p:nvPr/>
          </p:nvSpPr>
          <p:spPr>
            <a:xfrm>
              <a:off x="5984028" y="2126354"/>
              <a:ext cx="1237079" cy="208211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时序块分割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280502BC-F68C-18A7-D0A5-DF543162CD7D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6602567" y="1590300"/>
              <a:ext cx="4" cy="163922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E19BBF1A-B14E-552E-9BF8-8063851B5C54}"/>
                </a:ext>
              </a:extLst>
            </p:cNvPr>
            <p:cNvCxnSpPr>
              <a:cxnSpLocks/>
              <a:stCxn id="45" idx="2"/>
              <a:endCxn id="46" idx="0"/>
            </p:cNvCxnSpPr>
            <p:nvPr/>
          </p:nvCxnSpPr>
          <p:spPr>
            <a:xfrm>
              <a:off x="6602567" y="1962432"/>
              <a:ext cx="0" cy="163922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9AEAF23-3FD6-CE7C-A0ED-E76DD56E0D69}"/>
                </a:ext>
              </a:extLst>
            </p:cNvPr>
            <p:cNvSpPr/>
            <p:nvPr/>
          </p:nvSpPr>
          <p:spPr>
            <a:xfrm>
              <a:off x="5984028" y="2544320"/>
              <a:ext cx="1237079" cy="20821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时域卷积网络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5EF23C0-0CE4-6F5E-FC76-729660B4E65C}"/>
                </a:ext>
              </a:extLst>
            </p:cNvPr>
            <p:cNvSpPr/>
            <p:nvPr/>
          </p:nvSpPr>
          <p:spPr>
            <a:xfrm>
              <a:off x="5990415" y="2947395"/>
              <a:ext cx="1237079" cy="208211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多层感知机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694F10B-08F0-2A61-5B96-7CB7FE0FDBC7}"/>
                </a:ext>
              </a:extLst>
            </p:cNvPr>
            <p:cNvSpPr/>
            <p:nvPr/>
          </p:nvSpPr>
          <p:spPr>
            <a:xfrm>
              <a:off x="5456444" y="3361685"/>
              <a:ext cx="2292246" cy="20821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可逆实例反归一化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79F06A6A-3002-A97B-1115-E6B5432D1E3F}"/>
                </a:ext>
              </a:extLst>
            </p:cNvPr>
            <p:cNvCxnSpPr>
              <a:stCxn id="46" idx="2"/>
              <a:endCxn id="49" idx="0"/>
            </p:cNvCxnSpPr>
            <p:nvPr/>
          </p:nvCxnSpPr>
          <p:spPr>
            <a:xfrm>
              <a:off x="6602567" y="2334565"/>
              <a:ext cx="0" cy="209755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92A7263F-9FC0-6DD4-7BFD-61A1942399CD}"/>
                </a:ext>
              </a:extLst>
            </p:cNvPr>
            <p:cNvCxnSpPr>
              <a:stCxn id="49" idx="2"/>
              <a:endCxn id="50" idx="0"/>
            </p:cNvCxnSpPr>
            <p:nvPr/>
          </p:nvCxnSpPr>
          <p:spPr>
            <a:xfrm>
              <a:off x="6602567" y="2752531"/>
              <a:ext cx="6387" cy="194865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58B3C722-6BBF-67EF-BB8E-047176E4FFED}"/>
                </a:ext>
              </a:extLst>
            </p:cNvPr>
            <p:cNvCxnSpPr>
              <a:stCxn id="50" idx="2"/>
              <a:endCxn id="51" idx="0"/>
            </p:cNvCxnSpPr>
            <p:nvPr/>
          </p:nvCxnSpPr>
          <p:spPr>
            <a:xfrm flipH="1">
              <a:off x="6602567" y="3155607"/>
              <a:ext cx="6387" cy="206079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38B10E49-5CBE-9459-D315-F76BA0E2FAE2}"/>
                </a:ext>
              </a:extLst>
            </p:cNvPr>
            <p:cNvCxnSpPr>
              <a:stCxn id="51" idx="2"/>
            </p:cNvCxnSpPr>
            <p:nvPr/>
          </p:nvCxnSpPr>
          <p:spPr>
            <a:xfrm flipH="1">
              <a:off x="6597789" y="3569897"/>
              <a:ext cx="4779" cy="189383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42DACD91-2C1B-9BD7-A618-AB1D8FFF3968}"/>
                </a:ext>
              </a:extLst>
            </p:cNvPr>
            <p:cNvSpPr txBox="1"/>
            <p:nvPr/>
          </p:nvSpPr>
          <p:spPr>
            <a:xfrm>
              <a:off x="1690902" y="3106628"/>
              <a:ext cx="17427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皮尔逊相关性分析</a:t>
              </a:r>
              <a:endPara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斯皮尔曼相关性分析</a:t>
              </a:r>
              <a:endPara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肯德尔相关性分析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3B4CD8F-5B08-36B6-577D-501F0C900F5A}"/>
                </a:ext>
              </a:extLst>
            </p:cNvPr>
            <p:cNvSpPr txBox="1"/>
            <p:nvPr/>
          </p:nvSpPr>
          <p:spPr>
            <a:xfrm>
              <a:off x="3606727" y="3099732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滑动窗口法：</a:t>
              </a:r>
              <a:endPara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窗口大小</a:t>
              </a:r>
              <a:endPara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16" indent="-171416">
                <a:buFont typeface="Arial" panose="020B0604020202020204" pitchFamily="34" charset="0"/>
                <a:buChar char="•"/>
              </a:pP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滑动步长</a:t>
              </a:r>
            </a:p>
          </p:txBody>
        </p:sp>
        <p:grpSp>
          <p:nvGrpSpPr>
            <p:cNvPr id="1029" name="组合 1028">
              <a:extLst>
                <a:ext uri="{FF2B5EF4-FFF2-40B4-BE49-F238E27FC236}">
                  <a16:creationId xmlns:a16="http://schemas.microsoft.com/office/drawing/2014/main" id="{511614C0-62F0-7A6F-FFF8-C043ACC8D18D}"/>
                </a:ext>
              </a:extLst>
            </p:cNvPr>
            <p:cNvGrpSpPr/>
            <p:nvPr/>
          </p:nvGrpSpPr>
          <p:grpSpPr>
            <a:xfrm>
              <a:off x="5672314" y="1122755"/>
              <a:ext cx="1828800" cy="458646"/>
              <a:chOff x="6089299" y="1348478"/>
              <a:chExt cx="1828800" cy="458646"/>
            </a:xfrm>
          </p:grpSpPr>
          <p:graphicFrame>
            <p:nvGraphicFramePr>
              <p:cNvPr id="1062" name="对象 1061">
                <a:extLst>
                  <a:ext uri="{FF2B5EF4-FFF2-40B4-BE49-F238E27FC236}">
                    <a16:creationId xmlns:a16="http://schemas.microsoft.com/office/drawing/2014/main" id="{27E6B311-B751-43C0-E48E-4B80688A6E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089299" y="1348478"/>
              <a:ext cx="18288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1828800" imgH="241200" progId="Equation.DSMT4">
                      <p:embed/>
                    </p:oleObj>
                  </mc:Choice>
                  <mc:Fallback>
                    <p:oleObj name="Equation" r:id="rId5" imgW="1828800" imgH="241200" progId="Equation.DSMT4">
                      <p:embed/>
                      <p:pic>
                        <p:nvPicPr>
                          <p:cNvPr id="1062" name="对象 1061">
                            <a:extLst>
                              <a:ext uri="{FF2B5EF4-FFF2-40B4-BE49-F238E27FC236}">
                                <a16:creationId xmlns:a16="http://schemas.microsoft.com/office/drawing/2014/main" id="{27E6B311-B751-43C0-E48E-4B80688A6EF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6089299" y="1348478"/>
                            <a:ext cx="1828800" cy="2413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63" name="对象 1062">
                <a:extLst>
                  <a:ext uri="{FF2B5EF4-FFF2-40B4-BE49-F238E27FC236}">
                    <a16:creationId xmlns:a16="http://schemas.microsoft.com/office/drawing/2014/main" id="{79E4CCAC-6F1E-164E-E313-F9FA232DB55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274162" y="1553124"/>
              <a:ext cx="1447800" cy="254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1447560" imgH="253800" progId="Equation.DSMT4">
                      <p:embed/>
                    </p:oleObj>
                  </mc:Choice>
                  <mc:Fallback>
                    <p:oleObj name="Equation" r:id="rId7" imgW="1447560" imgH="253800" progId="Equation.DSMT4">
                      <p:embed/>
                      <p:pic>
                        <p:nvPicPr>
                          <p:cNvPr id="1063" name="对象 1062">
                            <a:extLst>
                              <a:ext uri="{FF2B5EF4-FFF2-40B4-BE49-F238E27FC236}">
                                <a16:creationId xmlns:a16="http://schemas.microsoft.com/office/drawing/2014/main" id="{79E4CCAC-6F1E-164E-E313-F9FA232DB555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6274162" y="1553124"/>
                            <a:ext cx="1447800" cy="254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31" name="组合 1030">
              <a:extLst>
                <a:ext uri="{FF2B5EF4-FFF2-40B4-BE49-F238E27FC236}">
                  <a16:creationId xmlns:a16="http://schemas.microsoft.com/office/drawing/2014/main" id="{819676A3-91A4-000C-360C-F05EDB969CF5}"/>
                </a:ext>
              </a:extLst>
            </p:cNvPr>
            <p:cNvGrpSpPr/>
            <p:nvPr/>
          </p:nvGrpSpPr>
          <p:grpSpPr>
            <a:xfrm>
              <a:off x="5456444" y="3746970"/>
              <a:ext cx="2350294" cy="458646"/>
              <a:chOff x="4417617" y="4586339"/>
              <a:chExt cx="2350294" cy="458646"/>
            </a:xfrm>
          </p:grpSpPr>
          <p:graphicFrame>
            <p:nvGraphicFramePr>
              <p:cNvPr id="1064" name="对象 1063">
                <a:extLst>
                  <a:ext uri="{FF2B5EF4-FFF2-40B4-BE49-F238E27FC236}">
                    <a16:creationId xmlns:a16="http://schemas.microsoft.com/office/drawing/2014/main" id="{9C18395C-8DE4-2104-F0B8-B66832ED246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17617" y="4586339"/>
              <a:ext cx="2350294" cy="244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2654280" imgH="241200" progId="Equation.DSMT4">
                      <p:embed/>
                    </p:oleObj>
                  </mc:Choice>
                  <mc:Fallback>
                    <p:oleObj name="Equation" r:id="rId9" imgW="2654280" imgH="241200" progId="Equation.DSMT4">
                      <p:embed/>
                      <p:pic>
                        <p:nvPicPr>
                          <p:cNvPr id="1064" name="对象 1063">
                            <a:extLst>
                              <a:ext uri="{FF2B5EF4-FFF2-40B4-BE49-F238E27FC236}">
                                <a16:creationId xmlns:a16="http://schemas.microsoft.com/office/drawing/2014/main" id="{9C18395C-8DE4-2104-F0B8-B66832ED246E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417617" y="4586339"/>
                            <a:ext cx="2350294" cy="24428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65" name="对象 1064">
                <a:extLst>
                  <a:ext uri="{FF2B5EF4-FFF2-40B4-BE49-F238E27FC236}">
                    <a16:creationId xmlns:a16="http://schemas.microsoft.com/office/drawing/2014/main" id="{9AED4B78-E1DF-F35E-92A9-E830E278AB1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09327" y="4798172"/>
              <a:ext cx="1314679" cy="246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1562040" imgH="253800" progId="Equation.DSMT4">
                      <p:embed/>
                    </p:oleObj>
                  </mc:Choice>
                  <mc:Fallback>
                    <p:oleObj name="Equation" r:id="rId11" imgW="1562040" imgH="253800" progId="Equation.DSMT4">
                      <p:embed/>
                      <p:pic>
                        <p:nvPicPr>
                          <p:cNvPr id="1065" name="对象 1064">
                            <a:extLst>
                              <a:ext uri="{FF2B5EF4-FFF2-40B4-BE49-F238E27FC236}">
                                <a16:creationId xmlns:a16="http://schemas.microsoft.com/office/drawing/2014/main" id="{9AED4B78-E1DF-F35E-92A9-E830E278AB1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4909327" y="4798172"/>
                            <a:ext cx="1314679" cy="2468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179615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0634FE97-CE68-D96E-92DE-9ECD45FD0A25}"/>
              </a:ext>
            </a:extLst>
          </p:cNvPr>
          <p:cNvGrpSpPr/>
          <p:nvPr/>
        </p:nvGrpSpPr>
        <p:grpSpPr>
          <a:xfrm>
            <a:off x="9234568" y="338617"/>
            <a:ext cx="2154365" cy="5141281"/>
            <a:chOff x="9234500" y="338695"/>
            <a:chExt cx="2154864" cy="5142471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1D97763F-01E1-EC7D-2DB7-18B4D7581095}"/>
                </a:ext>
              </a:extLst>
            </p:cNvPr>
            <p:cNvSpPr txBox="1"/>
            <p:nvPr/>
          </p:nvSpPr>
          <p:spPr>
            <a:xfrm>
              <a:off x="10058733" y="338695"/>
              <a:ext cx="5100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AF0112A-31C4-E9BC-85EB-2A6A8127F25D}"/>
                </a:ext>
              </a:extLst>
            </p:cNvPr>
            <p:cNvSpPr txBox="1"/>
            <p:nvPr/>
          </p:nvSpPr>
          <p:spPr>
            <a:xfrm>
              <a:off x="10025397" y="5204167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Ouput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" name="Picture 8">
              <a:extLst>
                <a:ext uri="{FF2B5EF4-FFF2-40B4-BE49-F238E27FC236}">
                  <a16:creationId xmlns:a16="http://schemas.microsoft.com/office/drawing/2014/main" id="{FD2E338F-B8DC-2D03-B7CB-B823A5D6A7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8181" y="615694"/>
              <a:ext cx="2151183" cy="773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0">
              <a:extLst>
                <a:ext uri="{FF2B5EF4-FFF2-40B4-BE49-F238E27FC236}">
                  <a16:creationId xmlns:a16="http://schemas.microsoft.com/office/drawing/2014/main" id="{F623CF2E-EA2B-D05D-E1DF-96B8E76276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500" y="4430808"/>
              <a:ext cx="2151183" cy="773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53C61E5-093F-EFAC-5406-C875BD79019B}"/>
                </a:ext>
              </a:extLst>
            </p:cNvPr>
            <p:cNvSpPr/>
            <p:nvPr/>
          </p:nvSpPr>
          <p:spPr>
            <a:xfrm>
              <a:off x="9431608" y="1618935"/>
              <a:ext cx="1764323" cy="29199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Instance Normalization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D0260AC-8BA0-0C6F-5EFC-88A647761337}"/>
                </a:ext>
              </a:extLst>
            </p:cNvPr>
            <p:cNvSpPr/>
            <p:nvPr/>
          </p:nvSpPr>
          <p:spPr>
            <a:xfrm>
              <a:off x="9837685" y="2140810"/>
              <a:ext cx="952170" cy="29199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Patching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93D71D76-17F0-1C8B-4F8D-4122FD73CF35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 flipH="1">
              <a:off x="10313770" y="1389053"/>
              <a:ext cx="3" cy="229882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101D878B-726F-3DA5-1F3F-F1C88498751E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>
              <a:off x="10313770" y="1910928"/>
              <a:ext cx="0" cy="229882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0BE9F7D-C4A9-8FA6-189E-928EB2744421}"/>
                </a:ext>
              </a:extLst>
            </p:cNvPr>
            <p:cNvSpPr/>
            <p:nvPr/>
          </p:nvSpPr>
          <p:spPr>
            <a:xfrm>
              <a:off x="9837685" y="2726961"/>
              <a:ext cx="952170" cy="291993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TCN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B61B43A-BD89-E1A6-D622-517B5AD894F1}"/>
                </a:ext>
              </a:extLst>
            </p:cNvPr>
            <p:cNvSpPr/>
            <p:nvPr/>
          </p:nvSpPr>
          <p:spPr>
            <a:xfrm>
              <a:off x="9842601" y="3292230"/>
              <a:ext cx="952170" cy="291993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MLP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97743B5-CFA1-4651-E9B9-FC1E963A0AA6}"/>
                </a:ext>
              </a:extLst>
            </p:cNvPr>
            <p:cNvSpPr/>
            <p:nvPr/>
          </p:nvSpPr>
          <p:spPr>
            <a:xfrm>
              <a:off x="9431608" y="3873226"/>
              <a:ext cx="1764323" cy="29199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Instance Denormalization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8777D2AD-6E67-7B5B-239E-AED81A511A8D}"/>
                </a:ext>
              </a:extLst>
            </p:cNvPr>
            <p:cNvCxnSpPr>
              <a:stCxn id="16" idx="2"/>
              <a:endCxn id="20" idx="0"/>
            </p:cNvCxnSpPr>
            <p:nvPr/>
          </p:nvCxnSpPr>
          <p:spPr>
            <a:xfrm>
              <a:off x="10313770" y="2432803"/>
              <a:ext cx="0" cy="294158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DE2F38E-2B80-D897-ADFB-039F0AB0DE45}"/>
                </a:ext>
              </a:extLst>
            </p:cNvPr>
            <p:cNvCxnSpPr>
              <a:stCxn id="20" idx="2"/>
              <a:endCxn id="21" idx="0"/>
            </p:cNvCxnSpPr>
            <p:nvPr/>
          </p:nvCxnSpPr>
          <p:spPr>
            <a:xfrm>
              <a:off x="10313770" y="3018954"/>
              <a:ext cx="4916" cy="273276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2AD54946-CAAD-DB16-2001-40AA909B757E}"/>
                </a:ext>
              </a:extLst>
            </p:cNvPr>
            <p:cNvCxnSpPr>
              <a:stCxn id="21" idx="2"/>
              <a:endCxn id="23" idx="0"/>
            </p:cNvCxnSpPr>
            <p:nvPr/>
          </p:nvCxnSpPr>
          <p:spPr>
            <a:xfrm flipH="1">
              <a:off x="10313770" y="3584223"/>
              <a:ext cx="4916" cy="289003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93CF7466-F551-DD03-7D9A-639BA86B17AA}"/>
                </a:ext>
              </a:extLst>
            </p:cNvPr>
            <p:cNvCxnSpPr>
              <a:stCxn id="23" idx="2"/>
              <a:endCxn id="14" idx="0"/>
            </p:cNvCxnSpPr>
            <p:nvPr/>
          </p:nvCxnSpPr>
          <p:spPr>
            <a:xfrm flipH="1">
              <a:off x="10310092" y="4165219"/>
              <a:ext cx="3678" cy="265589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61" name="组合 1060">
            <a:extLst>
              <a:ext uri="{FF2B5EF4-FFF2-40B4-BE49-F238E27FC236}">
                <a16:creationId xmlns:a16="http://schemas.microsoft.com/office/drawing/2014/main" id="{51590703-078C-0319-A446-87377E0DE667}"/>
              </a:ext>
            </a:extLst>
          </p:cNvPr>
          <p:cNvGrpSpPr/>
          <p:nvPr/>
        </p:nvGrpSpPr>
        <p:grpSpPr>
          <a:xfrm>
            <a:off x="2085765" y="615551"/>
            <a:ext cx="6393891" cy="4581863"/>
            <a:chOff x="2084042" y="615694"/>
            <a:chExt cx="6395371" cy="4582924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F8E8487-174B-DC45-951F-92745BA9236D}"/>
                </a:ext>
              </a:extLst>
            </p:cNvPr>
            <p:cNvSpPr txBox="1"/>
            <p:nvPr/>
          </p:nvSpPr>
          <p:spPr>
            <a:xfrm>
              <a:off x="5168043" y="62082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输入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A1AADA9-81BD-6A88-D971-23AB19970A3C}"/>
                </a:ext>
              </a:extLst>
            </p:cNvPr>
            <p:cNvSpPr txBox="1"/>
            <p:nvPr/>
          </p:nvSpPr>
          <p:spPr>
            <a:xfrm>
              <a:off x="5190963" y="4921619"/>
              <a:ext cx="492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输出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9CB8137-A52F-CC9C-0EBD-0E7224086705}"/>
                </a:ext>
              </a:extLst>
            </p:cNvPr>
            <p:cNvSpPr/>
            <p:nvPr/>
          </p:nvSpPr>
          <p:spPr>
            <a:xfrm>
              <a:off x="4552319" y="1615762"/>
              <a:ext cx="1764323" cy="29199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可逆实例归一化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E03D7C6-614F-06E2-67B1-ABE32482DE99}"/>
                </a:ext>
              </a:extLst>
            </p:cNvPr>
            <p:cNvSpPr/>
            <p:nvPr/>
          </p:nvSpPr>
          <p:spPr>
            <a:xfrm>
              <a:off x="4958095" y="2140810"/>
              <a:ext cx="952170" cy="29199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时序块分割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07947F47-5775-9459-4C88-3B89CC7AACF6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5434481" y="1385880"/>
              <a:ext cx="3" cy="229882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64CEAA8B-4644-2EB9-6677-94E3DBDD0CCF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5434180" y="1907755"/>
              <a:ext cx="301" cy="233055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C4C1595-4306-217A-4B6F-46E069FEE16F}"/>
                </a:ext>
              </a:extLst>
            </p:cNvPr>
            <p:cNvSpPr/>
            <p:nvPr/>
          </p:nvSpPr>
          <p:spPr>
            <a:xfrm>
              <a:off x="4860974" y="2744402"/>
              <a:ext cx="1141147" cy="291993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时序卷积网络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432D473-D2B5-54D9-9BA3-C813CE2BD0DE}"/>
                </a:ext>
              </a:extLst>
            </p:cNvPr>
            <p:cNvSpPr/>
            <p:nvPr/>
          </p:nvSpPr>
          <p:spPr>
            <a:xfrm>
              <a:off x="4955463" y="3292229"/>
              <a:ext cx="952170" cy="291993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多层感知机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F51552E4-7A24-0CB6-37B2-6733BC884453}"/>
                </a:ext>
              </a:extLst>
            </p:cNvPr>
            <p:cNvSpPr/>
            <p:nvPr/>
          </p:nvSpPr>
          <p:spPr>
            <a:xfrm rot="5400000">
              <a:off x="6709982" y="609831"/>
              <a:ext cx="1752597" cy="1764323"/>
            </a:xfrm>
            <a:prstGeom prst="roundRect">
              <a:avLst>
                <a:gd name="adj" fmla="val 5742"/>
              </a:avLst>
            </a:prstGeom>
            <a:solidFill>
              <a:schemeClr val="accent2">
                <a:alpha val="5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5" name="矩形 1034">
              <a:extLst>
                <a:ext uri="{FF2B5EF4-FFF2-40B4-BE49-F238E27FC236}">
                  <a16:creationId xmlns:a16="http://schemas.microsoft.com/office/drawing/2014/main" id="{03BE27DE-14AB-3B94-3D5C-F0421906CAB3}"/>
                </a:ext>
              </a:extLst>
            </p:cNvPr>
            <p:cNvSpPr/>
            <p:nvPr/>
          </p:nvSpPr>
          <p:spPr>
            <a:xfrm>
              <a:off x="4545961" y="3866512"/>
              <a:ext cx="1764323" cy="29199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可逆实例反归一化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91" name="组合 1190">
              <a:extLst>
                <a:ext uri="{FF2B5EF4-FFF2-40B4-BE49-F238E27FC236}">
                  <a16:creationId xmlns:a16="http://schemas.microsoft.com/office/drawing/2014/main" id="{0A3E249D-D913-217B-CF7C-D1643D145518}"/>
                </a:ext>
              </a:extLst>
            </p:cNvPr>
            <p:cNvGrpSpPr/>
            <p:nvPr/>
          </p:nvGrpSpPr>
          <p:grpSpPr>
            <a:xfrm>
              <a:off x="6715090" y="2790036"/>
              <a:ext cx="1764323" cy="2350824"/>
              <a:chOff x="6715090" y="2790036"/>
              <a:chExt cx="1764323" cy="2350824"/>
            </a:xfrm>
          </p:grpSpPr>
          <p:sp>
            <p:nvSpPr>
              <p:cNvPr id="1091" name="矩形: 圆角 1090">
                <a:extLst>
                  <a:ext uri="{FF2B5EF4-FFF2-40B4-BE49-F238E27FC236}">
                    <a16:creationId xmlns:a16="http://schemas.microsoft.com/office/drawing/2014/main" id="{93EDCE0B-A526-CF3E-C6AF-181811B9860D}"/>
                  </a:ext>
                </a:extLst>
              </p:cNvPr>
              <p:cNvSpPr/>
              <p:nvPr/>
            </p:nvSpPr>
            <p:spPr>
              <a:xfrm rot="5400000">
                <a:off x="6421840" y="3083286"/>
                <a:ext cx="2350824" cy="1764323"/>
              </a:xfrm>
              <a:prstGeom prst="roundRect">
                <a:avLst>
                  <a:gd name="adj" fmla="val 3659"/>
                </a:avLst>
              </a:prstGeom>
              <a:solidFill>
                <a:schemeClr val="accent5">
                  <a:alpha val="5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2" name="矩形 1091">
                <a:extLst>
                  <a:ext uri="{FF2B5EF4-FFF2-40B4-BE49-F238E27FC236}">
                    <a16:creationId xmlns:a16="http://schemas.microsoft.com/office/drawing/2014/main" id="{6EF9FC49-DD6F-16B7-6798-28FED0679891}"/>
                  </a:ext>
                </a:extLst>
              </p:cNvPr>
              <p:cNvSpPr/>
              <p:nvPr/>
            </p:nvSpPr>
            <p:spPr>
              <a:xfrm>
                <a:off x="6867495" y="3053662"/>
                <a:ext cx="1459523" cy="2378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Fully-connected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3" name="矩形 1092">
                <a:extLst>
                  <a:ext uri="{FF2B5EF4-FFF2-40B4-BE49-F238E27FC236}">
                    <a16:creationId xmlns:a16="http://schemas.microsoft.com/office/drawing/2014/main" id="{FDB44E99-ADD7-BB54-2D17-B6E5B9786C65}"/>
                  </a:ext>
                </a:extLst>
              </p:cNvPr>
              <p:cNvSpPr/>
              <p:nvPr/>
            </p:nvSpPr>
            <p:spPr>
              <a:xfrm>
                <a:off x="6867495" y="3443591"/>
                <a:ext cx="1459523" cy="2378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GELU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4" name="矩形 1093">
                <a:extLst>
                  <a:ext uri="{FF2B5EF4-FFF2-40B4-BE49-F238E27FC236}">
                    <a16:creationId xmlns:a16="http://schemas.microsoft.com/office/drawing/2014/main" id="{2EE71F7F-7FEF-B35D-93AF-5AC662E924D1}"/>
                  </a:ext>
                </a:extLst>
              </p:cNvPr>
              <p:cNvSpPr/>
              <p:nvPr/>
            </p:nvSpPr>
            <p:spPr>
              <a:xfrm>
                <a:off x="6867495" y="3833520"/>
                <a:ext cx="1459523" cy="2378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Dropout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5" name="矩形 1094">
                <a:extLst>
                  <a:ext uri="{FF2B5EF4-FFF2-40B4-BE49-F238E27FC236}">
                    <a16:creationId xmlns:a16="http://schemas.microsoft.com/office/drawing/2014/main" id="{B35017F0-B40B-976B-3395-5003F67FB106}"/>
                  </a:ext>
                </a:extLst>
              </p:cNvPr>
              <p:cNvSpPr/>
              <p:nvPr/>
            </p:nvSpPr>
            <p:spPr>
              <a:xfrm>
                <a:off x="6867495" y="4223449"/>
                <a:ext cx="1459523" cy="2378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Fully-connected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6" name="矩形 1095">
                <a:extLst>
                  <a:ext uri="{FF2B5EF4-FFF2-40B4-BE49-F238E27FC236}">
                    <a16:creationId xmlns:a16="http://schemas.microsoft.com/office/drawing/2014/main" id="{FA9F80A8-375D-D5D3-7F5C-01DC21656FC7}"/>
                  </a:ext>
                </a:extLst>
              </p:cNvPr>
              <p:cNvSpPr/>
              <p:nvPr/>
            </p:nvSpPr>
            <p:spPr>
              <a:xfrm>
                <a:off x="6867495" y="4611509"/>
                <a:ext cx="1459523" cy="2378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Dropout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97" name="直接箭头连接符 1096">
                <a:extLst>
                  <a:ext uri="{FF2B5EF4-FFF2-40B4-BE49-F238E27FC236}">
                    <a16:creationId xmlns:a16="http://schemas.microsoft.com/office/drawing/2014/main" id="{5AA48D06-63D5-9038-A726-E5C7691BA142}"/>
                  </a:ext>
                </a:extLst>
              </p:cNvPr>
              <p:cNvCxnSpPr>
                <a:cxnSpLocks/>
                <a:stCxn id="1092" idx="0"/>
              </p:cNvCxnSpPr>
              <p:nvPr/>
            </p:nvCxnSpPr>
            <p:spPr>
              <a:xfrm flipV="1">
                <a:off x="7597257" y="2880610"/>
                <a:ext cx="0" cy="173052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8" name="直接箭头连接符 1097">
                <a:extLst>
                  <a:ext uri="{FF2B5EF4-FFF2-40B4-BE49-F238E27FC236}">
                    <a16:creationId xmlns:a16="http://schemas.microsoft.com/office/drawing/2014/main" id="{6F12220D-3E79-D3E3-CCC9-33EDBE519D4E}"/>
                  </a:ext>
                </a:extLst>
              </p:cNvPr>
              <p:cNvCxnSpPr>
                <a:stCxn id="1092" idx="2"/>
                <a:endCxn id="1093" idx="0"/>
              </p:cNvCxnSpPr>
              <p:nvPr/>
            </p:nvCxnSpPr>
            <p:spPr>
              <a:xfrm>
                <a:off x="7597257" y="3291544"/>
                <a:ext cx="0" cy="152047"/>
              </a:xfrm>
              <a:prstGeom prst="straightConnector1">
                <a:avLst/>
              </a:prstGeom>
              <a:ln w="12700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9" name="直接箭头连接符 1098">
                <a:extLst>
                  <a:ext uri="{FF2B5EF4-FFF2-40B4-BE49-F238E27FC236}">
                    <a16:creationId xmlns:a16="http://schemas.microsoft.com/office/drawing/2014/main" id="{B211CA37-939A-00E7-8357-E4582BE8CDF1}"/>
                  </a:ext>
                </a:extLst>
              </p:cNvPr>
              <p:cNvCxnSpPr>
                <a:stCxn id="1093" idx="2"/>
                <a:endCxn id="1094" idx="0"/>
              </p:cNvCxnSpPr>
              <p:nvPr/>
            </p:nvCxnSpPr>
            <p:spPr>
              <a:xfrm>
                <a:off x="7597257" y="3681473"/>
                <a:ext cx="0" cy="152047"/>
              </a:xfrm>
              <a:prstGeom prst="straightConnector1">
                <a:avLst/>
              </a:prstGeom>
              <a:ln w="12700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0" name="直接箭头连接符 1099">
                <a:extLst>
                  <a:ext uri="{FF2B5EF4-FFF2-40B4-BE49-F238E27FC236}">
                    <a16:creationId xmlns:a16="http://schemas.microsoft.com/office/drawing/2014/main" id="{0B8249BF-FCC5-B2C4-2FAC-1A15CCF05D90}"/>
                  </a:ext>
                </a:extLst>
              </p:cNvPr>
              <p:cNvCxnSpPr>
                <a:stCxn id="1094" idx="2"/>
                <a:endCxn id="1095" idx="0"/>
              </p:cNvCxnSpPr>
              <p:nvPr/>
            </p:nvCxnSpPr>
            <p:spPr>
              <a:xfrm>
                <a:off x="7597257" y="4071402"/>
                <a:ext cx="0" cy="152047"/>
              </a:xfrm>
              <a:prstGeom prst="straightConnector1">
                <a:avLst/>
              </a:prstGeom>
              <a:ln w="12700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1" name="直接箭头连接符 1100">
                <a:extLst>
                  <a:ext uri="{FF2B5EF4-FFF2-40B4-BE49-F238E27FC236}">
                    <a16:creationId xmlns:a16="http://schemas.microsoft.com/office/drawing/2014/main" id="{2BD996A9-E51F-4521-9C0D-E9567C31EA0D}"/>
                  </a:ext>
                </a:extLst>
              </p:cNvPr>
              <p:cNvCxnSpPr>
                <a:stCxn id="1095" idx="2"/>
                <a:endCxn id="1096" idx="0"/>
              </p:cNvCxnSpPr>
              <p:nvPr/>
            </p:nvCxnSpPr>
            <p:spPr>
              <a:xfrm>
                <a:off x="7597257" y="4461331"/>
                <a:ext cx="0" cy="150178"/>
              </a:xfrm>
              <a:prstGeom prst="straightConnector1">
                <a:avLst/>
              </a:prstGeom>
              <a:ln w="12700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2" name="直接箭头连接符 1101">
                <a:extLst>
                  <a:ext uri="{FF2B5EF4-FFF2-40B4-BE49-F238E27FC236}">
                    <a16:creationId xmlns:a16="http://schemas.microsoft.com/office/drawing/2014/main" id="{91DF3420-BB57-765B-B631-F0C5B224E8E6}"/>
                  </a:ext>
                </a:extLst>
              </p:cNvPr>
              <p:cNvCxnSpPr>
                <a:cxnSpLocks/>
                <a:stCxn id="1096" idx="2"/>
              </p:cNvCxnSpPr>
              <p:nvPr/>
            </p:nvCxnSpPr>
            <p:spPr>
              <a:xfrm flipH="1">
                <a:off x="7597254" y="4849391"/>
                <a:ext cx="3" cy="150178"/>
              </a:xfrm>
              <a:prstGeom prst="straightConnector1">
                <a:avLst/>
              </a:prstGeom>
              <a:ln w="12700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92" name="组合 1191">
              <a:extLst>
                <a:ext uri="{FF2B5EF4-FFF2-40B4-BE49-F238E27FC236}">
                  <a16:creationId xmlns:a16="http://schemas.microsoft.com/office/drawing/2014/main" id="{4BFF1562-0847-BA3E-3201-445AB91EDD5B}"/>
                </a:ext>
              </a:extLst>
            </p:cNvPr>
            <p:cNvGrpSpPr/>
            <p:nvPr/>
          </p:nvGrpSpPr>
          <p:grpSpPr>
            <a:xfrm>
              <a:off x="2084042" y="615694"/>
              <a:ext cx="2092568" cy="4552177"/>
              <a:chOff x="2084042" y="615694"/>
              <a:chExt cx="2092568" cy="4552177"/>
            </a:xfrm>
          </p:grpSpPr>
          <p:sp>
            <p:nvSpPr>
              <p:cNvPr id="42" name="矩形: 圆角 41">
                <a:extLst>
                  <a:ext uri="{FF2B5EF4-FFF2-40B4-BE49-F238E27FC236}">
                    <a16:creationId xmlns:a16="http://schemas.microsoft.com/office/drawing/2014/main" id="{0943960B-60DE-90E9-7DDE-F59C7C754A6B}"/>
                  </a:ext>
                </a:extLst>
              </p:cNvPr>
              <p:cNvSpPr/>
              <p:nvPr/>
            </p:nvSpPr>
            <p:spPr>
              <a:xfrm rot="5400000">
                <a:off x="870837" y="1828899"/>
                <a:ext cx="4518978" cy="2092568"/>
              </a:xfrm>
              <a:prstGeom prst="roundRect">
                <a:avLst>
                  <a:gd name="adj" fmla="val 5209"/>
                </a:avLst>
              </a:prstGeom>
              <a:solidFill>
                <a:schemeClr val="accent3">
                  <a:alpha val="5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26456EF-193E-F04B-35B1-CFFF47D1FDD2}"/>
                  </a:ext>
                </a:extLst>
              </p:cNvPr>
              <p:cNvSpPr/>
              <p:nvPr/>
            </p:nvSpPr>
            <p:spPr>
              <a:xfrm>
                <a:off x="2419846" y="987852"/>
                <a:ext cx="1459523" cy="2391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Left Padding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DF73BC76-C183-9FD9-4B89-916C592E218E}"/>
                  </a:ext>
                </a:extLst>
              </p:cNvPr>
              <p:cNvSpPr/>
              <p:nvPr/>
            </p:nvSpPr>
            <p:spPr>
              <a:xfrm>
                <a:off x="2419846" y="1379918"/>
                <a:ext cx="1459523" cy="2391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Convolution 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EED5EEB6-025F-A861-80D7-1144CC710086}"/>
                  </a:ext>
                </a:extLst>
              </p:cNvPr>
              <p:cNvSpPr/>
              <p:nvPr/>
            </p:nvSpPr>
            <p:spPr>
              <a:xfrm>
                <a:off x="2419846" y="1771983"/>
                <a:ext cx="1459523" cy="2391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2ADA08B9-8D83-503A-CEB7-855BC120F62C}"/>
                  </a:ext>
                </a:extLst>
              </p:cNvPr>
              <p:cNvSpPr/>
              <p:nvPr/>
            </p:nvSpPr>
            <p:spPr>
              <a:xfrm>
                <a:off x="2419846" y="2164049"/>
                <a:ext cx="1459523" cy="2391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Dropout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2C35BD2F-7A8D-83E4-325E-5BB092D41045}"/>
                  </a:ext>
                </a:extLst>
              </p:cNvPr>
              <p:cNvSpPr/>
              <p:nvPr/>
            </p:nvSpPr>
            <p:spPr>
              <a:xfrm>
                <a:off x="2419846" y="2554235"/>
                <a:ext cx="1459523" cy="2391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Left Padding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7DDD4879-CD52-AC13-9A88-31D4E4B08B34}"/>
                  </a:ext>
                </a:extLst>
              </p:cNvPr>
              <p:cNvCxnSpPr>
                <a:cxnSpLocks/>
                <a:stCxn id="44" idx="0"/>
              </p:cNvCxnSpPr>
              <p:nvPr/>
            </p:nvCxnSpPr>
            <p:spPr>
              <a:xfrm flipV="1">
                <a:off x="3149608" y="750247"/>
                <a:ext cx="0" cy="237605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>
                <a:extLst>
                  <a:ext uri="{FF2B5EF4-FFF2-40B4-BE49-F238E27FC236}">
                    <a16:creationId xmlns:a16="http://schemas.microsoft.com/office/drawing/2014/main" id="{3AF6A3C0-9AE2-E02D-722C-9AA8E65A1F7C}"/>
                  </a:ext>
                </a:extLst>
              </p:cNvPr>
              <p:cNvCxnSpPr>
                <a:stCxn id="44" idx="2"/>
                <a:endCxn id="46" idx="0"/>
              </p:cNvCxnSpPr>
              <p:nvPr/>
            </p:nvCxnSpPr>
            <p:spPr>
              <a:xfrm>
                <a:off x="3149608" y="1227038"/>
                <a:ext cx="0" cy="152880"/>
              </a:xfrm>
              <a:prstGeom prst="straightConnector1">
                <a:avLst/>
              </a:prstGeom>
              <a:ln w="12700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9382EBCE-5711-CF64-81D3-A1B6C7AF4F8D}"/>
                  </a:ext>
                </a:extLst>
              </p:cNvPr>
              <p:cNvCxnSpPr>
                <a:stCxn id="46" idx="2"/>
                <a:endCxn id="47" idx="0"/>
              </p:cNvCxnSpPr>
              <p:nvPr/>
            </p:nvCxnSpPr>
            <p:spPr>
              <a:xfrm>
                <a:off x="3149608" y="1619103"/>
                <a:ext cx="0" cy="152880"/>
              </a:xfrm>
              <a:prstGeom prst="straightConnector1">
                <a:avLst/>
              </a:prstGeom>
              <a:ln w="12700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DD5DCDEE-C134-158C-997B-E2D1C4E33EAF}"/>
                  </a:ext>
                </a:extLst>
              </p:cNvPr>
              <p:cNvCxnSpPr>
                <a:stCxn id="47" idx="2"/>
                <a:endCxn id="48" idx="0"/>
              </p:cNvCxnSpPr>
              <p:nvPr/>
            </p:nvCxnSpPr>
            <p:spPr>
              <a:xfrm>
                <a:off x="3149608" y="2011169"/>
                <a:ext cx="0" cy="152880"/>
              </a:xfrm>
              <a:prstGeom prst="straightConnector1">
                <a:avLst/>
              </a:prstGeom>
              <a:ln w="12700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5" name="直接箭头连接符 1024">
                <a:extLst>
                  <a:ext uri="{FF2B5EF4-FFF2-40B4-BE49-F238E27FC236}">
                    <a16:creationId xmlns:a16="http://schemas.microsoft.com/office/drawing/2014/main" id="{E7358309-A24E-05A4-3126-2578B5C55175}"/>
                  </a:ext>
                </a:extLst>
              </p:cNvPr>
              <p:cNvCxnSpPr>
                <a:stCxn id="48" idx="2"/>
                <a:endCxn id="50" idx="0"/>
              </p:cNvCxnSpPr>
              <p:nvPr/>
            </p:nvCxnSpPr>
            <p:spPr>
              <a:xfrm>
                <a:off x="3149608" y="2403234"/>
                <a:ext cx="0" cy="151001"/>
              </a:xfrm>
              <a:prstGeom prst="straightConnector1">
                <a:avLst/>
              </a:prstGeom>
              <a:ln w="12700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03" name="矩形 1102">
                <a:extLst>
                  <a:ext uri="{FF2B5EF4-FFF2-40B4-BE49-F238E27FC236}">
                    <a16:creationId xmlns:a16="http://schemas.microsoft.com/office/drawing/2014/main" id="{0B81D737-06AA-A732-232B-9A5EB3A01D66}"/>
                  </a:ext>
                </a:extLst>
              </p:cNvPr>
              <p:cNvSpPr/>
              <p:nvPr/>
            </p:nvSpPr>
            <p:spPr>
              <a:xfrm>
                <a:off x="2420478" y="2944422"/>
                <a:ext cx="1459523" cy="2391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Convolution 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4" name="矩形 1103">
                <a:extLst>
                  <a:ext uri="{FF2B5EF4-FFF2-40B4-BE49-F238E27FC236}">
                    <a16:creationId xmlns:a16="http://schemas.microsoft.com/office/drawing/2014/main" id="{371BD5E6-6656-86FC-D192-A88ED705F549}"/>
                  </a:ext>
                </a:extLst>
              </p:cNvPr>
              <p:cNvSpPr/>
              <p:nvPr/>
            </p:nvSpPr>
            <p:spPr>
              <a:xfrm>
                <a:off x="2420478" y="3336487"/>
                <a:ext cx="1459523" cy="2391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5" name="矩形 1104">
                <a:extLst>
                  <a:ext uri="{FF2B5EF4-FFF2-40B4-BE49-F238E27FC236}">
                    <a16:creationId xmlns:a16="http://schemas.microsoft.com/office/drawing/2014/main" id="{E553E237-8EEC-A970-B8A0-AEBA3E4FE38F}"/>
                  </a:ext>
                </a:extLst>
              </p:cNvPr>
              <p:cNvSpPr/>
              <p:nvPr/>
            </p:nvSpPr>
            <p:spPr>
              <a:xfrm>
                <a:off x="2420478" y="3728553"/>
                <a:ext cx="1459523" cy="2391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Dropout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08" name="直接箭头连接符 1107">
                <a:extLst>
                  <a:ext uri="{FF2B5EF4-FFF2-40B4-BE49-F238E27FC236}">
                    <a16:creationId xmlns:a16="http://schemas.microsoft.com/office/drawing/2014/main" id="{59BB6B82-EB62-CC5C-6EC4-C7B591A5FF58}"/>
                  </a:ext>
                </a:extLst>
              </p:cNvPr>
              <p:cNvCxnSpPr>
                <a:stCxn id="1103" idx="2"/>
                <a:endCxn id="1104" idx="0"/>
              </p:cNvCxnSpPr>
              <p:nvPr/>
            </p:nvCxnSpPr>
            <p:spPr>
              <a:xfrm>
                <a:off x="3150240" y="3183607"/>
                <a:ext cx="0" cy="152880"/>
              </a:xfrm>
              <a:prstGeom prst="straightConnector1">
                <a:avLst/>
              </a:prstGeom>
              <a:ln w="12700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9" name="直接箭头连接符 1108">
                <a:extLst>
                  <a:ext uri="{FF2B5EF4-FFF2-40B4-BE49-F238E27FC236}">
                    <a16:creationId xmlns:a16="http://schemas.microsoft.com/office/drawing/2014/main" id="{7EC75841-527F-3DFE-85A9-2E47AA620792}"/>
                  </a:ext>
                </a:extLst>
              </p:cNvPr>
              <p:cNvCxnSpPr>
                <a:stCxn id="1104" idx="2"/>
                <a:endCxn id="1105" idx="0"/>
              </p:cNvCxnSpPr>
              <p:nvPr/>
            </p:nvCxnSpPr>
            <p:spPr>
              <a:xfrm>
                <a:off x="3150240" y="3575673"/>
                <a:ext cx="0" cy="152880"/>
              </a:xfrm>
              <a:prstGeom prst="straightConnector1">
                <a:avLst/>
              </a:prstGeom>
              <a:ln w="12700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3" name="直接箭头连接符 1112">
                <a:extLst>
                  <a:ext uri="{FF2B5EF4-FFF2-40B4-BE49-F238E27FC236}">
                    <a16:creationId xmlns:a16="http://schemas.microsoft.com/office/drawing/2014/main" id="{6272F64F-1439-B9F1-90B3-9F94A538BF88}"/>
                  </a:ext>
                </a:extLst>
              </p:cNvPr>
              <p:cNvCxnSpPr>
                <a:stCxn id="50" idx="2"/>
                <a:endCxn id="1103" idx="0"/>
              </p:cNvCxnSpPr>
              <p:nvPr/>
            </p:nvCxnSpPr>
            <p:spPr>
              <a:xfrm>
                <a:off x="3149608" y="2793421"/>
                <a:ext cx="632" cy="151001"/>
              </a:xfrm>
              <a:prstGeom prst="straightConnector1">
                <a:avLst/>
              </a:prstGeom>
              <a:ln w="12700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14" name="矩形 1113">
                <a:extLst>
                  <a:ext uri="{FF2B5EF4-FFF2-40B4-BE49-F238E27FC236}">
                    <a16:creationId xmlns:a16="http://schemas.microsoft.com/office/drawing/2014/main" id="{9C9D7186-FCA8-2D62-8253-5269610FF6CD}"/>
                  </a:ext>
                </a:extLst>
              </p:cNvPr>
              <p:cNvSpPr/>
              <p:nvPr/>
            </p:nvSpPr>
            <p:spPr>
              <a:xfrm>
                <a:off x="2414047" y="4171659"/>
                <a:ext cx="1459523" cy="2391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Convolution 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18" name="连接符: 肘形 1117">
                <a:extLst>
                  <a:ext uri="{FF2B5EF4-FFF2-40B4-BE49-F238E27FC236}">
                    <a16:creationId xmlns:a16="http://schemas.microsoft.com/office/drawing/2014/main" id="{7F29E282-4DA1-1874-B198-844DCAF2ECF1}"/>
                  </a:ext>
                </a:extLst>
              </p:cNvPr>
              <p:cNvCxnSpPr>
                <a:cxnSpLocks/>
                <a:endCxn id="1114" idx="1"/>
              </p:cNvCxnSpPr>
              <p:nvPr/>
            </p:nvCxnSpPr>
            <p:spPr>
              <a:xfrm rot="5400000">
                <a:off x="1056182" y="2208304"/>
                <a:ext cx="3440812" cy="725082"/>
              </a:xfrm>
              <a:prstGeom prst="bentConnector4">
                <a:avLst>
                  <a:gd name="adj1" fmla="val 300"/>
                  <a:gd name="adj2" fmla="val 118593"/>
                </a:avLst>
              </a:prstGeom>
              <a:ln w="12700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24" name="流程图: 或者 1123">
                <a:extLst>
                  <a:ext uri="{FF2B5EF4-FFF2-40B4-BE49-F238E27FC236}">
                    <a16:creationId xmlns:a16="http://schemas.microsoft.com/office/drawing/2014/main" id="{284FB5AA-11E8-06F2-61EA-F9B6C4D9D654}"/>
                  </a:ext>
                </a:extLst>
              </p:cNvPr>
              <p:cNvSpPr/>
              <p:nvPr/>
            </p:nvSpPr>
            <p:spPr>
              <a:xfrm>
                <a:off x="3033799" y="4555898"/>
                <a:ext cx="210661" cy="211815"/>
              </a:xfrm>
              <a:prstGeom prst="flowChar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26" name="直接箭头连接符 1125">
                <a:extLst>
                  <a:ext uri="{FF2B5EF4-FFF2-40B4-BE49-F238E27FC236}">
                    <a16:creationId xmlns:a16="http://schemas.microsoft.com/office/drawing/2014/main" id="{1B6C4AEE-4CE3-696C-22ED-653BAC1B663D}"/>
                  </a:ext>
                </a:extLst>
              </p:cNvPr>
              <p:cNvCxnSpPr>
                <a:stCxn id="1114" idx="2"/>
                <a:endCxn id="1124" idx="0"/>
              </p:cNvCxnSpPr>
              <p:nvPr/>
            </p:nvCxnSpPr>
            <p:spPr>
              <a:xfrm flipH="1">
                <a:off x="3139130" y="4410844"/>
                <a:ext cx="4679" cy="145053"/>
              </a:xfrm>
              <a:prstGeom prst="straightConnector1">
                <a:avLst/>
              </a:prstGeom>
              <a:ln w="12700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9" name="连接符: 肘形 1128">
                <a:extLst>
                  <a:ext uri="{FF2B5EF4-FFF2-40B4-BE49-F238E27FC236}">
                    <a16:creationId xmlns:a16="http://schemas.microsoft.com/office/drawing/2014/main" id="{91DE1E3C-C01E-E0C6-CB55-E359263872E8}"/>
                  </a:ext>
                </a:extLst>
              </p:cNvPr>
              <p:cNvCxnSpPr>
                <a:stCxn id="1105" idx="2"/>
                <a:endCxn id="1124" idx="6"/>
              </p:cNvCxnSpPr>
              <p:nvPr/>
            </p:nvCxnSpPr>
            <p:spPr>
              <a:xfrm rot="16200000" flipH="1">
                <a:off x="2850317" y="4267662"/>
                <a:ext cx="694067" cy="94220"/>
              </a:xfrm>
              <a:prstGeom prst="bentConnector4">
                <a:avLst>
                  <a:gd name="adj1" fmla="val 15197"/>
                  <a:gd name="adj2" fmla="val 880284"/>
                </a:avLst>
              </a:prstGeom>
              <a:ln w="12700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2" name="连接符: 肘形 1141">
                <a:extLst>
                  <a:ext uri="{FF2B5EF4-FFF2-40B4-BE49-F238E27FC236}">
                    <a16:creationId xmlns:a16="http://schemas.microsoft.com/office/drawing/2014/main" id="{923EAC9C-8954-F33B-6D41-4B13EB6FA87F}"/>
                  </a:ext>
                </a:extLst>
              </p:cNvPr>
              <p:cNvCxnSpPr>
                <a:cxnSpLocks/>
                <a:stCxn id="1124" idx="2"/>
              </p:cNvCxnSpPr>
              <p:nvPr/>
            </p:nvCxnSpPr>
            <p:spPr>
              <a:xfrm rot="10800000" flipH="1">
                <a:off x="3033799" y="828438"/>
                <a:ext cx="110010" cy="3833368"/>
              </a:xfrm>
              <a:prstGeom prst="bentConnector4">
                <a:avLst>
                  <a:gd name="adj1" fmla="val -777916"/>
                  <a:gd name="adj2" fmla="val 100006"/>
                </a:avLst>
              </a:prstGeom>
              <a:ln w="12700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4" name="直接箭头连接符 1143">
                <a:extLst>
                  <a:ext uri="{FF2B5EF4-FFF2-40B4-BE49-F238E27FC236}">
                    <a16:creationId xmlns:a16="http://schemas.microsoft.com/office/drawing/2014/main" id="{7231FFE9-AF6B-6159-31D0-9055E3ABE0D4}"/>
                  </a:ext>
                </a:extLst>
              </p:cNvPr>
              <p:cNvCxnSpPr>
                <a:cxnSpLocks/>
                <a:stCxn id="1124" idx="4"/>
              </p:cNvCxnSpPr>
              <p:nvPr/>
            </p:nvCxnSpPr>
            <p:spPr>
              <a:xfrm>
                <a:off x="3139130" y="4767713"/>
                <a:ext cx="0" cy="172611"/>
              </a:xfrm>
              <a:prstGeom prst="straightConnector1">
                <a:avLst/>
              </a:prstGeom>
              <a:ln w="12700"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47" name="文本框 1146">
                <a:extLst>
                  <a:ext uri="{FF2B5EF4-FFF2-40B4-BE49-F238E27FC236}">
                    <a16:creationId xmlns:a16="http://schemas.microsoft.com/office/drawing/2014/main" id="{62970345-3C9B-3540-1B38-7902572CB8B4}"/>
                  </a:ext>
                </a:extLst>
              </p:cNvPr>
              <p:cNvSpPr txBox="1"/>
              <p:nvPr/>
            </p:nvSpPr>
            <p:spPr>
              <a:xfrm>
                <a:off x="3528934" y="4890872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残差块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57" name="直接箭头连接符 1156">
              <a:extLst>
                <a:ext uri="{FF2B5EF4-FFF2-40B4-BE49-F238E27FC236}">
                  <a16:creationId xmlns:a16="http://schemas.microsoft.com/office/drawing/2014/main" id="{EF2ADCBB-2F92-48FC-E8C1-95F63494818C}"/>
                </a:ext>
              </a:extLst>
            </p:cNvPr>
            <p:cNvCxnSpPr>
              <a:cxnSpLocks/>
              <a:stCxn id="37" idx="2"/>
              <a:endCxn id="38" idx="0"/>
            </p:cNvCxnSpPr>
            <p:nvPr/>
          </p:nvCxnSpPr>
          <p:spPr>
            <a:xfrm>
              <a:off x="5431548" y="3036395"/>
              <a:ext cx="0" cy="255834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2" name="直接箭头连接符 1161">
              <a:extLst>
                <a:ext uri="{FF2B5EF4-FFF2-40B4-BE49-F238E27FC236}">
                  <a16:creationId xmlns:a16="http://schemas.microsoft.com/office/drawing/2014/main" id="{FB541CAC-7B81-0C9E-5734-FFF2154218E4}"/>
                </a:ext>
              </a:extLst>
            </p:cNvPr>
            <p:cNvCxnSpPr>
              <a:stCxn id="38" idx="2"/>
              <a:endCxn id="1035" idx="0"/>
            </p:cNvCxnSpPr>
            <p:nvPr/>
          </p:nvCxnSpPr>
          <p:spPr>
            <a:xfrm flipH="1">
              <a:off x="5428123" y="3584222"/>
              <a:ext cx="3425" cy="282290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4" name="直接箭头连接符 1163">
              <a:extLst>
                <a:ext uri="{FF2B5EF4-FFF2-40B4-BE49-F238E27FC236}">
                  <a16:creationId xmlns:a16="http://schemas.microsoft.com/office/drawing/2014/main" id="{5EA0F2D7-7424-E683-EF38-08AFFFF1EEB5}"/>
                </a:ext>
              </a:extLst>
            </p:cNvPr>
            <p:cNvCxnSpPr>
              <a:stCxn id="1035" idx="2"/>
            </p:cNvCxnSpPr>
            <p:nvPr/>
          </p:nvCxnSpPr>
          <p:spPr>
            <a:xfrm flipH="1">
              <a:off x="5424445" y="4158505"/>
              <a:ext cx="3678" cy="265589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6" name="直接连接符 1165">
              <a:extLst>
                <a:ext uri="{FF2B5EF4-FFF2-40B4-BE49-F238E27FC236}">
                  <a16:creationId xmlns:a16="http://schemas.microsoft.com/office/drawing/2014/main" id="{DFA5AC8A-0018-BBAC-CA33-73F71618223A}"/>
                </a:ext>
              </a:extLst>
            </p:cNvPr>
            <p:cNvCxnSpPr>
              <a:stCxn id="8" idx="3"/>
            </p:cNvCxnSpPr>
            <p:nvPr/>
          </p:nvCxnSpPr>
          <p:spPr>
            <a:xfrm flipV="1">
              <a:off x="5910265" y="1771983"/>
              <a:ext cx="787669" cy="51482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68" name="直接连接符 1167">
              <a:extLst>
                <a:ext uri="{FF2B5EF4-FFF2-40B4-BE49-F238E27FC236}">
                  <a16:creationId xmlns:a16="http://schemas.microsoft.com/office/drawing/2014/main" id="{F3E6A7B0-1B6D-C576-1596-7222CEB6CEFE}"/>
                </a:ext>
              </a:extLst>
            </p:cNvPr>
            <p:cNvCxnSpPr>
              <a:stCxn id="38" idx="3"/>
              <a:endCxn id="1091" idx="2"/>
            </p:cNvCxnSpPr>
            <p:nvPr/>
          </p:nvCxnSpPr>
          <p:spPr>
            <a:xfrm>
              <a:off x="5907633" y="3438226"/>
              <a:ext cx="807458" cy="52722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70" name="直接连接符 1169">
              <a:extLst>
                <a:ext uri="{FF2B5EF4-FFF2-40B4-BE49-F238E27FC236}">
                  <a16:creationId xmlns:a16="http://schemas.microsoft.com/office/drawing/2014/main" id="{3EF0D9C6-DD25-10CF-971B-6BF942366037}"/>
                </a:ext>
              </a:extLst>
            </p:cNvPr>
            <p:cNvCxnSpPr>
              <a:cxnSpLocks/>
              <a:stCxn id="37" idx="1"/>
              <a:endCxn id="42" idx="0"/>
            </p:cNvCxnSpPr>
            <p:nvPr/>
          </p:nvCxnSpPr>
          <p:spPr>
            <a:xfrm flipH="1" flipV="1">
              <a:off x="4176610" y="2875183"/>
              <a:ext cx="684364" cy="1521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93" name="文本框 1192">
              <a:extLst>
                <a:ext uri="{FF2B5EF4-FFF2-40B4-BE49-F238E27FC236}">
                  <a16:creationId xmlns:a16="http://schemas.microsoft.com/office/drawing/2014/main" id="{B38083A2-BCF0-101A-EA8C-BCED4C730F54}"/>
                </a:ext>
              </a:extLst>
            </p:cNvPr>
            <p:cNvSpPr txBox="1"/>
            <p:nvPr/>
          </p:nvSpPr>
          <p:spPr>
            <a:xfrm>
              <a:off x="4175977" y="2614298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× N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0" name="对象 29">
              <a:extLst>
                <a:ext uri="{FF2B5EF4-FFF2-40B4-BE49-F238E27FC236}">
                  <a16:creationId xmlns:a16="http://schemas.microsoft.com/office/drawing/2014/main" id="{982D7D61-3707-3EF4-A20B-174850F1BA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22785" y="917874"/>
            <a:ext cx="18288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828800" imgH="241200" progId="Equation.DSMT4">
                    <p:embed/>
                  </p:oleObj>
                </mc:Choice>
                <mc:Fallback>
                  <p:oleObj name="Equation" r:id="rId4" imgW="1828800" imgH="241200" progId="Equation.DSMT4">
                    <p:embed/>
                    <p:pic>
                      <p:nvPicPr>
                        <p:cNvPr id="30" name="对象 29">
                          <a:extLst>
                            <a:ext uri="{FF2B5EF4-FFF2-40B4-BE49-F238E27FC236}">
                              <a16:creationId xmlns:a16="http://schemas.microsoft.com/office/drawing/2014/main" id="{982D7D61-3707-3EF4-A20B-174850F1BAA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522785" y="917874"/>
                          <a:ext cx="18288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30">
              <a:extLst>
                <a:ext uri="{FF2B5EF4-FFF2-40B4-BE49-F238E27FC236}">
                  <a16:creationId xmlns:a16="http://schemas.microsoft.com/office/drawing/2014/main" id="{E79C22FD-57BE-7246-628A-3FA03EBAAD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65217" y="4433939"/>
            <a:ext cx="2350294" cy="244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654280" imgH="241200" progId="Equation.DSMT4">
                    <p:embed/>
                  </p:oleObj>
                </mc:Choice>
                <mc:Fallback>
                  <p:oleObj name="Equation" r:id="rId6" imgW="2654280" imgH="241200" progId="Equation.DSMT4">
                    <p:embed/>
                    <p:pic>
                      <p:nvPicPr>
                        <p:cNvPr id="31" name="对象 30">
                          <a:extLst>
                            <a:ext uri="{FF2B5EF4-FFF2-40B4-BE49-F238E27FC236}">
                              <a16:creationId xmlns:a16="http://schemas.microsoft.com/office/drawing/2014/main" id="{E79C22FD-57BE-7246-628A-3FA03EBAAD8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265217" y="4433939"/>
                          <a:ext cx="2350294" cy="2442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38" name="直接箭头连接符 1037">
              <a:extLst>
                <a:ext uri="{FF2B5EF4-FFF2-40B4-BE49-F238E27FC236}">
                  <a16:creationId xmlns:a16="http://schemas.microsoft.com/office/drawing/2014/main" id="{AD3C61C3-A480-9B32-5A3A-0D2CAB1B18C7}"/>
                </a:ext>
              </a:extLst>
            </p:cNvPr>
            <p:cNvCxnSpPr>
              <a:stCxn id="8" idx="2"/>
              <a:endCxn id="37" idx="0"/>
            </p:cNvCxnSpPr>
            <p:nvPr/>
          </p:nvCxnSpPr>
          <p:spPr>
            <a:xfrm flipH="1">
              <a:off x="5431548" y="2432803"/>
              <a:ext cx="2632" cy="311599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042" name="对象 1041">
              <a:extLst>
                <a:ext uri="{FF2B5EF4-FFF2-40B4-BE49-F238E27FC236}">
                  <a16:creationId xmlns:a16="http://schemas.microsoft.com/office/drawing/2014/main" id="{3CA06710-E5EA-A6A6-7709-D1828B0E1A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7648" y="1122520"/>
            <a:ext cx="14478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447560" imgH="253800" progId="Equation.DSMT4">
                    <p:embed/>
                  </p:oleObj>
                </mc:Choice>
                <mc:Fallback>
                  <p:oleObj name="Equation" r:id="rId8" imgW="1447560" imgH="253800" progId="Equation.DSMT4">
                    <p:embed/>
                    <p:pic>
                      <p:nvPicPr>
                        <p:cNvPr id="1042" name="对象 1041">
                          <a:extLst>
                            <a:ext uri="{FF2B5EF4-FFF2-40B4-BE49-F238E27FC236}">
                              <a16:creationId xmlns:a16="http://schemas.microsoft.com/office/drawing/2014/main" id="{3CA06710-E5EA-A6A6-7709-D1828B0E1A1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707648" y="1122520"/>
                          <a:ext cx="14478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3" name="对象 1042">
              <a:extLst>
                <a:ext uri="{FF2B5EF4-FFF2-40B4-BE49-F238E27FC236}">
                  <a16:creationId xmlns:a16="http://schemas.microsoft.com/office/drawing/2014/main" id="{1CB67D9C-3457-2633-D603-CD44C726D0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6927" y="4645772"/>
            <a:ext cx="1314679" cy="246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562040" imgH="253800" progId="Equation.DSMT4">
                    <p:embed/>
                  </p:oleObj>
                </mc:Choice>
                <mc:Fallback>
                  <p:oleObj name="Equation" r:id="rId10" imgW="1562040" imgH="253800" progId="Equation.DSMT4">
                    <p:embed/>
                    <p:pic>
                      <p:nvPicPr>
                        <p:cNvPr id="1043" name="对象 1042">
                          <a:extLst>
                            <a:ext uri="{FF2B5EF4-FFF2-40B4-BE49-F238E27FC236}">
                              <a16:creationId xmlns:a16="http://schemas.microsoft.com/office/drawing/2014/main" id="{1CB67D9C-3457-2633-D603-CD44C726D03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756927" y="4645772"/>
                          <a:ext cx="1314679" cy="2468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8BAE7057-6DEF-0DD5-6582-0466468506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9622" y="778760"/>
              <a:ext cx="885825" cy="238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1045" name="对象 1044">
              <a:extLst>
                <a:ext uri="{FF2B5EF4-FFF2-40B4-BE49-F238E27FC236}">
                  <a16:creationId xmlns:a16="http://schemas.microsoft.com/office/drawing/2014/main" id="{21A69CAC-9BAF-AC1C-8914-2957CBE9EA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72685" y="1278220"/>
            <a:ext cx="9906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990360" imgH="241200" progId="Equation.DSMT4">
                    <p:embed/>
                  </p:oleObj>
                </mc:Choice>
                <mc:Fallback>
                  <p:oleObj name="Equation" r:id="rId13" imgW="990360" imgH="241200" progId="Equation.DSMT4">
                    <p:embed/>
                    <p:pic>
                      <p:nvPicPr>
                        <p:cNvPr id="1045" name="对象 1044">
                          <a:extLst>
                            <a:ext uri="{FF2B5EF4-FFF2-40B4-BE49-F238E27FC236}">
                              <a16:creationId xmlns:a16="http://schemas.microsoft.com/office/drawing/2014/main" id="{21A69CAC-9BAF-AC1C-8914-2957CBE9EAE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072685" y="1278220"/>
                          <a:ext cx="9906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6" name="对象 1045">
              <a:extLst>
                <a:ext uri="{FF2B5EF4-FFF2-40B4-BE49-F238E27FC236}">
                  <a16:creationId xmlns:a16="http://schemas.microsoft.com/office/drawing/2014/main" id="{C85F331F-481C-F236-B4B9-B6AA56A1EB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72685" y="1952427"/>
            <a:ext cx="13970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396800" imgH="241200" progId="Equation.DSMT4">
                    <p:embed/>
                  </p:oleObj>
                </mc:Choice>
                <mc:Fallback>
                  <p:oleObj name="Equation" r:id="rId15" imgW="1396800" imgH="241200" progId="Equation.DSMT4">
                    <p:embed/>
                    <p:pic>
                      <p:nvPicPr>
                        <p:cNvPr id="1046" name="对象 1045">
                          <a:extLst>
                            <a:ext uri="{FF2B5EF4-FFF2-40B4-BE49-F238E27FC236}">
                              <a16:creationId xmlns:a16="http://schemas.microsoft.com/office/drawing/2014/main" id="{C85F331F-481C-F236-B4B9-B6AA56A1EB1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072685" y="1952427"/>
                          <a:ext cx="13970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7" name="对象 1046">
              <a:extLst>
                <a:ext uri="{FF2B5EF4-FFF2-40B4-BE49-F238E27FC236}">
                  <a16:creationId xmlns:a16="http://schemas.microsoft.com/office/drawing/2014/main" id="{5AE0E91D-1492-E992-9E99-49A1BE1BE6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72685" y="1530683"/>
            <a:ext cx="12700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269720" imgH="241200" progId="Equation.DSMT4">
                    <p:embed/>
                  </p:oleObj>
                </mc:Choice>
                <mc:Fallback>
                  <p:oleObj name="Equation" r:id="rId17" imgW="1269720" imgH="241200" progId="Equation.DSMT4">
                    <p:embed/>
                    <p:pic>
                      <p:nvPicPr>
                        <p:cNvPr id="1047" name="对象 1046">
                          <a:extLst>
                            <a:ext uri="{FF2B5EF4-FFF2-40B4-BE49-F238E27FC236}">
                              <a16:creationId xmlns:a16="http://schemas.microsoft.com/office/drawing/2014/main" id="{5AE0E91D-1492-E992-9E99-49A1BE1BE6B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7072685" y="1530683"/>
                          <a:ext cx="12700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52" name="连接符: 肘形 1051">
              <a:extLst>
                <a:ext uri="{FF2B5EF4-FFF2-40B4-BE49-F238E27FC236}">
                  <a16:creationId xmlns:a16="http://schemas.microsoft.com/office/drawing/2014/main" id="{E264631A-D97D-B65D-E6BF-ED3519F4F8E2}"/>
                </a:ext>
              </a:extLst>
            </p:cNvPr>
            <p:cNvCxnSpPr>
              <a:stCxn id="2050" idx="1"/>
              <a:endCxn id="1045" idx="1"/>
            </p:cNvCxnSpPr>
            <p:nvPr/>
          </p:nvCxnSpPr>
          <p:spPr>
            <a:xfrm rot="10800000" flipH="1" flipV="1">
              <a:off x="7049621" y="897822"/>
              <a:ext cx="23063" cy="501047"/>
            </a:xfrm>
            <a:prstGeom prst="bentConnector3">
              <a:avLst>
                <a:gd name="adj1" fmla="val -991198"/>
              </a:avLst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4" name="连接符: 肘形 1053">
              <a:extLst>
                <a:ext uri="{FF2B5EF4-FFF2-40B4-BE49-F238E27FC236}">
                  <a16:creationId xmlns:a16="http://schemas.microsoft.com/office/drawing/2014/main" id="{F580C354-AEED-F214-920C-48088BEB92AF}"/>
                </a:ext>
              </a:extLst>
            </p:cNvPr>
            <p:cNvCxnSpPr>
              <a:stCxn id="2050" idx="1"/>
              <a:endCxn id="1047" idx="1"/>
            </p:cNvCxnSpPr>
            <p:nvPr/>
          </p:nvCxnSpPr>
          <p:spPr>
            <a:xfrm rot="10800000" flipH="1" flipV="1">
              <a:off x="7049621" y="897823"/>
              <a:ext cx="23063" cy="753510"/>
            </a:xfrm>
            <a:prstGeom prst="bentConnector3">
              <a:avLst>
                <a:gd name="adj1" fmla="val -991198"/>
              </a:avLst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6" name="连接符: 肘形 1055">
              <a:extLst>
                <a:ext uri="{FF2B5EF4-FFF2-40B4-BE49-F238E27FC236}">
                  <a16:creationId xmlns:a16="http://schemas.microsoft.com/office/drawing/2014/main" id="{88B976DC-0B63-8643-FBA2-CE99AF0DB304}"/>
                </a:ext>
              </a:extLst>
            </p:cNvPr>
            <p:cNvCxnSpPr>
              <a:stCxn id="2050" idx="1"/>
              <a:endCxn id="1046" idx="1"/>
            </p:cNvCxnSpPr>
            <p:nvPr/>
          </p:nvCxnSpPr>
          <p:spPr>
            <a:xfrm rot="10800000" flipH="1" flipV="1">
              <a:off x="7049621" y="897823"/>
              <a:ext cx="23063" cy="1175254"/>
            </a:xfrm>
            <a:prstGeom prst="bentConnector3">
              <a:avLst>
                <a:gd name="adj1" fmla="val -991198"/>
              </a:avLst>
            </a:prstGeom>
            <a:ln w="127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8" name="文本框 1057">
              <a:extLst>
                <a:ext uri="{FF2B5EF4-FFF2-40B4-BE49-F238E27FC236}">
                  <a16:creationId xmlns:a16="http://schemas.microsoft.com/office/drawing/2014/main" id="{BB2FE412-9B19-6F36-E830-5E1F13FDE638}"/>
                </a:ext>
              </a:extLst>
            </p:cNvPr>
            <p:cNvSpPr txBox="1"/>
            <p:nvPr/>
          </p:nvSpPr>
          <p:spPr>
            <a:xfrm>
              <a:off x="7460076" y="1771983"/>
              <a:ext cx="369417" cy="2462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l"/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138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5FD5C05E-ACAF-F148-7C8C-690961562194}"/>
              </a:ext>
            </a:extLst>
          </p:cNvPr>
          <p:cNvSpPr/>
          <p:nvPr/>
        </p:nvSpPr>
        <p:spPr>
          <a:xfrm>
            <a:off x="3973635" y="3968776"/>
            <a:ext cx="2637664" cy="159983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973E7BF6-8FF3-2B43-BB1B-2440A961FBF3}"/>
              </a:ext>
            </a:extLst>
          </p:cNvPr>
          <p:cNvGraphicFramePr>
            <a:graphicFrameLocks noGrp="1"/>
          </p:cNvGraphicFramePr>
          <p:nvPr/>
        </p:nvGraphicFramePr>
        <p:xfrm>
          <a:off x="3973634" y="3968777"/>
          <a:ext cx="2627394" cy="16000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892">
                  <a:extLst>
                    <a:ext uri="{9D8B030D-6E8A-4147-A177-3AD203B41FA5}">
                      <a16:colId xmlns:a16="http://schemas.microsoft.com/office/drawing/2014/main" val="765176176"/>
                    </a:ext>
                  </a:extLst>
                </a:gridCol>
                <a:gridCol w="359917">
                  <a:extLst>
                    <a:ext uri="{9D8B030D-6E8A-4147-A177-3AD203B41FA5}">
                      <a16:colId xmlns:a16="http://schemas.microsoft.com/office/drawing/2014/main" val="2439380646"/>
                    </a:ext>
                  </a:extLst>
                </a:gridCol>
                <a:gridCol w="359917">
                  <a:extLst>
                    <a:ext uri="{9D8B030D-6E8A-4147-A177-3AD203B41FA5}">
                      <a16:colId xmlns:a16="http://schemas.microsoft.com/office/drawing/2014/main" val="1158822257"/>
                    </a:ext>
                  </a:extLst>
                </a:gridCol>
                <a:gridCol w="359917">
                  <a:extLst>
                    <a:ext uri="{9D8B030D-6E8A-4147-A177-3AD203B41FA5}">
                      <a16:colId xmlns:a16="http://schemas.microsoft.com/office/drawing/2014/main" val="3519545145"/>
                    </a:ext>
                  </a:extLst>
                </a:gridCol>
                <a:gridCol w="359917">
                  <a:extLst>
                    <a:ext uri="{9D8B030D-6E8A-4147-A177-3AD203B41FA5}">
                      <a16:colId xmlns:a16="http://schemas.microsoft.com/office/drawing/2014/main" val="4215757588"/>
                    </a:ext>
                  </a:extLst>
                </a:gridCol>
                <a:gridCol w="359917">
                  <a:extLst>
                    <a:ext uri="{9D8B030D-6E8A-4147-A177-3AD203B41FA5}">
                      <a16:colId xmlns:a16="http://schemas.microsoft.com/office/drawing/2014/main" val="739057407"/>
                    </a:ext>
                  </a:extLst>
                </a:gridCol>
                <a:gridCol w="359917">
                  <a:extLst>
                    <a:ext uri="{9D8B030D-6E8A-4147-A177-3AD203B41FA5}">
                      <a16:colId xmlns:a16="http://schemas.microsoft.com/office/drawing/2014/main" val="2994221793"/>
                    </a:ext>
                  </a:extLst>
                </a:gridCol>
              </a:tblGrid>
              <a:tr h="304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i="1" baseline="0"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400" i="1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i="1" baseline="0">
                          <a:latin typeface="Times New Roman" panose="02020603050405020304" pitchFamily="18" charset="0"/>
                        </a:rPr>
                        <a:t>L</a:t>
                      </a:r>
                      <a:r>
                        <a:rPr lang="en-US" altLang="zh-CN" sz="1400" i="1" baseline="-2500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1400" i="1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i="1" baseline="0">
                          <a:latin typeface="Times New Roman" panose="02020603050405020304" pitchFamily="18" charset="0"/>
                        </a:rPr>
                        <a:t>…</a:t>
                      </a:r>
                      <a:endParaRPr lang="zh-CN" altLang="en-US" sz="1400" i="1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i="1" baseline="0">
                          <a:latin typeface="Times New Roman" panose="02020603050405020304" pitchFamily="18" charset="0"/>
                        </a:rPr>
                        <a:t>L</a:t>
                      </a:r>
                      <a:r>
                        <a:rPr lang="en-US" altLang="zh-CN" sz="1400" i="1" baseline="-25000">
                          <a:latin typeface="Times New Roman" panose="02020603050405020304" pitchFamily="18" charset="0"/>
                        </a:rPr>
                        <a:t>i</a:t>
                      </a:r>
                      <a:endParaRPr lang="zh-CN" altLang="en-US" sz="1400" i="1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1" kern="1200" baseline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</a:t>
                      </a:r>
                      <a:r>
                        <a:rPr lang="en-US" altLang="zh-CN" sz="1400" b="0" i="1" kern="1200" baseline="-25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i="1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i="1" baseline="0">
                          <a:latin typeface="Times New Roman" panose="02020603050405020304" pitchFamily="18" charset="0"/>
                        </a:rPr>
                        <a:t>…</a:t>
                      </a:r>
                      <a:endParaRPr lang="zh-CN" altLang="en-US" sz="1400" i="1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1" kern="1200" baseline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</a:t>
                      </a:r>
                      <a:r>
                        <a:rPr lang="en-US" altLang="zh-CN" sz="1400" b="0" i="1" kern="1200" baseline="-25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j</a:t>
                      </a:r>
                      <a:endParaRPr lang="zh-CN" altLang="en-US" sz="1400" i="1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067060"/>
                  </a:ext>
                </a:extLst>
              </a:tr>
              <a:tr h="2590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>
                          <a:latin typeface="Times New Roman" panose="02020603050405020304" pitchFamily="18" charset="0"/>
                        </a:rPr>
                        <a:t>n+2</a:t>
                      </a:r>
                      <a:endParaRPr lang="zh-CN" altLang="en-US" sz="11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370425"/>
                  </a:ext>
                </a:extLst>
              </a:tr>
              <a:tr h="2590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>
                          <a:latin typeface="Times New Roman" panose="02020603050405020304" pitchFamily="18" charset="0"/>
                        </a:rPr>
                        <a:t>n+3</a:t>
                      </a:r>
                      <a:endParaRPr lang="zh-CN" altLang="en-US" sz="11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686230"/>
                  </a:ext>
                </a:extLst>
              </a:tr>
              <a:tr h="2590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>
                          <a:latin typeface="Times New Roman" panose="02020603050405020304" pitchFamily="18" charset="0"/>
                        </a:rPr>
                        <a:t>…</a:t>
                      </a:r>
                      <a:endParaRPr lang="zh-CN" altLang="en-US" sz="11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492768"/>
                  </a:ext>
                </a:extLst>
              </a:tr>
              <a:tr h="2590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>
                          <a:latin typeface="Times New Roman" panose="02020603050405020304" pitchFamily="18" charset="0"/>
                        </a:rPr>
                        <a:t>…</a:t>
                      </a:r>
                      <a:endParaRPr lang="zh-CN" altLang="en-US" sz="11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703359"/>
                  </a:ext>
                </a:extLst>
              </a:tr>
              <a:tr h="2590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1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562500"/>
                  </a:ext>
                </a:extLst>
              </a:tr>
            </a:tbl>
          </a:graphicData>
        </a:graphic>
      </p:graphicFrame>
      <p:grpSp>
        <p:nvGrpSpPr>
          <p:cNvPr id="63" name="组合 62">
            <a:extLst>
              <a:ext uri="{FF2B5EF4-FFF2-40B4-BE49-F238E27FC236}">
                <a16:creationId xmlns:a16="http://schemas.microsoft.com/office/drawing/2014/main" id="{61414768-A44E-3D25-6731-CD9CAADA817C}"/>
              </a:ext>
            </a:extLst>
          </p:cNvPr>
          <p:cNvGrpSpPr/>
          <p:nvPr/>
        </p:nvGrpSpPr>
        <p:grpSpPr>
          <a:xfrm>
            <a:off x="794774" y="2577695"/>
            <a:ext cx="2627392" cy="1817442"/>
            <a:chOff x="803031" y="2561491"/>
            <a:chExt cx="4284000" cy="2020303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F0AD9C1-B924-A975-9D35-03F95C04F0F9}"/>
                </a:ext>
              </a:extLst>
            </p:cNvPr>
            <p:cNvSpPr/>
            <p:nvPr/>
          </p:nvSpPr>
          <p:spPr>
            <a:xfrm>
              <a:off x="803031" y="2561491"/>
              <a:ext cx="4284000" cy="116058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176594C-91DB-E2DC-7EDD-CD135E5D779B}"/>
                </a:ext>
              </a:extLst>
            </p:cNvPr>
            <p:cNvSpPr/>
            <p:nvPr/>
          </p:nvSpPr>
          <p:spPr>
            <a:xfrm>
              <a:off x="803031" y="2849501"/>
              <a:ext cx="4284000" cy="116058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F164F19-A35C-3714-14EB-75AD9BBCB771}"/>
                </a:ext>
              </a:extLst>
            </p:cNvPr>
            <p:cNvSpPr/>
            <p:nvPr/>
          </p:nvSpPr>
          <p:spPr>
            <a:xfrm>
              <a:off x="803031" y="3421209"/>
              <a:ext cx="4284000" cy="1160585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F25DBCAD-6295-6136-085C-05751A146D4E}"/>
              </a:ext>
            </a:extLst>
          </p:cNvPr>
          <p:cNvSpPr/>
          <p:nvPr/>
        </p:nvSpPr>
        <p:spPr>
          <a:xfrm>
            <a:off x="3965182" y="936458"/>
            <a:ext cx="2637665" cy="13322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1FB8C39-65DE-2329-0C2A-862D5D544F4D}"/>
              </a:ext>
            </a:extLst>
          </p:cNvPr>
          <p:cNvSpPr/>
          <p:nvPr/>
        </p:nvSpPr>
        <p:spPr>
          <a:xfrm>
            <a:off x="3975456" y="2352461"/>
            <a:ext cx="2637665" cy="13287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B0A24C6-7053-9F9D-4775-91D436664D18}"/>
              </a:ext>
            </a:extLst>
          </p:cNvPr>
          <p:cNvGraphicFramePr>
            <a:graphicFrameLocks noGrp="1"/>
          </p:cNvGraphicFramePr>
          <p:nvPr/>
        </p:nvGraphicFramePr>
        <p:xfrm>
          <a:off x="805050" y="2277266"/>
          <a:ext cx="2627394" cy="2118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892">
                  <a:extLst>
                    <a:ext uri="{9D8B030D-6E8A-4147-A177-3AD203B41FA5}">
                      <a16:colId xmlns:a16="http://schemas.microsoft.com/office/drawing/2014/main" val="3931201117"/>
                    </a:ext>
                  </a:extLst>
                </a:gridCol>
                <a:gridCol w="359917">
                  <a:extLst>
                    <a:ext uri="{9D8B030D-6E8A-4147-A177-3AD203B41FA5}">
                      <a16:colId xmlns:a16="http://schemas.microsoft.com/office/drawing/2014/main" val="1417594765"/>
                    </a:ext>
                  </a:extLst>
                </a:gridCol>
                <a:gridCol w="359917">
                  <a:extLst>
                    <a:ext uri="{9D8B030D-6E8A-4147-A177-3AD203B41FA5}">
                      <a16:colId xmlns:a16="http://schemas.microsoft.com/office/drawing/2014/main" val="2673257569"/>
                    </a:ext>
                  </a:extLst>
                </a:gridCol>
                <a:gridCol w="359917">
                  <a:extLst>
                    <a:ext uri="{9D8B030D-6E8A-4147-A177-3AD203B41FA5}">
                      <a16:colId xmlns:a16="http://schemas.microsoft.com/office/drawing/2014/main" val="1815310450"/>
                    </a:ext>
                  </a:extLst>
                </a:gridCol>
                <a:gridCol w="359917">
                  <a:extLst>
                    <a:ext uri="{9D8B030D-6E8A-4147-A177-3AD203B41FA5}">
                      <a16:colId xmlns:a16="http://schemas.microsoft.com/office/drawing/2014/main" val="2693638061"/>
                    </a:ext>
                  </a:extLst>
                </a:gridCol>
                <a:gridCol w="359917">
                  <a:extLst>
                    <a:ext uri="{9D8B030D-6E8A-4147-A177-3AD203B41FA5}">
                      <a16:colId xmlns:a16="http://schemas.microsoft.com/office/drawing/2014/main" val="252671884"/>
                    </a:ext>
                  </a:extLst>
                </a:gridCol>
                <a:gridCol w="359917">
                  <a:extLst>
                    <a:ext uri="{9D8B030D-6E8A-4147-A177-3AD203B41FA5}">
                      <a16:colId xmlns:a16="http://schemas.microsoft.com/office/drawing/2014/main" val="1244579039"/>
                    </a:ext>
                  </a:extLst>
                </a:gridCol>
              </a:tblGrid>
              <a:tr h="304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i="1" baseline="0"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400" i="1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i="1" baseline="0">
                          <a:latin typeface="Times New Roman" panose="02020603050405020304" pitchFamily="18" charset="0"/>
                        </a:rPr>
                        <a:t>L</a:t>
                      </a:r>
                      <a:r>
                        <a:rPr lang="en-US" altLang="zh-CN" sz="1400" i="1" baseline="-2500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1400" i="1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i="1" baseline="0">
                          <a:latin typeface="Times New Roman" panose="02020603050405020304" pitchFamily="18" charset="0"/>
                        </a:rPr>
                        <a:t>…</a:t>
                      </a:r>
                      <a:endParaRPr lang="zh-CN" altLang="en-US" sz="1400" i="1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i="1" baseline="0">
                          <a:latin typeface="Times New Roman" panose="02020603050405020304" pitchFamily="18" charset="0"/>
                        </a:rPr>
                        <a:t>L</a:t>
                      </a:r>
                      <a:r>
                        <a:rPr lang="en-US" altLang="zh-CN" sz="1400" i="1" baseline="-25000">
                          <a:latin typeface="Times New Roman" panose="02020603050405020304" pitchFamily="18" charset="0"/>
                        </a:rPr>
                        <a:t>i</a:t>
                      </a:r>
                      <a:endParaRPr lang="zh-CN" altLang="en-US" sz="1400" i="1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1" kern="1200" baseline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</a:t>
                      </a:r>
                      <a:r>
                        <a:rPr lang="en-US" altLang="zh-CN" sz="1400" b="0" i="1" kern="1200" baseline="-25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i="1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i="1" baseline="0">
                          <a:latin typeface="Times New Roman" panose="02020603050405020304" pitchFamily="18" charset="0"/>
                        </a:rPr>
                        <a:t>…</a:t>
                      </a:r>
                      <a:endParaRPr lang="zh-CN" altLang="en-US" sz="1400" i="1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1" kern="1200" baseline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</a:t>
                      </a:r>
                      <a:r>
                        <a:rPr lang="en-US" altLang="zh-CN" sz="1400" b="0" i="1" kern="1200" baseline="-25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j</a:t>
                      </a:r>
                      <a:endParaRPr lang="zh-CN" altLang="en-US" sz="1400" i="1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409525"/>
                  </a:ext>
                </a:extLst>
              </a:tr>
              <a:tr h="2590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11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821961"/>
                  </a:ext>
                </a:extLst>
              </a:tr>
              <a:tr h="2590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>
                          <a:latin typeface="Times New Roman" panose="02020603050405020304" pitchFamily="18" charset="0"/>
                        </a:rPr>
                        <a:t>2</a:t>
                      </a:r>
                      <a:endParaRPr lang="zh-CN" altLang="en-US" sz="11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1331503"/>
                  </a:ext>
                </a:extLst>
              </a:tr>
              <a:tr h="2590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>
                          <a:latin typeface="Times New Roman" panose="02020603050405020304" pitchFamily="18" charset="0"/>
                        </a:rPr>
                        <a:t>…</a:t>
                      </a:r>
                      <a:endParaRPr lang="zh-CN" altLang="en-US" sz="11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2267313"/>
                  </a:ext>
                </a:extLst>
              </a:tr>
              <a:tr h="2590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>
                          <a:latin typeface="Times New Roman" panose="02020603050405020304" pitchFamily="18" charset="0"/>
                        </a:rPr>
                        <a:t>t-n-1</a:t>
                      </a:r>
                      <a:endParaRPr lang="zh-CN" altLang="en-US" sz="11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9283587"/>
                  </a:ext>
                </a:extLst>
              </a:tr>
              <a:tr h="2590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>
                          <a:latin typeface="Times New Roman" panose="02020603050405020304" pitchFamily="18" charset="0"/>
                        </a:rPr>
                        <a:t>t-n</a:t>
                      </a:r>
                      <a:endParaRPr lang="zh-CN" altLang="en-US" sz="11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3006922"/>
                  </a:ext>
                </a:extLst>
              </a:tr>
              <a:tr h="2590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>
                          <a:latin typeface="Times New Roman" panose="02020603050405020304" pitchFamily="18" charset="0"/>
                        </a:rPr>
                        <a:t>…</a:t>
                      </a:r>
                      <a:endParaRPr lang="zh-CN" altLang="en-US" sz="11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4701016"/>
                  </a:ext>
                </a:extLst>
              </a:tr>
              <a:tr h="2590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1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0908674"/>
                  </a:ext>
                </a:extLst>
              </a:tr>
            </a:tbl>
          </a:graphicData>
        </a:graphic>
      </p:graphicFrame>
      <p:sp>
        <p:nvSpPr>
          <p:cNvPr id="7" name="左大括号 6">
            <a:extLst>
              <a:ext uri="{FF2B5EF4-FFF2-40B4-BE49-F238E27FC236}">
                <a16:creationId xmlns:a16="http://schemas.microsoft.com/office/drawing/2014/main" id="{6F27CEF7-9F3A-7549-9404-FDF78EA34375}"/>
              </a:ext>
            </a:extLst>
          </p:cNvPr>
          <p:cNvSpPr/>
          <p:nvPr/>
        </p:nvSpPr>
        <p:spPr>
          <a:xfrm rot="5400000">
            <a:off x="1760601" y="1855088"/>
            <a:ext cx="96693" cy="699609"/>
          </a:xfrm>
          <a:prstGeom prst="leftBrace">
            <a:avLst/>
          </a:prstGeom>
          <a:ln w="127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182587-5FA5-A933-86BA-0805A9AFD5A9}"/>
              </a:ext>
            </a:extLst>
          </p:cNvPr>
          <p:cNvSpPr txBox="1"/>
          <p:nvPr/>
        </p:nvSpPr>
        <p:spPr>
          <a:xfrm>
            <a:off x="1404386" y="1927957"/>
            <a:ext cx="800569" cy="276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latin typeface="+mn-ea"/>
                <a:cs typeface="Times New Roman" panose="02020603050405020304" pitchFamily="18" charset="0"/>
              </a:rPr>
              <a:t>外部荷载</a:t>
            </a: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7413AEFB-FACC-1309-A5CE-E52DB13B0F65}"/>
              </a:ext>
            </a:extLst>
          </p:cNvPr>
          <p:cNvSpPr/>
          <p:nvPr/>
        </p:nvSpPr>
        <p:spPr>
          <a:xfrm rot="5400000">
            <a:off x="2834895" y="1861097"/>
            <a:ext cx="108706" cy="699608"/>
          </a:xfrm>
          <a:prstGeom prst="leftBrace">
            <a:avLst/>
          </a:prstGeom>
          <a:ln w="127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4A675E-4ACB-4010-B463-528DA2B3D514}"/>
              </a:ext>
            </a:extLst>
          </p:cNvPr>
          <p:cNvSpPr txBox="1"/>
          <p:nvPr/>
        </p:nvSpPr>
        <p:spPr>
          <a:xfrm>
            <a:off x="2488963" y="1920698"/>
            <a:ext cx="800569" cy="276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latin typeface="+mn-ea"/>
                <a:cs typeface="Times New Roman" panose="02020603050405020304" pitchFamily="18" charset="0"/>
              </a:rPr>
              <a:t>动态响应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494DC01D-B3BF-53E1-5B41-0A1CB2F5F11A}"/>
              </a:ext>
            </a:extLst>
          </p:cNvPr>
          <p:cNvGraphicFramePr>
            <a:graphicFrameLocks noGrp="1"/>
          </p:cNvGraphicFramePr>
          <p:nvPr/>
        </p:nvGraphicFramePr>
        <p:xfrm>
          <a:off x="3975456" y="936457"/>
          <a:ext cx="2627394" cy="1341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892">
                  <a:extLst>
                    <a:ext uri="{9D8B030D-6E8A-4147-A177-3AD203B41FA5}">
                      <a16:colId xmlns:a16="http://schemas.microsoft.com/office/drawing/2014/main" val="765176176"/>
                    </a:ext>
                  </a:extLst>
                </a:gridCol>
                <a:gridCol w="359917">
                  <a:extLst>
                    <a:ext uri="{9D8B030D-6E8A-4147-A177-3AD203B41FA5}">
                      <a16:colId xmlns:a16="http://schemas.microsoft.com/office/drawing/2014/main" val="2439380646"/>
                    </a:ext>
                  </a:extLst>
                </a:gridCol>
                <a:gridCol w="359917">
                  <a:extLst>
                    <a:ext uri="{9D8B030D-6E8A-4147-A177-3AD203B41FA5}">
                      <a16:colId xmlns:a16="http://schemas.microsoft.com/office/drawing/2014/main" val="1158822257"/>
                    </a:ext>
                  </a:extLst>
                </a:gridCol>
                <a:gridCol w="359917">
                  <a:extLst>
                    <a:ext uri="{9D8B030D-6E8A-4147-A177-3AD203B41FA5}">
                      <a16:colId xmlns:a16="http://schemas.microsoft.com/office/drawing/2014/main" val="3519545145"/>
                    </a:ext>
                  </a:extLst>
                </a:gridCol>
                <a:gridCol w="359917">
                  <a:extLst>
                    <a:ext uri="{9D8B030D-6E8A-4147-A177-3AD203B41FA5}">
                      <a16:colId xmlns:a16="http://schemas.microsoft.com/office/drawing/2014/main" val="4215757588"/>
                    </a:ext>
                  </a:extLst>
                </a:gridCol>
                <a:gridCol w="359917">
                  <a:extLst>
                    <a:ext uri="{9D8B030D-6E8A-4147-A177-3AD203B41FA5}">
                      <a16:colId xmlns:a16="http://schemas.microsoft.com/office/drawing/2014/main" val="739057407"/>
                    </a:ext>
                  </a:extLst>
                </a:gridCol>
                <a:gridCol w="359917">
                  <a:extLst>
                    <a:ext uri="{9D8B030D-6E8A-4147-A177-3AD203B41FA5}">
                      <a16:colId xmlns:a16="http://schemas.microsoft.com/office/drawing/2014/main" val="2994221793"/>
                    </a:ext>
                  </a:extLst>
                </a:gridCol>
              </a:tblGrid>
              <a:tr h="304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i="1" baseline="0"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400" i="1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i="1" baseline="0">
                          <a:latin typeface="Times New Roman" panose="02020603050405020304" pitchFamily="18" charset="0"/>
                        </a:rPr>
                        <a:t>L</a:t>
                      </a:r>
                      <a:r>
                        <a:rPr lang="en-US" altLang="zh-CN" sz="1400" i="1" baseline="-2500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1400" i="1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i="1" baseline="0">
                          <a:latin typeface="Times New Roman" panose="02020603050405020304" pitchFamily="18" charset="0"/>
                        </a:rPr>
                        <a:t>…</a:t>
                      </a:r>
                      <a:endParaRPr lang="zh-CN" altLang="en-US" sz="1400" i="1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i="1" baseline="0">
                          <a:latin typeface="Times New Roman" panose="02020603050405020304" pitchFamily="18" charset="0"/>
                        </a:rPr>
                        <a:t>L</a:t>
                      </a:r>
                      <a:r>
                        <a:rPr lang="en-US" altLang="zh-CN" sz="1400" i="1" baseline="-25000">
                          <a:latin typeface="Times New Roman" panose="02020603050405020304" pitchFamily="18" charset="0"/>
                        </a:rPr>
                        <a:t>i</a:t>
                      </a:r>
                      <a:endParaRPr lang="zh-CN" altLang="en-US" sz="1400" i="1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1" kern="1200" baseline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</a:t>
                      </a:r>
                      <a:r>
                        <a:rPr lang="en-US" altLang="zh-CN" sz="1400" b="0" i="1" kern="1200" baseline="-25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i="1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i="1" baseline="0">
                          <a:latin typeface="Times New Roman" panose="02020603050405020304" pitchFamily="18" charset="0"/>
                        </a:rPr>
                        <a:t>…</a:t>
                      </a:r>
                      <a:endParaRPr lang="zh-CN" altLang="en-US" sz="1400" i="1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1" kern="1200" baseline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</a:t>
                      </a:r>
                      <a:r>
                        <a:rPr lang="en-US" altLang="zh-CN" sz="1400" b="0" i="1" kern="1200" baseline="-25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j</a:t>
                      </a:r>
                      <a:endParaRPr lang="zh-CN" altLang="en-US" sz="1400" i="1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067060"/>
                  </a:ext>
                </a:extLst>
              </a:tr>
              <a:tr h="2590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11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370425"/>
                  </a:ext>
                </a:extLst>
              </a:tr>
              <a:tr h="2590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>
                          <a:latin typeface="Times New Roman" panose="02020603050405020304" pitchFamily="18" charset="0"/>
                        </a:rPr>
                        <a:t>2</a:t>
                      </a:r>
                      <a:endParaRPr lang="zh-CN" altLang="en-US" sz="11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686230"/>
                  </a:ext>
                </a:extLst>
              </a:tr>
              <a:tr h="2590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>
                          <a:latin typeface="Times New Roman" panose="02020603050405020304" pitchFamily="18" charset="0"/>
                        </a:rPr>
                        <a:t>…</a:t>
                      </a:r>
                      <a:endParaRPr lang="zh-CN" altLang="en-US" sz="11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492768"/>
                  </a:ext>
                </a:extLst>
              </a:tr>
              <a:tr h="2590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>
                          <a:latin typeface="Times New Roman" panose="02020603050405020304" pitchFamily="18" charset="0"/>
                        </a:rPr>
                        <a:t>t-n-1</a:t>
                      </a:r>
                      <a:endParaRPr lang="zh-CN" altLang="en-US" sz="11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562500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99436758-3EBE-5214-C125-AB53ACEB7F0C}"/>
              </a:ext>
            </a:extLst>
          </p:cNvPr>
          <p:cNvGraphicFramePr>
            <a:graphicFrameLocks noGrp="1"/>
          </p:cNvGraphicFramePr>
          <p:nvPr/>
        </p:nvGraphicFramePr>
        <p:xfrm>
          <a:off x="3975456" y="2352461"/>
          <a:ext cx="2627394" cy="1341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892">
                  <a:extLst>
                    <a:ext uri="{9D8B030D-6E8A-4147-A177-3AD203B41FA5}">
                      <a16:colId xmlns:a16="http://schemas.microsoft.com/office/drawing/2014/main" val="765176176"/>
                    </a:ext>
                  </a:extLst>
                </a:gridCol>
                <a:gridCol w="359917">
                  <a:extLst>
                    <a:ext uri="{9D8B030D-6E8A-4147-A177-3AD203B41FA5}">
                      <a16:colId xmlns:a16="http://schemas.microsoft.com/office/drawing/2014/main" val="2439380646"/>
                    </a:ext>
                  </a:extLst>
                </a:gridCol>
                <a:gridCol w="359917">
                  <a:extLst>
                    <a:ext uri="{9D8B030D-6E8A-4147-A177-3AD203B41FA5}">
                      <a16:colId xmlns:a16="http://schemas.microsoft.com/office/drawing/2014/main" val="1158822257"/>
                    </a:ext>
                  </a:extLst>
                </a:gridCol>
                <a:gridCol w="359917">
                  <a:extLst>
                    <a:ext uri="{9D8B030D-6E8A-4147-A177-3AD203B41FA5}">
                      <a16:colId xmlns:a16="http://schemas.microsoft.com/office/drawing/2014/main" val="3519545145"/>
                    </a:ext>
                  </a:extLst>
                </a:gridCol>
                <a:gridCol w="359917">
                  <a:extLst>
                    <a:ext uri="{9D8B030D-6E8A-4147-A177-3AD203B41FA5}">
                      <a16:colId xmlns:a16="http://schemas.microsoft.com/office/drawing/2014/main" val="4215757588"/>
                    </a:ext>
                  </a:extLst>
                </a:gridCol>
                <a:gridCol w="359917">
                  <a:extLst>
                    <a:ext uri="{9D8B030D-6E8A-4147-A177-3AD203B41FA5}">
                      <a16:colId xmlns:a16="http://schemas.microsoft.com/office/drawing/2014/main" val="739057407"/>
                    </a:ext>
                  </a:extLst>
                </a:gridCol>
                <a:gridCol w="359917">
                  <a:extLst>
                    <a:ext uri="{9D8B030D-6E8A-4147-A177-3AD203B41FA5}">
                      <a16:colId xmlns:a16="http://schemas.microsoft.com/office/drawing/2014/main" val="2994221793"/>
                    </a:ext>
                  </a:extLst>
                </a:gridCol>
              </a:tblGrid>
              <a:tr h="304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i="1" baseline="0"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400" i="1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i="1" baseline="0">
                          <a:latin typeface="Times New Roman" panose="02020603050405020304" pitchFamily="18" charset="0"/>
                        </a:rPr>
                        <a:t>L</a:t>
                      </a:r>
                      <a:r>
                        <a:rPr lang="en-US" altLang="zh-CN" sz="1400" i="1" baseline="-2500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1400" i="1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i="1" baseline="0">
                          <a:latin typeface="Times New Roman" panose="02020603050405020304" pitchFamily="18" charset="0"/>
                        </a:rPr>
                        <a:t>…</a:t>
                      </a:r>
                      <a:endParaRPr lang="zh-CN" altLang="en-US" sz="1400" i="1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i="1" baseline="0">
                          <a:latin typeface="Times New Roman" panose="02020603050405020304" pitchFamily="18" charset="0"/>
                        </a:rPr>
                        <a:t>L</a:t>
                      </a:r>
                      <a:r>
                        <a:rPr lang="en-US" altLang="zh-CN" sz="1400" i="1" baseline="-25000">
                          <a:latin typeface="Times New Roman" panose="02020603050405020304" pitchFamily="18" charset="0"/>
                        </a:rPr>
                        <a:t>i</a:t>
                      </a:r>
                      <a:endParaRPr lang="zh-CN" altLang="en-US" sz="1400" i="1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1" kern="1200" baseline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</a:t>
                      </a:r>
                      <a:r>
                        <a:rPr lang="en-US" altLang="zh-CN" sz="1400" b="0" i="1" kern="1200" baseline="-25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i="1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i="1" baseline="0">
                          <a:latin typeface="Times New Roman" panose="02020603050405020304" pitchFamily="18" charset="0"/>
                        </a:rPr>
                        <a:t>…</a:t>
                      </a:r>
                      <a:endParaRPr lang="zh-CN" altLang="en-US" sz="1400" i="1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1" kern="1200" baseline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</a:t>
                      </a:r>
                      <a:r>
                        <a:rPr lang="en-US" altLang="zh-CN" sz="1400" b="0" i="1" kern="1200" baseline="-25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j</a:t>
                      </a:r>
                      <a:endParaRPr lang="zh-CN" altLang="en-US" sz="1400" i="1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067060"/>
                  </a:ext>
                </a:extLst>
              </a:tr>
              <a:tr h="2590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>
                          <a:latin typeface="Times New Roman" panose="02020603050405020304" pitchFamily="18" charset="0"/>
                        </a:rPr>
                        <a:t>2</a:t>
                      </a:r>
                      <a:endParaRPr lang="zh-CN" altLang="en-US" sz="11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370425"/>
                  </a:ext>
                </a:extLst>
              </a:tr>
              <a:tr h="2590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>
                          <a:latin typeface="Times New Roman" panose="02020603050405020304" pitchFamily="18" charset="0"/>
                        </a:rPr>
                        <a:t>3</a:t>
                      </a:r>
                      <a:endParaRPr lang="zh-CN" altLang="en-US" sz="11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686230"/>
                  </a:ext>
                </a:extLst>
              </a:tr>
              <a:tr h="2590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>
                          <a:latin typeface="Times New Roman" panose="02020603050405020304" pitchFamily="18" charset="0"/>
                        </a:rPr>
                        <a:t>…</a:t>
                      </a:r>
                      <a:endParaRPr lang="zh-CN" altLang="en-US" sz="11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492768"/>
                  </a:ext>
                </a:extLst>
              </a:tr>
              <a:tr h="2590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aseline="0">
                          <a:latin typeface="Times New Roman" panose="02020603050405020304" pitchFamily="18" charset="0"/>
                        </a:rPr>
                        <a:t>t-n</a:t>
                      </a:r>
                      <a:endParaRPr lang="zh-CN" altLang="en-US" sz="11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aseline="0">
                        <a:latin typeface="Times New Roman" panose="02020603050405020304" pitchFamily="18" charset="0"/>
                      </a:endParaRPr>
                    </a:p>
                  </a:txBody>
                  <a:tcPr marL="91419" marR="91419" marT="45709" marB="45709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562500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C6B1A168-25C3-7145-3603-D9101DDCE457}"/>
              </a:ext>
            </a:extLst>
          </p:cNvPr>
          <p:cNvSpPr txBox="1"/>
          <p:nvPr/>
        </p:nvSpPr>
        <p:spPr>
          <a:xfrm rot="5400000">
            <a:off x="5189137" y="3691321"/>
            <a:ext cx="332954" cy="276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左大括号 35">
            <a:extLst>
              <a:ext uri="{FF2B5EF4-FFF2-40B4-BE49-F238E27FC236}">
                <a16:creationId xmlns:a16="http://schemas.microsoft.com/office/drawing/2014/main" id="{E09E5CC7-684E-0B30-0DD7-94115BC49EB1}"/>
              </a:ext>
            </a:extLst>
          </p:cNvPr>
          <p:cNvSpPr/>
          <p:nvPr/>
        </p:nvSpPr>
        <p:spPr>
          <a:xfrm>
            <a:off x="692991" y="2590198"/>
            <a:ext cx="59058" cy="246587"/>
          </a:xfrm>
          <a:prstGeom prst="leftBrace">
            <a:avLst/>
          </a:prstGeom>
          <a:ln w="127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83D2E55-218E-87EF-8612-F5A6C163BDCD}"/>
              </a:ext>
            </a:extLst>
          </p:cNvPr>
          <p:cNvSpPr txBox="1"/>
          <p:nvPr/>
        </p:nvSpPr>
        <p:spPr>
          <a:xfrm rot="16200000">
            <a:off x="322841" y="2575024"/>
            <a:ext cx="501443" cy="276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latin typeface="+mn-ea"/>
                <a:cs typeface="Times New Roman" panose="02020603050405020304" pitchFamily="18" charset="0"/>
              </a:rPr>
              <a:t>步长</a:t>
            </a:r>
            <a:r>
              <a:rPr lang="en-US" altLang="zh-CN" sz="120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B44779F7-8E3B-11A2-0634-A62B760CD95A}"/>
              </a:ext>
            </a:extLst>
          </p:cNvPr>
          <p:cNvSpPr/>
          <p:nvPr/>
        </p:nvSpPr>
        <p:spPr>
          <a:xfrm>
            <a:off x="3973634" y="4276746"/>
            <a:ext cx="2627392" cy="779454"/>
          </a:xfrm>
          <a:prstGeom prst="roundRect">
            <a:avLst>
              <a:gd name="adj" fmla="val 3320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792D8C1A-B2D2-3C28-4EFE-E802F7C8234C}"/>
              </a:ext>
            </a:extLst>
          </p:cNvPr>
          <p:cNvSpPr/>
          <p:nvPr/>
        </p:nvSpPr>
        <p:spPr>
          <a:xfrm>
            <a:off x="5527721" y="5056200"/>
            <a:ext cx="1073306" cy="512407"/>
          </a:xfrm>
          <a:prstGeom prst="roundRect">
            <a:avLst>
              <a:gd name="adj" fmla="val 332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E28F1BD7-14DE-9138-50F8-C873F3933BE7}"/>
              </a:ext>
            </a:extLst>
          </p:cNvPr>
          <p:cNvCxnSpPr>
            <a:cxnSpLocks/>
            <a:stCxn id="41" idx="3"/>
            <a:endCxn id="40" idx="3"/>
          </p:cNvCxnSpPr>
          <p:nvPr/>
        </p:nvCxnSpPr>
        <p:spPr>
          <a:xfrm flipH="1" flipV="1">
            <a:off x="6601027" y="4666473"/>
            <a:ext cx="1" cy="645930"/>
          </a:xfrm>
          <a:prstGeom prst="bentConnector3">
            <a:avLst>
              <a:gd name="adj1" fmla="val -22860000000"/>
            </a:avLst>
          </a:prstGeom>
          <a:ln w="127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FBD4929E-F418-9F1B-B0F5-33AB70FF9CA1}"/>
              </a:ext>
            </a:extLst>
          </p:cNvPr>
          <p:cNvSpPr txBox="1"/>
          <p:nvPr/>
        </p:nvSpPr>
        <p:spPr>
          <a:xfrm rot="5400000">
            <a:off x="6468601" y="4870383"/>
            <a:ext cx="545193" cy="276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latin typeface="+mn-ea"/>
                <a:cs typeface="Times New Roman" panose="02020603050405020304" pitchFamily="18" charset="0"/>
              </a:rPr>
              <a:t>预测</a:t>
            </a:r>
            <a:r>
              <a:rPr lang="en-US" altLang="zh-CN" sz="1200">
                <a:latin typeface="+mn-ea"/>
                <a:cs typeface="Times New Roman" panose="02020603050405020304" pitchFamily="18" charset="0"/>
              </a:rPr>
              <a:t> </a:t>
            </a:r>
            <a:endParaRPr lang="zh-CN" altLang="en-US" sz="120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6" name="左大括号 55">
            <a:extLst>
              <a:ext uri="{FF2B5EF4-FFF2-40B4-BE49-F238E27FC236}">
                <a16:creationId xmlns:a16="http://schemas.microsoft.com/office/drawing/2014/main" id="{82915788-FC03-E2F2-695E-04623A69EA30}"/>
              </a:ext>
            </a:extLst>
          </p:cNvPr>
          <p:cNvSpPr/>
          <p:nvPr/>
        </p:nvSpPr>
        <p:spPr>
          <a:xfrm flipH="1">
            <a:off x="6879663" y="936457"/>
            <a:ext cx="114292" cy="4632149"/>
          </a:xfrm>
          <a:prstGeom prst="leftBrace">
            <a:avLst/>
          </a:prstGeom>
          <a:ln w="127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E6C67F3-DE74-9846-2B58-D0A918B33275}"/>
              </a:ext>
            </a:extLst>
          </p:cNvPr>
          <p:cNvSpPr txBox="1"/>
          <p:nvPr/>
        </p:nvSpPr>
        <p:spPr>
          <a:xfrm rot="5400000">
            <a:off x="6862990" y="3150948"/>
            <a:ext cx="545193" cy="276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latin typeface="+mn-ea"/>
                <a:cs typeface="Times New Roman" panose="02020603050405020304" pitchFamily="18" charset="0"/>
              </a:rPr>
              <a:t>样本</a:t>
            </a:r>
            <a:r>
              <a:rPr lang="en-US" altLang="zh-CN" sz="1200">
                <a:latin typeface="+mn-ea"/>
                <a:cs typeface="Times New Roman" panose="02020603050405020304" pitchFamily="18" charset="0"/>
              </a:rPr>
              <a:t> </a:t>
            </a:r>
            <a:endParaRPr lang="zh-CN" altLang="en-US" sz="120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8" name="左大括号 57">
            <a:extLst>
              <a:ext uri="{FF2B5EF4-FFF2-40B4-BE49-F238E27FC236}">
                <a16:creationId xmlns:a16="http://schemas.microsoft.com/office/drawing/2014/main" id="{82DF9DAA-E55A-CDE6-7F03-9C6A0FF69973}"/>
              </a:ext>
            </a:extLst>
          </p:cNvPr>
          <p:cNvSpPr/>
          <p:nvPr/>
        </p:nvSpPr>
        <p:spPr>
          <a:xfrm>
            <a:off x="3795797" y="4276746"/>
            <a:ext cx="125973" cy="779454"/>
          </a:xfrm>
          <a:prstGeom prst="leftBrace">
            <a:avLst>
              <a:gd name="adj1" fmla="val 8333"/>
              <a:gd name="adj2" fmla="val 52256"/>
            </a:avLst>
          </a:prstGeom>
          <a:ln w="127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ABAB34F9-1652-ADCB-0EA6-29454C78E039}"/>
              </a:ext>
            </a:extLst>
          </p:cNvPr>
          <p:cNvSpPr/>
          <p:nvPr/>
        </p:nvSpPr>
        <p:spPr>
          <a:xfrm>
            <a:off x="3795797" y="5093077"/>
            <a:ext cx="125973" cy="475529"/>
          </a:xfrm>
          <a:prstGeom prst="leftBrace">
            <a:avLst/>
          </a:prstGeom>
          <a:ln w="127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E058022-8F69-137E-EEFE-7F27C39BF32D}"/>
              </a:ext>
            </a:extLst>
          </p:cNvPr>
          <p:cNvSpPr txBox="1"/>
          <p:nvPr/>
        </p:nvSpPr>
        <p:spPr>
          <a:xfrm rot="16200000">
            <a:off x="3252300" y="4528005"/>
            <a:ext cx="884690" cy="276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i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Look-Back</a:t>
            </a:r>
            <a:endParaRPr lang="zh-CN" altLang="en-US" sz="12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F9B82A5-BF4F-917E-AB4B-291831645AB8}"/>
              </a:ext>
            </a:extLst>
          </p:cNvPr>
          <p:cNvSpPr txBox="1"/>
          <p:nvPr/>
        </p:nvSpPr>
        <p:spPr>
          <a:xfrm rot="16200000">
            <a:off x="3347019" y="5177092"/>
            <a:ext cx="695249" cy="276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i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Horizon </a:t>
            </a:r>
            <a:endParaRPr lang="zh-CN" altLang="en-US" sz="12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左大括号 45">
            <a:extLst>
              <a:ext uri="{FF2B5EF4-FFF2-40B4-BE49-F238E27FC236}">
                <a16:creationId xmlns:a16="http://schemas.microsoft.com/office/drawing/2014/main" id="{B7551BCE-9A18-985F-91ED-703CD0D4621E}"/>
              </a:ext>
            </a:extLst>
          </p:cNvPr>
          <p:cNvSpPr/>
          <p:nvPr/>
        </p:nvSpPr>
        <p:spPr>
          <a:xfrm>
            <a:off x="681315" y="3351088"/>
            <a:ext cx="70734" cy="1044049"/>
          </a:xfrm>
          <a:prstGeom prst="leftBrace">
            <a:avLst/>
          </a:prstGeom>
          <a:ln w="127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3728A99-8E58-18BB-5715-187933B4815C}"/>
              </a:ext>
            </a:extLst>
          </p:cNvPr>
          <p:cNvSpPr txBox="1"/>
          <p:nvPr/>
        </p:nvSpPr>
        <p:spPr>
          <a:xfrm rot="16200000">
            <a:off x="176768" y="3734154"/>
            <a:ext cx="808250" cy="276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latin typeface="+mn-ea"/>
                <a:cs typeface="Times New Roman" panose="02020603050405020304" pitchFamily="18" charset="0"/>
              </a:rPr>
              <a:t>滑动窗口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E4B9614-F643-D543-F07C-DA640190126A}"/>
              </a:ext>
            </a:extLst>
          </p:cNvPr>
          <p:cNvCxnSpPr>
            <a:endCxn id="15" idx="1"/>
          </p:cNvCxnSpPr>
          <p:nvPr/>
        </p:nvCxnSpPr>
        <p:spPr>
          <a:xfrm flipV="1">
            <a:off x="3432441" y="1606962"/>
            <a:ext cx="543015" cy="98323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1E84689-B8D2-C9E2-D772-4979F02227BF}"/>
              </a:ext>
            </a:extLst>
          </p:cNvPr>
          <p:cNvCxnSpPr>
            <a:endCxn id="16" idx="1"/>
          </p:cNvCxnSpPr>
          <p:nvPr/>
        </p:nvCxnSpPr>
        <p:spPr>
          <a:xfrm flipV="1">
            <a:off x="3432441" y="3022966"/>
            <a:ext cx="543015" cy="7675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5AE34A5-49D9-F8AE-BBD1-79A7E92E91AC}"/>
              </a:ext>
            </a:extLst>
          </p:cNvPr>
          <p:cNvCxnSpPr/>
          <p:nvPr/>
        </p:nvCxnSpPr>
        <p:spPr>
          <a:xfrm>
            <a:off x="3432441" y="3880835"/>
            <a:ext cx="541194" cy="12470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93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187</Words>
  <Application>Microsoft Office PowerPoint</Application>
  <PresentationFormat>宽屏</PresentationFormat>
  <Paragraphs>109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zero</dc:creator>
  <cp:lastModifiedBy>zero</cp:lastModifiedBy>
  <cp:revision>2</cp:revision>
  <dcterms:created xsi:type="dcterms:W3CDTF">2024-04-13T10:18:19Z</dcterms:created>
  <dcterms:modified xsi:type="dcterms:W3CDTF">2024-04-13T10:19:39Z</dcterms:modified>
</cp:coreProperties>
</file>