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31DCC-5491-73AD-4745-1FFAB5D5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Casino/Mesa 360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B08F62-0E8F-A9EF-D83C-F955852CB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Restaurante a la orden de la apuesta</a:t>
            </a:r>
          </a:p>
          <a:p>
            <a:r>
              <a:rPr lang="es-CL" dirty="0"/>
              <a:t>Sistema de Gestión Integral</a:t>
            </a:r>
            <a:r>
              <a:rPr lang="es-MX" dirty="0"/>
              <a:t> 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ED466B-BFD6-8040-7633-D1A6C7C5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94" y="800100"/>
            <a:ext cx="4514850" cy="2628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C6BE40-9BED-CF6D-87B3-72DA5C26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89" y="800100"/>
            <a:ext cx="4412829" cy="2932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340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9A9-4E63-A363-5A9D-A2336F7E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/>
              <a:t>Desarrollar un sistema para optimizar operaciones y mejorar la experiencia del cliente en el casino/restaurante Mesa 360.</a:t>
            </a:r>
            <a:endParaRPr lang="es-CL" sz="2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3DB16F-8FF4-38AD-DAA7-2753E167A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57" y="2155956"/>
            <a:ext cx="7028480" cy="42356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800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9B25-0B4E-FCEA-BE36-8D946EAA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dirty="0"/>
              <a:t>Plataforma Web y Móvil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DB3B11-83C1-E41B-04EE-3B4AFB527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645" y="1853248"/>
            <a:ext cx="4195762" cy="41957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2FCA2E1-D40F-D683-FF2B-0A54FEFD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472" y="1047222"/>
            <a:ext cx="55697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Reservas en línea.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Menú digital interactivo.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L" altLang="es-CL" sz="2800" dirty="0">
                <a:latin typeface="Arial" panose="020B0604020202020204" pitchFamily="34" charset="0"/>
              </a:rPr>
              <a:t>P</a:t>
            </a:r>
            <a:r>
              <a:rPr kumimoji="0" lang="es-CL" altLang="es-CL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edidos desde la mesa. </a:t>
            </a:r>
          </a:p>
        </p:txBody>
      </p:sp>
    </p:spTree>
    <p:extLst>
      <p:ext uri="{BB962C8B-B14F-4D97-AF65-F5344CB8AC3E}">
        <p14:creationId xmlns:p14="http://schemas.microsoft.com/office/powerpoint/2010/main" val="182462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F74B8-6C02-9ACB-9F8F-173626D2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33" y="498527"/>
            <a:ext cx="9404723" cy="1400530"/>
          </a:xfrm>
        </p:spPr>
        <p:txBody>
          <a:bodyPr/>
          <a:lstStyle/>
          <a:p>
            <a:r>
              <a:rPr lang="es-MX" dirty="0"/>
              <a:t>Reservas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E86D61-6E9A-DF71-A601-8FE0BAE79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1331119"/>
            <a:ext cx="3927422" cy="293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E592290-4153-701E-B547-A33A1C508275}"/>
              </a:ext>
            </a:extLst>
          </p:cNvPr>
          <p:cNvSpPr txBox="1"/>
          <p:nvPr/>
        </p:nvSpPr>
        <p:spPr>
          <a:xfrm>
            <a:off x="4681183" y="1298893"/>
            <a:ext cx="64553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El sistema de reservas en línea permitirá a los clientes de Mesa 360 realizar reservas para el casino/restaurante de manera rápida y cómoda, tanto desde dispositivos móviles como desde la web.</a:t>
            </a:r>
            <a:endParaRPr lang="es-CL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3A0914-97D3-2019-22EE-CD558D1BA862}"/>
              </a:ext>
            </a:extLst>
          </p:cNvPr>
          <p:cNvSpPr txBox="1"/>
          <p:nvPr/>
        </p:nvSpPr>
        <p:spPr>
          <a:xfrm>
            <a:off x="5636525" y="2968388"/>
            <a:ext cx="5295332" cy="343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AD3A325-F45E-E589-8755-4AF71C0CD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9642"/>
            <a:ext cx="120629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Comodidad y accesibilidad para los clientes, mejorando su experiencia al eliminar la necesidad de contacto directo.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Reducción de errores humanos y mayor precisión en las reservas.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 gestión del flujo de clientes y optimización del espacio disponible. </a:t>
            </a:r>
          </a:p>
        </p:txBody>
      </p:sp>
    </p:spTree>
    <p:extLst>
      <p:ext uri="{BB962C8B-B14F-4D97-AF65-F5344CB8AC3E}">
        <p14:creationId xmlns:p14="http://schemas.microsoft.com/office/powerpoint/2010/main" val="357203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7AA8E-9839-07A8-548B-9B704F2F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6" y="370832"/>
            <a:ext cx="9404723" cy="1400530"/>
          </a:xfrm>
        </p:spPr>
        <p:txBody>
          <a:bodyPr/>
          <a:lstStyle/>
          <a:p>
            <a:r>
              <a:rPr lang="es-MX" dirty="0"/>
              <a:t>Menú Digital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588013A-8E55-58A8-DABC-5F131703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16" y="1327068"/>
            <a:ext cx="3286054" cy="2461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7C3A26-4280-2910-C466-911B34AA45E4}"/>
              </a:ext>
            </a:extLst>
          </p:cNvPr>
          <p:cNvSpPr txBox="1"/>
          <p:nvPr/>
        </p:nvSpPr>
        <p:spPr>
          <a:xfrm>
            <a:off x="3725838" y="1301052"/>
            <a:ext cx="6960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sistema de menú digital interactivo permitirá a los clientes de Mesa 360 acceder al menú de manera rápida, visual y actualizada desde sus dispositivos móviles o pantallas en las mesas.</a:t>
            </a:r>
            <a:endParaRPr lang="es-CL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C4D974-7B59-B199-4164-76DAF620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10" y="3932623"/>
            <a:ext cx="110514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 de la experiencia del cliente: Un menú digital interactivo es más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atractivo y fácil de usar que los menús tradicionales en papel.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Ahorro de tiempo: Los clientes pueden ver y pedir directamente desde sus dispositivos,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reduciendo el tiempo de espera y las interacciones con el personal.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Reducción de errores: El sistema evita malentendidos o errores al tomar los pedidos,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 que los clientes eligen directamente lo que desean.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Actualización eficiente: El restaurante puede actualizar rápidamente el menú,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agregar nuevos productos o eliminar aquellos agotados, sin tener que imprimir nuevos menús.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6E34EAF-78B2-ABAF-CF4E-5770C864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226" y="2482463"/>
            <a:ext cx="2804216" cy="18703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309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FB81-1759-0110-577F-223AE996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Programa de Fidelización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AC81E1-0535-CA64-2E2E-72E5A0F3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64" y="3068950"/>
            <a:ext cx="6832863" cy="34247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8E5D65-72B8-947E-FF87-B8DA01762BAA}"/>
              </a:ext>
            </a:extLst>
          </p:cNvPr>
          <p:cNvSpPr txBox="1"/>
          <p:nvPr/>
        </p:nvSpPr>
        <p:spPr>
          <a:xfrm>
            <a:off x="318564" y="1152983"/>
            <a:ext cx="5449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programa de fidelización tiene como finalidad recompensar a los clientes frecuentes de Mesa 360, incentivando su retorno y aumentando la lealtad hacia el restaurante/casino a través de beneficios exclusivos.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3B860F-A618-8844-F1D5-57FA23A36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616" y="1152983"/>
            <a:ext cx="3667125" cy="190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8754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BC05B-94D1-CB4F-F03B-A4D38EA8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Características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D0886-4F43-C193-E40B-875CB1C6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/>
              <a:t>Sistema de Puntos</a:t>
            </a:r>
            <a:r>
              <a:rPr lang="es-MX" dirty="0"/>
              <a:t>: Los clientes acumulan puntos por cada visita o compra realizada, los cuales pueden canjear por descuentos, productos gratuitos o promociones especiales.</a:t>
            </a:r>
          </a:p>
          <a:p>
            <a:r>
              <a:rPr lang="es-MX" b="1" dirty="0"/>
              <a:t>Beneficios exclusivos</a:t>
            </a:r>
            <a:r>
              <a:rPr lang="es-MX" dirty="0"/>
              <a:t>: Los miembros del programa recibirán acceso a promociones exclusivas, como descuentos especiales, menús VIP, o acceso anticipado a eventos y reservas.</a:t>
            </a:r>
          </a:p>
          <a:p>
            <a:r>
              <a:rPr lang="es-MX" b="1" dirty="0"/>
              <a:t>Niveles de fidelidad</a:t>
            </a:r>
            <a:r>
              <a:rPr lang="es-MX" dirty="0"/>
              <a:t>: El programa puede incluir diferentes niveles de membresía (por ejemplo, plata, oro, platino), con mayores beneficios según el gasto o la frecuencia de visitas.</a:t>
            </a:r>
          </a:p>
          <a:p>
            <a:r>
              <a:rPr lang="es-MX" b="1" dirty="0"/>
              <a:t>Personalización de recompensas</a:t>
            </a:r>
            <a:r>
              <a:rPr lang="es-MX" dirty="0"/>
              <a:t>: El sistema permitirá ofrecer recompensas personalizadas según las preferencias y el comportamiento de compra de cada cliente, mejorando su experiencia.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5090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5C771-6979-6DEC-617D-72DBF71E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Innovación y Competitividad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8EE84-DC3E-C032-4E4B-3EBEACEF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la integración de estas tecnologías, Mesa 360 no solo optimiza sus operaciones, sino que se posiciona como un líder en el mercado competitivo de los restaurantes y casinos, ofreciendo un servicio de vanguardia y un enfoque centrado en el cliente.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D578CE-5CEB-AD96-505D-77C95986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16" y="3072055"/>
            <a:ext cx="5322501" cy="37859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95996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474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Casino/Mesa 360</vt:lpstr>
      <vt:lpstr>Desarrollar un sistema para optimizar operaciones y mejorar la experiencia del cliente en el casino/restaurante Mesa 360.</vt:lpstr>
      <vt:lpstr>Plataforma Web y Móvil</vt:lpstr>
      <vt:lpstr>Reservas</vt:lpstr>
      <vt:lpstr>Menú Digital</vt:lpstr>
      <vt:lpstr>Programa de Fidelización</vt:lpstr>
      <vt:lpstr>Características principales</vt:lpstr>
      <vt:lpstr>Innovación y Competitividad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Nivel 2</dc:creator>
  <cp:lastModifiedBy>Jorge Nivel 2</cp:lastModifiedBy>
  <cp:revision>1</cp:revision>
  <dcterms:created xsi:type="dcterms:W3CDTF">2024-11-16T02:44:04Z</dcterms:created>
  <dcterms:modified xsi:type="dcterms:W3CDTF">2024-11-16T03:54:22Z</dcterms:modified>
</cp:coreProperties>
</file>