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31DCC-5491-73AD-4745-1FFAB5D5B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Casino/Mesa 360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B08F62-0E8F-A9EF-D83C-F955852CB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Restaurante a la orden de la apuesta</a:t>
            </a:r>
          </a:p>
          <a:p>
            <a:r>
              <a:rPr lang="es-CL" dirty="0"/>
              <a:t>Sistema de Gestión Integral</a:t>
            </a:r>
            <a:r>
              <a:rPr lang="es-MX" dirty="0"/>
              <a:t> 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ED466B-BFD6-8040-7633-D1A6C7C5D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94" y="800100"/>
            <a:ext cx="4514850" cy="26289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5C6BE40-9BED-CF6D-87B3-72DA5C26D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189" y="800100"/>
            <a:ext cx="4412829" cy="29326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6340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DF3D3-9F48-A724-AC2F-49A0F72D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27" y="0"/>
            <a:ext cx="9404723" cy="1400530"/>
          </a:xfrm>
        </p:spPr>
        <p:txBody>
          <a:bodyPr/>
          <a:lstStyle/>
          <a:p>
            <a:r>
              <a:rPr lang="es-MX" dirty="0"/>
              <a:t>Diagrama Caso de Uso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66FD443-F1BF-A176-90E4-5AEE3214B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327" y="798142"/>
            <a:ext cx="8280409" cy="58560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287154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5C771-6979-6DEC-617D-72DBF71E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Innovación y Competitividad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48EE84-DC3E-C032-4E4B-3EBEACEF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 la integración de estas tecnologías, Mesa 360 no solo optimiza sus operaciones, sino que se posiciona como un líder en el mercado competitivo de los restaurantes y casinos, ofreciendo un servicio de vanguardia y un enfoque centrado en el cliente.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D578CE-5CEB-AD96-505D-77C95986D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416" y="3072055"/>
            <a:ext cx="5322501" cy="37859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9599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889A9-4E63-A363-5A9D-A2336F7E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800" dirty="0"/>
              <a:t>Desarrollar un sistema para optimizar operaciones y mejorar la experiencia del cliente en el casino/restaurante Mesa 360.</a:t>
            </a:r>
            <a:endParaRPr lang="es-CL" sz="28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E3DB16F-8FF4-38AD-DAA7-2753E167A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857" y="2155956"/>
            <a:ext cx="7028480" cy="423564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5800903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69B25-0B4E-FCEA-BE36-8D946EAA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4400" dirty="0"/>
              <a:t>Plataforma Web y Móvil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2DB3B11-83C1-E41B-04EE-3B4AFB527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645" y="1853248"/>
            <a:ext cx="4195762" cy="41957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72FCA2E1-D40F-D683-FF2B-0A54FEFD9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472" y="1047222"/>
            <a:ext cx="556973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Reservas en línea.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Menú digital interactivo.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L" altLang="es-CL" sz="2800" dirty="0">
                <a:latin typeface="Arial" panose="020B0604020202020204" pitchFamily="34" charset="0"/>
              </a:rPr>
              <a:t>P</a:t>
            </a:r>
            <a:r>
              <a:rPr kumimoji="0" lang="es-CL" altLang="es-CL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edidos desde la mesa. </a:t>
            </a:r>
          </a:p>
        </p:txBody>
      </p:sp>
    </p:spTree>
    <p:extLst>
      <p:ext uri="{BB962C8B-B14F-4D97-AF65-F5344CB8AC3E}">
        <p14:creationId xmlns:p14="http://schemas.microsoft.com/office/powerpoint/2010/main" val="182462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F74B8-6C02-9ACB-9F8F-173626D2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33" y="498527"/>
            <a:ext cx="9404723" cy="1400530"/>
          </a:xfrm>
        </p:spPr>
        <p:txBody>
          <a:bodyPr/>
          <a:lstStyle/>
          <a:p>
            <a:r>
              <a:rPr lang="es-MX" dirty="0"/>
              <a:t>Reservas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2E86D61-6E9A-DF71-A601-8FE0BAE79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2" y="1331119"/>
            <a:ext cx="3927422" cy="293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E592290-4153-701E-B547-A33A1C508275}"/>
              </a:ext>
            </a:extLst>
          </p:cNvPr>
          <p:cNvSpPr txBox="1"/>
          <p:nvPr/>
        </p:nvSpPr>
        <p:spPr>
          <a:xfrm>
            <a:off x="4681183" y="1298893"/>
            <a:ext cx="64553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El sistema de reservas en línea permitirá a los clientes de Mesa 360 realizar reservas para el casino/restaurante de manera rápida y cómoda, tanto desde dispositivos móviles como desde la web.</a:t>
            </a:r>
            <a:endParaRPr lang="es-CL" sz="20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C3A0914-97D3-2019-22EE-CD558D1BA862}"/>
              </a:ext>
            </a:extLst>
          </p:cNvPr>
          <p:cNvSpPr txBox="1"/>
          <p:nvPr/>
        </p:nvSpPr>
        <p:spPr>
          <a:xfrm>
            <a:off x="5636525" y="2968388"/>
            <a:ext cx="5295332" cy="3436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AD3A325-F45E-E589-8755-4AF71C0CD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69642"/>
            <a:ext cx="1206291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Comodidad y accesibilidad para los clientes, mejorando su experiencia al eliminar la necesidad de contacto directo.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Reducción de errores humanos y mayor precisión en las reservas.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Mejor gestión del flujo de clientes y optimización del espacio disponible. </a:t>
            </a:r>
          </a:p>
        </p:txBody>
      </p:sp>
    </p:spTree>
    <p:extLst>
      <p:ext uri="{BB962C8B-B14F-4D97-AF65-F5344CB8AC3E}">
        <p14:creationId xmlns:p14="http://schemas.microsoft.com/office/powerpoint/2010/main" val="3572039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7AA8E-9839-07A8-548B-9B704F2F5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16" y="370832"/>
            <a:ext cx="9404723" cy="1400530"/>
          </a:xfrm>
        </p:spPr>
        <p:txBody>
          <a:bodyPr/>
          <a:lstStyle/>
          <a:p>
            <a:r>
              <a:rPr lang="es-MX" dirty="0"/>
              <a:t>Menú Digital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588013A-8E55-58A8-DABC-5F1317030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716" y="1327068"/>
            <a:ext cx="3286054" cy="24610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17C3A26-4280-2910-C466-911B34AA45E4}"/>
              </a:ext>
            </a:extLst>
          </p:cNvPr>
          <p:cNvSpPr txBox="1"/>
          <p:nvPr/>
        </p:nvSpPr>
        <p:spPr>
          <a:xfrm>
            <a:off x="3725838" y="1301052"/>
            <a:ext cx="6960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sistema de menú digital interactivo permitirá a los clientes de Mesa 360 acceder al menú de manera rápida, visual y actualizada desde sus dispositivos móviles o pantallas en las mesas.</a:t>
            </a:r>
            <a:endParaRPr lang="es-CL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8C4D974-7B59-B199-4164-76DAF6206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10" y="3932623"/>
            <a:ext cx="1105142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Mejora de la experiencia del cliente: Un menú digital interactivo es más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L" altLang="es-CL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atractivo y fácil de usar que los menús tradicionales en papel.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Ahorro de tiempo: Los clientes pueden ver y pedir directamente desde sus dispositivos,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L" altLang="es-CL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reduciendo el tiempo de espera y las interacciones con el personal.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Reducción de errores: El sistema evita malentendidos o errores al tomar los pedidos,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L" altLang="es-CL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 que los clientes eligen directamente lo que desean.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Actualización eficiente: El restaurante puede actualizar rápidamente el menú,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L" altLang="es-CL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agregar nuevos productos o eliminar aquellos agotados, sin tener que imprimir nuevos menús.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6E34EAF-78B2-ABAF-CF4E-5770C8647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226" y="2482463"/>
            <a:ext cx="2804216" cy="18703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3309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3FB81-1759-0110-577F-223AE996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Programa de Fidelización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5AC81E1-0535-CA64-2E2E-72E5A0F34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564" y="3068950"/>
            <a:ext cx="6832863" cy="342479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F8E5D65-72B8-947E-FF87-B8DA01762BAA}"/>
              </a:ext>
            </a:extLst>
          </p:cNvPr>
          <p:cNvSpPr txBox="1"/>
          <p:nvPr/>
        </p:nvSpPr>
        <p:spPr>
          <a:xfrm>
            <a:off x="318564" y="1152983"/>
            <a:ext cx="54498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programa de fidelización tiene como finalidad recompensar a los clientes frecuentes de Mesa 360, incentivando su retorno y aumentando la lealtad hacia el restaurante/casino a través de beneficios exclusivos.</a:t>
            </a:r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C3B860F-A618-8844-F1D5-57FA23A36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616" y="1152983"/>
            <a:ext cx="3667125" cy="1905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8754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BC05B-94D1-CB4F-F03B-A4D38EA8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Características principales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3D0886-4F43-C193-E40B-875CB1C61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b="1" dirty="0"/>
              <a:t>Sistema de Puntos</a:t>
            </a:r>
            <a:r>
              <a:rPr lang="es-MX" dirty="0"/>
              <a:t>: Los clientes acumulan puntos por cada visita o compra realizada, los cuales pueden canjear por descuentos, productos gratuitos o promociones especiales.</a:t>
            </a:r>
          </a:p>
          <a:p>
            <a:r>
              <a:rPr lang="es-MX" b="1" dirty="0"/>
              <a:t>Beneficios exclusivos</a:t>
            </a:r>
            <a:r>
              <a:rPr lang="es-MX" dirty="0"/>
              <a:t>: Los miembros del programa recibirán acceso a promociones exclusivas, como descuentos especiales, menús VIP, o acceso anticipado a eventos y reservas.</a:t>
            </a:r>
          </a:p>
          <a:p>
            <a:r>
              <a:rPr lang="es-MX" b="1" dirty="0"/>
              <a:t>Niveles de fidelidad</a:t>
            </a:r>
            <a:r>
              <a:rPr lang="es-MX" dirty="0"/>
              <a:t>: El programa puede incluir diferentes niveles de membresía (por ejemplo, plata, oro, platino), con mayores beneficios según el gasto o la frecuencia de visitas.</a:t>
            </a:r>
          </a:p>
          <a:p>
            <a:r>
              <a:rPr lang="es-MX" b="1" dirty="0"/>
              <a:t>Personalización de recompensas</a:t>
            </a:r>
            <a:r>
              <a:rPr lang="es-MX" dirty="0"/>
              <a:t>: El sistema permitirá ofrecer recompensas personalizadas según las preferencias y el comportamiento de compra de cada cliente, mejorando su experiencia.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509057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F04C4-9588-55B6-DEFF-201C18BDB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89" y="97876"/>
            <a:ext cx="9404723" cy="1400530"/>
          </a:xfrm>
        </p:spPr>
        <p:txBody>
          <a:bodyPr/>
          <a:lstStyle/>
          <a:p>
            <a:r>
              <a:rPr lang="es-MX" dirty="0"/>
              <a:t>Diagrama de Clases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6FBFD20-5DC1-E83D-5E99-F2907B9B7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888" y="997185"/>
            <a:ext cx="10010228" cy="56675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59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E9FB1-D2C5-D9AF-CDF7-19256E696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54" y="13648"/>
            <a:ext cx="9404723" cy="1400530"/>
          </a:xfrm>
        </p:spPr>
        <p:txBody>
          <a:bodyPr/>
          <a:lstStyle/>
          <a:p>
            <a:r>
              <a:rPr lang="es-MX" dirty="0"/>
              <a:t>Diagrama de Secuencia</a:t>
            </a:r>
            <a:endParaRPr lang="es-CL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B81A8B86-DDAA-0EE9-5387-07C0B43E3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65910" y="877686"/>
            <a:ext cx="9313167" cy="58643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685518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</TotalTime>
  <Words>484</Words>
  <Application>Microsoft Office PowerPoint</Application>
  <PresentationFormat>Panorámica</PresentationFormat>
  <Paragraphs>36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Casino/Mesa 360</vt:lpstr>
      <vt:lpstr>Desarrollar un sistema para optimizar operaciones y mejorar la experiencia del cliente en el casino/restaurante Mesa 360.</vt:lpstr>
      <vt:lpstr>Plataforma Web y Móvil</vt:lpstr>
      <vt:lpstr>Reservas</vt:lpstr>
      <vt:lpstr>Menú Digital</vt:lpstr>
      <vt:lpstr>Programa de Fidelización</vt:lpstr>
      <vt:lpstr>Características principales</vt:lpstr>
      <vt:lpstr>Diagrama de Clases</vt:lpstr>
      <vt:lpstr>Diagrama de Secuencia</vt:lpstr>
      <vt:lpstr>Diagrama Caso de Uso</vt:lpstr>
      <vt:lpstr>Innovación y Competitividad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Jorge Nivel 2</dc:creator>
  <cp:lastModifiedBy>Jorge Nivel 2</cp:lastModifiedBy>
  <cp:revision>3</cp:revision>
  <dcterms:created xsi:type="dcterms:W3CDTF">2024-11-16T02:44:04Z</dcterms:created>
  <dcterms:modified xsi:type="dcterms:W3CDTF">2024-11-16T15:20:42Z</dcterms:modified>
</cp:coreProperties>
</file>