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0" r:id="rId5"/>
    <p:sldId id="259" r:id="rId6"/>
    <p:sldId id="258" r:id="rId7"/>
    <p:sldId id="261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07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79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27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25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28962" y="365125"/>
            <a:ext cx="822483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1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3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1350" y="365125"/>
            <a:ext cx="817245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43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9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5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21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81BC-6C23-4FB9-8831-31E8B577E106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6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工數</a:t>
            </a:r>
            <a:r>
              <a:rPr lang="en-US" altLang="zh-TW" dirty="0"/>
              <a:t>Project1</a:t>
            </a:r>
            <a:r>
              <a:rPr lang="zh-TW" altLang="en-US" dirty="0"/>
              <a:t>計分說明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08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Solve </a:t>
            </a:r>
            <a:r>
              <a:rPr lang="en-US" altLang="zh-TW" dirty="0"/>
              <a:t>Linear </a:t>
            </a:r>
            <a:r>
              <a:rPr lang="en-US" altLang="zh-TW" dirty="0" smtClean="0"/>
              <a:t>System(10%)</a:t>
            </a:r>
            <a:endParaRPr lang="en-US" altLang="zh-TW" dirty="0"/>
          </a:p>
          <a:p>
            <a:r>
              <a:rPr lang="en-US" altLang="zh-TW" dirty="0" smtClean="0"/>
              <a:t>Determinants </a:t>
            </a:r>
            <a:r>
              <a:rPr lang="en-US" altLang="zh-TW" dirty="0"/>
              <a:t>of </a:t>
            </a:r>
            <a:r>
              <a:rPr lang="en-US" altLang="zh-TW" dirty="0" smtClean="0"/>
              <a:t>Matrix(3%)</a:t>
            </a:r>
            <a:endParaRPr lang="en-US" altLang="zh-TW" dirty="0"/>
          </a:p>
          <a:p>
            <a:r>
              <a:rPr lang="en-US" altLang="zh-TW" dirty="0" smtClean="0"/>
              <a:t>Inverse </a:t>
            </a:r>
            <a:r>
              <a:rPr lang="en-US" altLang="zh-TW" dirty="0"/>
              <a:t>Matrix(6%)</a:t>
            </a:r>
          </a:p>
          <a:p>
            <a:r>
              <a:rPr lang="en-US" altLang="zh-TW" dirty="0" smtClean="0"/>
              <a:t>Adjoint of Matrix(4%)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54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TW" dirty="0" smtClean="0"/>
              <a:t>Eigen </a:t>
            </a:r>
            <a:r>
              <a:rPr lang="nl-NL" altLang="zh-TW" dirty="0"/>
              <a:t>Vector and Eigen Value(10</a:t>
            </a:r>
            <a:r>
              <a:rPr lang="nl-NL" altLang="zh-TW" dirty="0" smtClean="0"/>
              <a:t>%)(all eigen vector and eigen value)</a:t>
            </a:r>
            <a:endParaRPr lang="nl-NL" altLang="zh-TW" dirty="0"/>
          </a:p>
          <a:p>
            <a:r>
              <a:rPr lang="en-US" altLang="zh-TW" dirty="0" smtClean="0"/>
              <a:t>Power </a:t>
            </a:r>
            <a:r>
              <a:rPr lang="en-US" altLang="zh-TW" dirty="0"/>
              <a:t>Method of </a:t>
            </a:r>
            <a:r>
              <a:rPr lang="en-US" altLang="zh-TW" dirty="0" smtClean="0"/>
              <a:t> Dominate Eigen value and vector(10%)</a:t>
            </a:r>
            <a:endParaRPr lang="en-US" altLang="zh-TW" dirty="0"/>
          </a:p>
          <a:p>
            <a:r>
              <a:rPr lang="en-US" altLang="zh-TW" dirty="0" smtClean="0"/>
              <a:t>Method </a:t>
            </a:r>
            <a:r>
              <a:rPr lang="en-US" altLang="zh-TW" dirty="0"/>
              <a:t>of Least Square(6</a:t>
            </a:r>
            <a:r>
              <a:rPr lang="en-US" altLang="zh-TW" dirty="0" smtClean="0"/>
              <a:t>%)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8896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/>
              <a:t>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每</a:t>
            </a:r>
            <a:r>
              <a:rPr lang="zh-TW" altLang="en-US" dirty="0"/>
              <a:t>項評分時，分數依照下面標示的給分，每題只有全對或全錯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可以</a:t>
            </a:r>
            <a:r>
              <a:rPr lang="zh-TW" altLang="en-US" dirty="0"/>
              <a:t>支援多向量或多矩陣運算</a:t>
            </a:r>
            <a:r>
              <a:rPr lang="en-US" altLang="zh-TW" dirty="0" err="1"/>
              <a:t>EX:dot</a:t>
            </a:r>
            <a:r>
              <a:rPr lang="en-US" altLang="zh-TW" dirty="0"/>
              <a:t>((V1+V2+V3)*V4,V5)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向量</a:t>
            </a:r>
            <a:r>
              <a:rPr lang="zh-TW" altLang="en-US" dirty="0"/>
              <a:t>與矩陣運算請採用雙精度浮點數</a:t>
            </a:r>
            <a:r>
              <a:rPr lang="en-US" altLang="zh-TW" dirty="0"/>
              <a:t>(double)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請</a:t>
            </a:r>
            <a:r>
              <a:rPr lang="zh-TW" altLang="en-US" dirty="0"/>
              <a:t>自行判斷向量與矩陣運算可行性</a:t>
            </a:r>
            <a:r>
              <a:rPr lang="en-US" altLang="zh-TW" dirty="0"/>
              <a:t>(</a:t>
            </a:r>
            <a:r>
              <a:rPr lang="zh-TW" altLang="en-US" dirty="0"/>
              <a:t>如維度不符合的矩陣無法相乘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分數</a:t>
            </a:r>
            <a:r>
              <a:rPr lang="zh-TW" altLang="en-US" dirty="0"/>
              <a:t>超過</a:t>
            </a:r>
            <a:r>
              <a:rPr lang="en-US" altLang="zh-TW" dirty="0"/>
              <a:t>100</a:t>
            </a:r>
            <a:r>
              <a:rPr lang="zh-TW" altLang="en-US" dirty="0"/>
              <a:t>分則以</a:t>
            </a:r>
            <a:r>
              <a:rPr lang="en-US" altLang="zh-TW" dirty="0"/>
              <a:t>100</a:t>
            </a:r>
            <a:r>
              <a:rPr lang="zh-TW" altLang="en-US" dirty="0"/>
              <a:t>分計算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來</a:t>
            </a:r>
            <a:r>
              <a:rPr lang="en-US" altLang="zh-TW" dirty="0"/>
              <a:t>Demo</a:t>
            </a:r>
            <a:r>
              <a:rPr lang="zh-TW" altLang="en-US" dirty="0"/>
              <a:t>前，請先熟悉好操作，並確認已完成幾項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確認</a:t>
            </a:r>
            <a:r>
              <a:rPr lang="zh-TW" altLang="en-US" dirty="0"/>
              <a:t>可在別台電腦上執行程式</a:t>
            </a:r>
            <a:r>
              <a:rPr lang="en-US" altLang="zh-TW" dirty="0"/>
              <a:t>(EX</a:t>
            </a:r>
            <a:r>
              <a:rPr lang="zh-TW" altLang="en-US" dirty="0"/>
              <a:t>：*</a:t>
            </a:r>
            <a:r>
              <a:rPr lang="en-US" altLang="zh-TW" dirty="0"/>
              <a:t>.</a:t>
            </a:r>
            <a:r>
              <a:rPr lang="en-US" altLang="zh-TW" dirty="0" err="1"/>
              <a:t>dll</a:t>
            </a:r>
            <a:r>
              <a:rPr lang="zh-TW" altLang="en-US" dirty="0"/>
              <a:t>之類的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Friendly Interface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嚴禁</a:t>
            </a:r>
            <a:r>
              <a:rPr lang="zh-TW" altLang="en-US" dirty="0"/>
              <a:t>抄襲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67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繳交期限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請在</a:t>
            </a:r>
            <a:r>
              <a:rPr lang="en-US" altLang="zh-TW" smtClean="0"/>
              <a:t>4/12(</a:t>
            </a:r>
            <a:r>
              <a:rPr lang="zh-TW" altLang="en-US" dirty="0" smtClean="0"/>
              <a:t>五</a:t>
            </a:r>
            <a:r>
              <a:rPr lang="en-US" altLang="zh-TW" dirty="0" smtClean="0"/>
              <a:t>)11:59</a:t>
            </a:r>
            <a:r>
              <a:rPr lang="zh-TW" altLang="en-US" dirty="0" smtClean="0"/>
              <a:t>之前上傳到</a:t>
            </a:r>
            <a:r>
              <a:rPr lang="en-US" altLang="zh-TW" dirty="0" smtClean="0"/>
              <a:t>EM106_Upload/Project1</a:t>
            </a:r>
          </a:p>
          <a:p>
            <a:r>
              <a:rPr lang="zh-TW" altLang="en-US" dirty="0" smtClean="0"/>
              <a:t>上傳檔案名稱：</a:t>
            </a:r>
            <a:r>
              <a:rPr lang="en-US" altLang="zh-TW" dirty="0" smtClean="0">
                <a:solidFill>
                  <a:srgbClr val="FF0000"/>
                </a:solidFill>
              </a:rPr>
              <a:t>P1_G</a:t>
            </a:r>
            <a:r>
              <a:rPr lang="zh-TW" altLang="en-US" dirty="0" smtClean="0">
                <a:solidFill>
                  <a:srgbClr val="FF0000"/>
                </a:solidFill>
              </a:rPr>
              <a:t>組別</a:t>
            </a:r>
            <a:r>
              <a:rPr lang="en-US" altLang="zh-TW" dirty="0" smtClean="0">
                <a:solidFill>
                  <a:srgbClr val="FF0000"/>
                </a:solidFill>
              </a:rPr>
              <a:t>_V</a:t>
            </a:r>
            <a:r>
              <a:rPr lang="zh-TW" altLang="en-US" dirty="0" smtClean="0">
                <a:solidFill>
                  <a:srgbClr val="FF0000"/>
                </a:solidFill>
              </a:rPr>
              <a:t>版本</a:t>
            </a:r>
            <a:r>
              <a:rPr lang="en-US" altLang="zh-TW" dirty="0" smtClean="0">
                <a:solidFill>
                  <a:srgbClr val="FF0000"/>
                </a:solidFill>
              </a:rPr>
              <a:t>.zip</a:t>
            </a:r>
          </a:p>
          <a:p>
            <a:pPr lvl="1"/>
            <a:r>
              <a:rPr lang="en-US" altLang="zh-TW" dirty="0" smtClean="0"/>
              <a:t>(EX</a:t>
            </a:r>
            <a:r>
              <a:rPr lang="zh-TW" altLang="en-US" dirty="0" smtClean="0"/>
              <a:t>：</a:t>
            </a:r>
            <a:r>
              <a:rPr lang="en-US" altLang="zh-TW" dirty="0" smtClean="0"/>
              <a:t>P1_G01_V1.zip)</a:t>
            </a:r>
          </a:p>
          <a:p>
            <a:r>
              <a:rPr lang="zh-TW" altLang="en-US" dirty="0" smtClean="0"/>
              <a:t>上傳檔案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專案</a:t>
            </a:r>
            <a:endParaRPr lang="en-US" altLang="zh-TW" dirty="0" smtClean="0"/>
          </a:p>
          <a:p>
            <a:pPr lvl="1"/>
            <a:r>
              <a:rPr lang="zh-TW" altLang="en-US" dirty="0"/>
              <a:t>執</a:t>
            </a:r>
            <a:r>
              <a:rPr lang="zh-TW" altLang="en-US" dirty="0" smtClean="0"/>
              <a:t>行檔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請將以上檔案壓縮一起上</a:t>
            </a:r>
            <a:r>
              <a:rPr lang="zh-TW" altLang="en-US" dirty="0"/>
              <a:t>傳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9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Vector Operation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Project1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2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Dot </a:t>
            </a:r>
            <a:r>
              <a:rPr lang="en-US" altLang="zh-TW" dirty="0"/>
              <a:t>of Vector(1%)</a:t>
            </a:r>
          </a:p>
          <a:p>
            <a:r>
              <a:rPr lang="en-US" altLang="zh-TW" dirty="0" smtClean="0"/>
              <a:t>Vector </a:t>
            </a:r>
            <a:r>
              <a:rPr lang="en-US" altLang="zh-TW" dirty="0"/>
              <a:t>addition(1%)</a:t>
            </a:r>
          </a:p>
          <a:p>
            <a:r>
              <a:rPr lang="en-US" altLang="zh-TW" dirty="0" smtClean="0"/>
              <a:t>Scalar </a:t>
            </a:r>
            <a:r>
              <a:rPr lang="en-US" altLang="zh-TW" dirty="0"/>
              <a:t>Multiplication with vector (1</a:t>
            </a:r>
            <a:r>
              <a:rPr lang="en-US" altLang="zh-TW" dirty="0" smtClean="0"/>
              <a:t>%)</a:t>
            </a:r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只有一個元素時，就是</a:t>
            </a:r>
            <a:r>
              <a:rPr lang="en-US" altLang="zh-TW" dirty="0"/>
              <a:t>Scalar</a:t>
            </a:r>
            <a:endParaRPr lang="en-US" altLang="zh-TW" dirty="0" smtClean="0"/>
          </a:p>
          <a:p>
            <a:r>
              <a:rPr lang="en-US" altLang="zh-TW" dirty="0" smtClean="0"/>
              <a:t>Norm </a:t>
            </a:r>
            <a:r>
              <a:rPr lang="en-US" altLang="zh-TW" dirty="0"/>
              <a:t>of Vector (2%)</a:t>
            </a:r>
          </a:p>
          <a:p>
            <a:r>
              <a:rPr lang="en-US" altLang="zh-TW" dirty="0" smtClean="0"/>
              <a:t>Vector </a:t>
            </a:r>
            <a:r>
              <a:rPr lang="en-US" altLang="zh-TW" dirty="0"/>
              <a:t>normalization (2%)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77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Cross </a:t>
            </a:r>
            <a:r>
              <a:rPr lang="en-US" altLang="zh-TW" dirty="0"/>
              <a:t>product (2%)</a:t>
            </a:r>
          </a:p>
          <a:p>
            <a:r>
              <a:rPr lang="en-US" altLang="zh-TW" dirty="0" smtClean="0"/>
              <a:t>Component </a:t>
            </a:r>
            <a:r>
              <a:rPr lang="en-US" altLang="zh-TW" dirty="0"/>
              <a:t>of a on b (2%)</a:t>
            </a:r>
          </a:p>
          <a:p>
            <a:r>
              <a:rPr lang="en-US" altLang="zh-TW" dirty="0" smtClean="0"/>
              <a:t>Projection </a:t>
            </a:r>
            <a:r>
              <a:rPr lang="en-US" altLang="zh-TW" dirty="0"/>
              <a:t>of a on b (2%)</a:t>
            </a:r>
          </a:p>
          <a:p>
            <a:r>
              <a:rPr lang="en-US" altLang="zh-TW" dirty="0" smtClean="0"/>
              <a:t>Triangle </a:t>
            </a:r>
            <a:r>
              <a:rPr lang="en-US" altLang="zh-TW" dirty="0"/>
              <a:t>area (2%)</a:t>
            </a:r>
          </a:p>
          <a:p>
            <a:r>
              <a:rPr lang="en-US" altLang="zh-TW" dirty="0" smtClean="0"/>
              <a:t>Parallel </a:t>
            </a:r>
            <a:r>
              <a:rPr lang="en-US" altLang="zh-TW" dirty="0"/>
              <a:t>judgement(2%)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388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Orthogonal judgement(3%)</a:t>
            </a:r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angle between two </a:t>
            </a:r>
            <a:r>
              <a:rPr lang="en-US" altLang="zh-TW" dirty="0" smtClean="0"/>
              <a:t>vectors(degree) (5%)</a:t>
            </a:r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plane normal that is produced by two vectors (5%)</a:t>
            </a:r>
          </a:p>
          <a:p>
            <a:r>
              <a:rPr lang="en-US" altLang="zh-TW" dirty="0" smtClean="0"/>
              <a:t>Linear </a:t>
            </a:r>
            <a:r>
              <a:rPr lang="en-US" altLang="zh-TW" dirty="0"/>
              <a:t>independent judgement(10%)</a:t>
            </a:r>
          </a:p>
          <a:p>
            <a:r>
              <a:rPr lang="en-US" altLang="zh-TW" dirty="0" smtClean="0"/>
              <a:t>Use Gram-schmidt to find </a:t>
            </a:r>
            <a:r>
              <a:rPr lang="en-US" altLang="zh-TW" dirty="0"/>
              <a:t>orthonormal </a:t>
            </a:r>
            <a:r>
              <a:rPr lang="en-US" altLang="zh-TW" dirty="0" smtClean="0"/>
              <a:t>basis(5%)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29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Matrix Operation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Project1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035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Matrix </a:t>
            </a:r>
            <a:r>
              <a:rPr lang="en-US" altLang="zh-TW" dirty="0"/>
              <a:t>addition &amp; subtraction(2%)</a:t>
            </a:r>
          </a:p>
          <a:p>
            <a:r>
              <a:rPr lang="en-US" altLang="zh-TW" dirty="0" smtClean="0"/>
              <a:t>Matrix </a:t>
            </a:r>
            <a:r>
              <a:rPr lang="en-US" altLang="zh-TW" dirty="0"/>
              <a:t>Multiplication(2%)</a:t>
            </a:r>
          </a:p>
          <a:p>
            <a:endParaRPr lang="zh-TW" altLang="en-US" dirty="0"/>
          </a:p>
          <a:p>
            <a:r>
              <a:rPr lang="en-US" altLang="zh-TW" dirty="0" smtClean="0"/>
              <a:t>Rank </a:t>
            </a:r>
            <a:r>
              <a:rPr lang="en-US" altLang="zh-TW" dirty="0"/>
              <a:t>of Matrix(5%)</a:t>
            </a:r>
          </a:p>
          <a:p>
            <a:r>
              <a:rPr lang="en-US" altLang="zh-TW" dirty="0" smtClean="0"/>
              <a:t>Matrix </a:t>
            </a:r>
            <a:r>
              <a:rPr lang="en-US" altLang="zh-TW" dirty="0"/>
              <a:t>Transpose(2%)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90409"/>
      </p:ext>
    </p:extLst>
  </p:cSld>
  <p:clrMapOvr>
    <a:masterClrMapping/>
  </p:clrMapOvr>
</p:sld>
</file>

<file path=ppt/theme/theme1.xml><?xml version="1.0" encoding="utf-8"?>
<a:theme xmlns:a="http://schemas.openxmlformats.org/drawingml/2006/main" name="CG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2" id="{9C0F589A-559A-490C-85A9-CF94CC95DA93}" vid="{3E4F9FE1-C1C0-4E14-A20C-09B1C9FB62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CG2</Template>
  <TotalTime>161</TotalTime>
  <Words>337</Words>
  <Application>Microsoft Office PowerPoint</Application>
  <PresentationFormat>寬螢幕</PresentationFormat>
  <Paragraphs>58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Times New Roman</vt:lpstr>
      <vt:lpstr>CG2</vt:lpstr>
      <vt:lpstr>工數Project1計分說明</vt:lpstr>
      <vt:lpstr> Rules</vt:lpstr>
      <vt:lpstr>繳交期限</vt:lpstr>
      <vt:lpstr>Vector Operation</vt:lpstr>
      <vt:lpstr>Vector Operation</vt:lpstr>
      <vt:lpstr>Vector Operation</vt:lpstr>
      <vt:lpstr>Vector Operation</vt:lpstr>
      <vt:lpstr>Matrix Operation</vt:lpstr>
      <vt:lpstr>Matrix Operation</vt:lpstr>
      <vt:lpstr>Matrix Operation</vt:lpstr>
      <vt:lpstr>Matrix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Karl</dc:creator>
  <cp:lastModifiedBy>Yao</cp:lastModifiedBy>
  <cp:revision>37</cp:revision>
  <dcterms:created xsi:type="dcterms:W3CDTF">2017-03-07T04:31:26Z</dcterms:created>
  <dcterms:modified xsi:type="dcterms:W3CDTF">2019-03-24T14:14:38Z</dcterms:modified>
</cp:coreProperties>
</file>