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C65113-E2E0-4B8A-A236-A41BA268688B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6D8961B-A4A6-4BDD-BC6C-9689D09AFE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Quadric and Cubic Equation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9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Quadric function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161656" cy="91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5772894" cy="175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0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Cubic Equation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" y="1556791"/>
            <a:ext cx="49625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3" y="2259958"/>
            <a:ext cx="6927503" cy="120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464139"/>
            <a:ext cx="1309609" cy="54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98734"/>
            <a:ext cx="3384376" cy="87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50" y="4067257"/>
            <a:ext cx="4748926" cy="279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580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美國南方小鎮</Template>
  <TotalTime>13</TotalTime>
  <Words>8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Decatur</vt:lpstr>
      <vt:lpstr>Quadric and Cubic Equation</vt:lpstr>
      <vt:lpstr>Quadric function</vt:lpstr>
      <vt:lpstr>Cubic Equation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Quadric and Cubic Equation</dc:title>
  <dc:creator>Yao</dc:creator>
  <cp:lastModifiedBy>Yao</cp:lastModifiedBy>
  <cp:revision>3</cp:revision>
  <dcterms:created xsi:type="dcterms:W3CDTF">2012-04-10T18:27:53Z</dcterms:created>
  <dcterms:modified xsi:type="dcterms:W3CDTF">2012-04-10T19:12:35Z</dcterms:modified>
</cp:coreProperties>
</file>