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7" r:id="rId4"/>
    <p:sldId id="268" r:id="rId5"/>
    <p:sldId id="269" r:id="rId6"/>
    <p:sldId id="270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162" d="100"/>
          <a:sy n="162" d="100"/>
        </p:scale>
        <p:origin x="100" y="2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11 – Computer Architecture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James Wilson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://4.bp.blogspot.com/-vJM7FNTWhbs/UfE7juSLytI/AAAAAAAAAMc/3Dybq50_jLc/s1600/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2371805"/>
            <a:ext cx="48958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.bp.blogspot.com/-EmGutjb9Si0/UfE8O4CozsI/AAAAAAAAAMk/9qE0JInXTH0/s640/ro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4267200"/>
            <a:ext cx="60960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pic>
        <p:nvPicPr>
          <p:cNvPr id="2050" name="Picture 2" descr="http://3.bp.blogspot.com/-AxDd-C4EEDw/UfFAZRvZXiI/AAAAAAAAANQ/Vu99YMry8Hg/s640/ro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28" y="2362200"/>
            <a:ext cx="60960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with Carry Flag (CF)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362200"/>
            <a:ext cx="719804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Circular Rotation (no CF)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21" y="2514600"/>
            <a:ext cx="7083425" cy="26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&amp;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</a:t>
            </a:r>
          </a:p>
          <a:p>
            <a:r>
              <a:rPr lang="en-US" dirty="0" smtClean="0"/>
              <a:t>IMUL</a:t>
            </a:r>
          </a:p>
          <a:p>
            <a:r>
              <a:rPr lang="en-US" dirty="0" smtClean="0"/>
              <a:t>DIV</a:t>
            </a:r>
          </a:p>
          <a:p>
            <a:r>
              <a:rPr lang="en-US" dirty="0" smtClean="0"/>
              <a:t>IDIV</a:t>
            </a:r>
          </a:p>
        </p:txBody>
      </p:sp>
    </p:spTree>
    <p:extLst>
      <p:ext uri="{BB962C8B-B14F-4D97-AF65-F5344CB8AC3E}">
        <p14:creationId xmlns:p14="http://schemas.microsoft.com/office/powerpoint/2010/main" val="10547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691</TotalTime>
  <Words>37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CIS 11 – Computer Architecture</vt:lpstr>
      <vt:lpstr>Bit Shifting</vt:lpstr>
      <vt:lpstr>Bit Shifting</vt:lpstr>
      <vt:lpstr>Bitwise Rotation</vt:lpstr>
      <vt:lpstr>Bitwise Rotation</vt:lpstr>
      <vt:lpstr>Multiplication &amp; Division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 – Computer Architecture</dc:title>
  <dc:creator>James Wilson</dc:creator>
  <cp:lastModifiedBy>James Wilson</cp:lastModifiedBy>
  <cp:revision>58</cp:revision>
  <dcterms:created xsi:type="dcterms:W3CDTF">2018-01-25T22:54:13Z</dcterms:created>
  <dcterms:modified xsi:type="dcterms:W3CDTF">2018-04-02T03:27:53Z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