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data structure</a:t>
            </a: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/>
              <a:t>PUSH / POP</a:t>
            </a:r>
          </a:p>
          <a:p>
            <a:r>
              <a:rPr lang="en-US" dirty="0" smtClean="0"/>
              <a:t>As an instruction-cycle abstraction</a:t>
            </a:r>
          </a:p>
          <a:p>
            <a:pPr lvl="1"/>
            <a:r>
              <a:rPr lang="en-US" dirty="0" smtClean="0"/>
              <a:t>Instruction Pointer</a:t>
            </a:r>
          </a:p>
          <a:p>
            <a:pPr lvl="1"/>
            <a:r>
              <a:rPr lang="en-US" dirty="0" smtClean="0"/>
              <a:t>Scoped variables</a:t>
            </a:r>
          </a:p>
          <a:p>
            <a:pPr lvl="2"/>
            <a:r>
              <a:rPr lang="en-US" dirty="0" smtClean="0"/>
              <a:t>How can we scope the use of memory segments?  Registers?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Uses?</a:t>
            </a:r>
          </a:p>
          <a:p>
            <a:r>
              <a:rPr lang="en-US" dirty="0" smtClean="0"/>
              <a:t>What is the inherent problem in trying to get a computer to execute a subroutine (multitask)?</a:t>
            </a:r>
          </a:p>
          <a:p>
            <a:pPr lvl="1"/>
            <a:r>
              <a:rPr lang="en-US" dirty="0" smtClean="0"/>
              <a:t>Imagine you had a very short memory span and you tried to execute a subroutine</a:t>
            </a:r>
          </a:p>
          <a:p>
            <a:r>
              <a:rPr lang="en-US" dirty="0" smtClean="0"/>
              <a:t>Where &amp; What</a:t>
            </a:r>
          </a:p>
          <a:p>
            <a:pPr lvl="1"/>
            <a:r>
              <a:rPr lang="en-US" dirty="0" smtClean="0"/>
              <a:t>Where -&gt; instruction pointer</a:t>
            </a:r>
          </a:p>
          <a:p>
            <a:pPr lvl="1"/>
            <a:r>
              <a:rPr lang="en-US" dirty="0" smtClean="0"/>
              <a:t>What -&gt; variables on the call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Define: PROC / END</a:t>
            </a:r>
          </a:p>
          <a:p>
            <a:r>
              <a:rPr lang="en-US" dirty="0" smtClean="0"/>
              <a:t>Execute: CALL / RET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0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Irvine64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library of functions</a:t>
            </a:r>
          </a:p>
          <a:p>
            <a:r>
              <a:rPr lang="en-US" dirty="0" smtClean="0"/>
              <a:t>Skim over it.  Good to know what it can do but not necessary </a:t>
            </a:r>
            <a:r>
              <a:rPr lang="en-US" smtClean="0"/>
              <a:t>to memorize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629</TotalTime>
  <Words>127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CIS 11 – Computer Architecture</vt:lpstr>
      <vt:lpstr>Stacks</vt:lpstr>
      <vt:lpstr>Procedures</vt:lpstr>
      <vt:lpstr>Procedure Syntax</vt:lpstr>
      <vt:lpstr>What about the Irvine64 library?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43</cp:revision>
  <dcterms:created xsi:type="dcterms:W3CDTF">2018-01-25T22:54:13Z</dcterms:created>
  <dcterms:modified xsi:type="dcterms:W3CDTF">2018-03-18T22:38:05Z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