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Memory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Essentially “pointers”</a:t>
            </a:r>
          </a:p>
          <a:p>
            <a:pPr lvl="2"/>
            <a:r>
              <a:rPr lang="en-US" dirty="0" smtClean="0"/>
              <a:t>“Variable names are references to offsets within the data segment” – p.96</a:t>
            </a:r>
          </a:p>
          <a:p>
            <a:pPr lvl="2"/>
            <a:r>
              <a:rPr lang="en-US" dirty="0" smtClean="0"/>
              <a:t>What do we have to know to keep a handle on a variable?</a:t>
            </a:r>
          </a:p>
          <a:p>
            <a:pPr lvl="3"/>
            <a:r>
              <a:rPr lang="en-US" dirty="0" smtClean="0"/>
              <a:t>Where it starts</a:t>
            </a:r>
          </a:p>
          <a:p>
            <a:pPr lvl="3"/>
            <a:r>
              <a:rPr lang="en-US" dirty="0" smtClean="0"/>
              <a:t>Where it ends (how do we know this?)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&lt;destination&gt;,&lt;source&gt;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eax,5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myVar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myVar1, myVar2 NOT ALLOWED</a:t>
            </a:r>
          </a:p>
          <a:p>
            <a:pPr lvl="2"/>
            <a:r>
              <a:rPr lang="en-US" dirty="0" smtClean="0"/>
              <a:t>How can we simulate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 </a:t>
            </a:r>
            <a:r>
              <a:rPr lang="en-US" dirty="0" err="1" smtClean="0"/>
              <a:t>reg,reg</a:t>
            </a:r>
            <a:r>
              <a:rPr lang="en-US" dirty="0" smtClean="0"/>
              <a:t> | </a:t>
            </a:r>
            <a:r>
              <a:rPr lang="en-US" dirty="0" err="1" smtClean="0"/>
              <a:t>reg,mem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mem,reg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 err="1" smtClean="0"/>
              <a:t>eax,ebx</a:t>
            </a:r>
            <a:endParaRPr lang="en-US" dirty="0" smtClean="0"/>
          </a:p>
          <a:p>
            <a:pPr lvl="1"/>
            <a:r>
              <a:rPr lang="en-US" dirty="0" smtClean="0"/>
              <a:t>Extra Credit: Simulate </a:t>
            </a:r>
            <a:r>
              <a:rPr lang="en-US" dirty="0" err="1" smtClean="0"/>
              <a:t>xchg</a:t>
            </a:r>
            <a:r>
              <a:rPr lang="en-US" dirty="0" smtClean="0"/>
              <a:t> using only legal </a:t>
            </a:r>
            <a:r>
              <a:rPr lang="en-US" dirty="0" err="1" smtClean="0"/>
              <a:t>mov</a:t>
            </a:r>
            <a:r>
              <a:rPr lang="en-US" dirty="0" smtClean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608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INCREMENT adds 1 to an operand (register or memory)</a:t>
            </a:r>
          </a:p>
          <a:p>
            <a:pPr lvl="1"/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/mem</a:t>
            </a:r>
          </a:p>
          <a:p>
            <a:r>
              <a:rPr lang="en-US" dirty="0" smtClean="0"/>
              <a:t>DECREMENT subtracts 1 to an operand (register or memory)</a:t>
            </a:r>
          </a:p>
          <a:p>
            <a:pPr lvl="1"/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/mem</a:t>
            </a:r>
          </a:p>
          <a:p>
            <a:r>
              <a:rPr lang="en-US" dirty="0" smtClean="0"/>
              <a:t>ADD (duh)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dest,source</a:t>
            </a:r>
            <a:endParaRPr lang="en-US" dirty="0" smtClean="0"/>
          </a:p>
          <a:p>
            <a:r>
              <a:rPr lang="en-US" dirty="0" smtClean="0"/>
              <a:t>SUBTRACT</a:t>
            </a:r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dest,source</a:t>
            </a:r>
            <a:endParaRPr lang="en-US" dirty="0" smtClean="0"/>
          </a:p>
          <a:p>
            <a:r>
              <a:rPr lang="en-US" dirty="0" smtClean="0"/>
              <a:t>NEGATION reverses the sign of an operator</a:t>
            </a:r>
          </a:p>
          <a:p>
            <a:pPr lvl="1"/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584</TotalTime>
  <Words>157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CIS 11 – Computer Architecture</vt:lpstr>
      <vt:lpstr>Data Transfer Instructions</vt:lpstr>
      <vt:lpstr>MOV</vt:lpstr>
      <vt:lpstr>XCHG</vt:lpstr>
      <vt:lpstr>Arithmetic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38</cp:revision>
  <dcterms:created xsi:type="dcterms:W3CDTF">2018-01-25T22:54:13Z</dcterms:created>
  <dcterms:modified xsi:type="dcterms:W3CDTF">2018-03-03T18:07:24Z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