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7" r:id="rId4"/>
    <p:sldId id="270" r:id="rId5"/>
    <p:sldId id="268" r:id="rId6"/>
    <p:sldId id="269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2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-mdp.eng.cam.ac.uk/web/library/enginfo/mdp_micro/lecture1/lecture1-3-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Concepts of Microcomputer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2666999" cy="41148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ALU</a:t>
            </a:r>
          </a:p>
          <a:p>
            <a:pPr lvl="1"/>
            <a:r>
              <a:rPr lang="en-US" dirty="0" smtClean="0"/>
              <a:t>CU</a:t>
            </a:r>
          </a:p>
          <a:p>
            <a:pPr lvl="1"/>
            <a:r>
              <a:rPr lang="en-US" dirty="0" smtClean="0"/>
              <a:t>Clock</a:t>
            </a:r>
          </a:p>
          <a:p>
            <a:r>
              <a:rPr lang="en-US" dirty="0" smtClean="0"/>
              <a:t>Buses</a:t>
            </a:r>
          </a:p>
          <a:p>
            <a:pPr lvl="1"/>
            <a:r>
              <a:rPr lang="en-US" dirty="0" smtClean="0"/>
              <a:t>Data bus</a:t>
            </a:r>
          </a:p>
          <a:p>
            <a:pPr lvl="1"/>
            <a:r>
              <a:rPr lang="en-US" dirty="0" smtClean="0"/>
              <a:t>Control bus</a:t>
            </a:r>
          </a:p>
          <a:p>
            <a:pPr lvl="1"/>
            <a:r>
              <a:rPr lang="en-US" dirty="0" smtClean="0"/>
              <a:t>Address bus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2286000"/>
            <a:ext cx="7246559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363" y="1905000"/>
            <a:ext cx="2755250" cy="4114801"/>
          </a:xfrm>
        </p:spPr>
        <p:txBody>
          <a:bodyPr/>
          <a:lstStyle/>
          <a:p>
            <a:r>
              <a:rPr lang="en-US" dirty="0" smtClean="0"/>
              <a:t>Fetch</a:t>
            </a:r>
          </a:p>
          <a:p>
            <a:r>
              <a:rPr lang="en-US" dirty="0" smtClean="0"/>
              <a:t>Decode</a:t>
            </a:r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(optional)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1828800"/>
            <a:ext cx="590466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Memory (page 36)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RAM</a:t>
            </a:r>
          </a:p>
          <a:p>
            <a:r>
              <a:rPr lang="en-US" dirty="0" smtClean="0"/>
              <a:t>Dynamic RAM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Cache Hit</a:t>
            </a:r>
          </a:p>
          <a:p>
            <a:pPr lvl="1"/>
            <a:r>
              <a:rPr lang="en-US" dirty="0" smtClean="0"/>
              <a:t>Cache Miss</a:t>
            </a:r>
          </a:p>
          <a:p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www-mdp.eng.cam.ac.uk/web/library/enginfo/mdp_micro/lecture1/lecture1-3-2.html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Motherboard</a:t>
            </a:r>
          </a:p>
          <a:p>
            <a:pPr lvl="1"/>
            <a:r>
              <a:rPr lang="en-US" dirty="0" smtClean="0"/>
              <a:t>CPU </a:t>
            </a:r>
            <a:r>
              <a:rPr lang="en-US" dirty="0" err="1" smtClean="0"/>
              <a:t>socketer</a:t>
            </a:r>
            <a:endParaRPr lang="en-US" dirty="0" smtClean="0"/>
          </a:p>
          <a:p>
            <a:pPr lvl="1"/>
            <a:r>
              <a:rPr lang="en-US" dirty="0" smtClean="0"/>
              <a:t>Memory slots</a:t>
            </a:r>
          </a:p>
          <a:p>
            <a:pPr lvl="1"/>
            <a:r>
              <a:rPr lang="en-US" dirty="0" smtClean="0"/>
              <a:t>BIOS</a:t>
            </a:r>
          </a:p>
          <a:p>
            <a:pPr lvl="1"/>
            <a:r>
              <a:rPr lang="en-US" dirty="0" smtClean="0"/>
              <a:t>CMOS</a:t>
            </a:r>
          </a:p>
          <a:p>
            <a:pPr lvl="1"/>
            <a:r>
              <a:rPr lang="en-US" dirty="0" smtClean="0"/>
              <a:t>Peripheral connectors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ROM</a:t>
            </a:r>
          </a:p>
          <a:p>
            <a:pPr lvl="1"/>
            <a:r>
              <a:rPr lang="en-US" dirty="0" smtClean="0"/>
              <a:t>EPROM</a:t>
            </a:r>
          </a:p>
          <a:p>
            <a:pPr lvl="1"/>
            <a:r>
              <a:rPr lang="en-US" dirty="0" smtClean="0"/>
              <a:t>DRAM</a:t>
            </a:r>
          </a:p>
          <a:p>
            <a:pPr lvl="1"/>
            <a:r>
              <a:rPr lang="en-US" dirty="0" smtClean="0"/>
              <a:t>SRAM</a:t>
            </a:r>
          </a:p>
          <a:p>
            <a:pPr lvl="1"/>
            <a:r>
              <a:rPr lang="en-US" dirty="0" smtClean="0"/>
              <a:t>VRAM</a:t>
            </a:r>
          </a:p>
          <a:p>
            <a:pPr lvl="1"/>
            <a:r>
              <a:rPr lang="en-US" dirty="0" smtClean="0"/>
              <a:t>CMOS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2971799" cy="1752601"/>
          </a:xfrm>
        </p:spPr>
        <p:txBody>
          <a:bodyPr/>
          <a:lstStyle/>
          <a:p>
            <a:r>
              <a:rPr lang="en-US" dirty="0" smtClean="0"/>
              <a:t>Levels of I/O Access</a:t>
            </a:r>
          </a:p>
          <a:p>
            <a:pPr lvl="1"/>
            <a:r>
              <a:rPr lang="en-US" dirty="0" smtClean="0"/>
              <a:t>HLL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3412" y="1904999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3412" y="2895600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3412" y="3886201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BIOS Function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3412" y="4876802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Hardward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932612" y="2438399"/>
            <a:ext cx="381000" cy="457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932612" y="3429000"/>
            <a:ext cx="381000" cy="457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932612" y="4419601"/>
            <a:ext cx="381000" cy="457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233</TotalTime>
  <Words>87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CIS 11 – Computer Architecture</vt:lpstr>
      <vt:lpstr>General Concepts of Microcomputer Design</vt:lpstr>
      <vt:lpstr>Instruction Execution Cycle</vt:lpstr>
      <vt:lpstr>Reading From Memory (page 36)</vt:lpstr>
      <vt:lpstr>X86 Components</vt:lpstr>
      <vt:lpstr>Input-Output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19</cp:revision>
  <dcterms:created xsi:type="dcterms:W3CDTF">2018-01-25T22:54:13Z</dcterms:created>
  <dcterms:modified xsi:type="dcterms:W3CDTF">2018-02-20T20:27:09Z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