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88825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629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Digital Blue Tunnel 16x9</vt:lpstr>
      <vt:lpstr>CIS 11 – Computer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44</cp:revision>
  <dcterms:created xsi:type="dcterms:W3CDTF">2018-01-25T22:54:13Z</dcterms:created>
  <dcterms:modified xsi:type="dcterms:W3CDTF">2018-03-22T20:37:21Z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