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43A-AE41-48C3-8BBE-62C6563F2B52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27C3-2706-4C33-BF65-3894558F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43A-AE41-48C3-8BBE-62C6563F2B52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27C3-2706-4C33-BF65-3894558F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8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43A-AE41-48C3-8BBE-62C6563F2B52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27C3-2706-4C33-BF65-3894558F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3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43A-AE41-48C3-8BBE-62C6563F2B52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27C3-2706-4C33-BF65-3894558F6D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1577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43A-AE41-48C3-8BBE-62C6563F2B52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27C3-2706-4C33-BF65-3894558F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8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43A-AE41-48C3-8BBE-62C6563F2B52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27C3-2706-4C33-BF65-3894558F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5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43A-AE41-48C3-8BBE-62C6563F2B52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27C3-2706-4C33-BF65-3894558F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53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43A-AE41-48C3-8BBE-62C6563F2B52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27C3-2706-4C33-BF65-3894558F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0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43A-AE41-48C3-8BBE-62C6563F2B52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27C3-2706-4C33-BF65-3894558F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1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43A-AE41-48C3-8BBE-62C6563F2B52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27C3-2706-4C33-BF65-3894558F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9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43A-AE41-48C3-8BBE-62C6563F2B52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27C3-2706-4C33-BF65-3894558F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8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43A-AE41-48C3-8BBE-62C6563F2B52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27C3-2706-4C33-BF65-3894558F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43A-AE41-48C3-8BBE-62C6563F2B52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27C3-2706-4C33-BF65-3894558F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6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43A-AE41-48C3-8BBE-62C6563F2B52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27C3-2706-4C33-BF65-3894558F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43A-AE41-48C3-8BBE-62C6563F2B52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27C3-2706-4C33-BF65-3894558F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4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43A-AE41-48C3-8BBE-62C6563F2B52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27C3-2706-4C33-BF65-3894558F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43A-AE41-48C3-8BBE-62C6563F2B52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27C3-2706-4C33-BF65-3894558F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D83F43A-AE41-48C3-8BBE-62C6563F2B52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EF27C3-2706-4C33-BF65-3894558F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4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A785A-5F65-494E-9567-D6BF10ACB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r>
              <a:rPr lang="en-US" dirty="0"/>
              <a:t>Final Project: Automatic Plant Watering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F95B5-C02D-42BC-95DD-7131173B8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dirty="0"/>
              <a:t>By Abdulrahman Abdulbari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7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0F71-7C2D-4547-9338-66F832A7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7BC7-381C-4E9A-9B1E-8D47963F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2</a:t>
            </a:r>
          </a:p>
          <a:p>
            <a:r>
              <a:rPr lang="en-US" dirty="0"/>
              <a:t>Python – </a:t>
            </a:r>
            <a:r>
              <a:rPr lang="en-US" dirty="0" err="1"/>
              <a:t>CoAPThon</a:t>
            </a:r>
            <a:endParaRPr lang="en-US" dirty="0"/>
          </a:p>
          <a:p>
            <a:endParaRPr lang="en-US" dirty="0"/>
          </a:p>
          <a:p>
            <a:r>
              <a:rPr lang="en-US" dirty="0"/>
              <a:t>Liquid Pump with </a:t>
            </a:r>
            <a:r>
              <a:rPr lang="en-US" dirty="0">
                <a:effectLst/>
              </a:rPr>
              <a:t>Silicone Tubing</a:t>
            </a:r>
          </a:p>
          <a:p>
            <a:r>
              <a:rPr lang="en-US" dirty="0">
                <a:effectLst/>
              </a:rPr>
              <a:t>FC-28 Soil Moisture Sensor</a:t>
            </a:r>
          </a:p>
          <a:p>
            <a:r>
              <a:rPr lang="en-US" dirty="0">
                <a:effectLst/>
              </a:rPr>
              <a:t>N-Channel Power MOSFET – 30V / 60A</a:t>
            </a:r>
          </a:p>
          <a:p>
            <a:r>
              <a:rPr lang="en-US" dirty="0">
                <a:effectLst/>
              </a:rPr>
              <a:t>MCP3008 ADC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0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3976-EFA4-4784-BED3-723B6A70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Moisture Sensor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43F4E4-B8B5-4509-8AC0-22A385F86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Soil Moisture Sensor </a:t>
                </a:r>
              </a:p>
              <a:p>
                <a:r>
                  <a:rPr lang="en-US" dirty="0"/>
                  <a:t>The analog output of the sensor is processed using the ADC. The output changes from the range  0 to 1023 </a:t>
                </a:r>
              </a:p>
              <a:p>
                <a:r>
                  <a:rPr lang="en-US" dirty="0"/>
                  <a:t>The lower the output, the greater amount of moisture that is present in the soil.</a:t>
                </a:r>
              </a:p>
              <a:p>
                <a:r>
                  <a:rPr lang="en-US" dirty="0"/>
                  <a:t>Analog output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𝑉𝑎𝑙𝑢𝑒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1023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(100)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 analog output is </a:t>
                </a:r>
                <a:r>
                  <a:rPr lang="en-US"/>
                  <a:t>less than 40% </a:t>
                </a:r>
                <a:r>
                  <a:rPr lang="en-US" dirty="0"/>
                  <a:t>, the pump will let out water until it reaches around 65</a:t>
                </a:r>
                <a:r>
                  <a:rPr lang="en-US"/>
                  <a:t>% moisture.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43F4E4-B8B5-4509-8AC0-22A385F86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93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6758CE-207C-4D8F-AFA0-F092907E5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51410"/>
          </a:xfrm>
        </p:spPr>
      </p:pic>
    </p:spTree>
    <p:extLst>
      <p:ext uri="{BB962C8B-B14F-4D97-AF65-F5344CB8AC3E}">
        <p14:creationId xmlns:p14="http://schemas.microsoft.com/office/powerpoint/2010/main" val="198319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48E16-DA2A-48DD-A1E0-2E1D2814F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54626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136</TotalTime>
  <Words>113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Calisto MT</vt:lpstr>
      <vt:lpstr>Cambria Math</vt:lpstr>
      <vt:lpstr>Trebuchet MS</vt:lpstr>
      <vt:lpstr>Wingdings 2</vt:lpstr>
      <vt:lpstr>Slate</vt:lpstr>
      <vt:lpstr>Final Project: Automatic Plant Watering system </vt:lpstr>
      <vt:lpstr>PowerPoint Presentation</vt:lpstr>
      <vt:lpstr>Soil Moisture Sensor Output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Automatic Plant Watering system </dc:title>
  <dc:creator>Abdu Abdulbari</dc:creator>
  <cp:lastModifiedBy>Abdu Abdulbari</cp:lastModifiedBy>
  <cp:revision>7</cp:revision>
  <dcterms:created xsi:type="dcterms:W3CDTF">2017-12-11T01:51:15Z</dcterms:created>
  <dcterms:modified xsi:type="dcterms:W3CDTF">2017-12-11T04:08:03Z</dcterms:modified>
</cp:coreProperties>
</file>