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B27C-8171-4D4D-AF1E-E24548CDF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8604D-9420-4C17-B9D1-012CFDFAE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9FBE-676C-4C43-B2C0-FFC252FE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8EE4-336C-40E5-85C7-73E8B048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DE13-D2BD-4ACC-8B81-2B1592DA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60D6-81D9-44CF-B7CB-6FC97526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D8C50-8F38-4D22-9EAE-6B87067E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1538-0366-4072-BA21-D9DC9F1E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BD01-1CBD-4D9D-B887-5206A8D4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28B6-25C7-420C-8580-3BE413F8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030DB-E924-4BB2-99F2-EA917F35E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2BCED-4177-475D-BCF9-510FFE545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13AF8-CFD0-48B6-8CDF-0750BBA9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F6A01-C9CA-4957-B603-0227CBA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110D-FE7C-48E6-9187-DE2DD5A1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B91C-365E-4BF9-BA09-76D4371E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AB1A-B48D-4CC1-8493-B120A0FC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BBF-7AD4-4592-8F00-ED2483CF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4158-33B6-450F-99AD-279AF90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1B-7ED4-44EE-A3F9-4EC106F7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460-5623-4431-AB2D-8C3A4A98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0DE0-6E40-4C6E-9DF7-F86B6991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1B55-72CC-4F75-AA19-27CC699B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9C2D-ADE0-4A21-9D11-423BAD3E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727C-7753-4E3A-A624-6EAE2365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05C2-F845-4FFB-8644-C9B3BEE2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1438-AFA0-4E03-B60D-DC0D181D6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7BD72-4560-43A5-9E7B-2BB9DA53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DC1E-7938-42A6-857B-CBEA8B66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DF4C-3E15-4009-ACF9-7F7ADC9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0BDB-E581-4893-862C-CDE57297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0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5E0D-16C3-4F52-8B2E-B4230EB4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8B1E-9C7F-41DE-A32A-3E74ADD6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DC9-C465-456A-81E9-48DE97612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A70C5-CF87-4393-B8E9-96C74D2D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DE399-B0EC-42B1-83C2-4633C1E36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BAA6-13BB-4695-92F2-24D4FA2A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1E77E-DECC-41C0-B2A2-15DA728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3AE0F-E9FD-4C6A-A617-E230B792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8D52-003F-4F48-8A14-8DB1F4F1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BBF45-BBF4-45E7-A920-32F1937A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820F9-7138-4919-BA82-0AC1883C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312DC-F2DE-41EA-A356-6D4821B7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DC3B5-EB2A-4F23-82CA-44640B79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F987-275E-493D-B7DF-F3FC8A77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121C-7638-4F0A-AED2-8DD98366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BF31-1039-4271-B77D-0C77616A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1863-0775-4D16-9539-076E64DE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4804-DA8A-493C-984F-3D3578D60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3D1AF-8DC4-4154-97AA-DBC97D95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90A4-62CD-4A12-934A-9B070800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5CC69-F8EC-4B94-8BC3-B5864CB4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BB7D-83A4-40F9-9D20-A7EEF996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E680-3505-41BD-9E7D-1C2DF9C06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AD77-E7CF-4779-8206-F7D78875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4C30-0498-43A4-B32D-65908656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3815-A37C-40E7-9C27-9F204A08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2281-03A4-4BD2-9541-6265DF5C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D15B-FE92-41A4-B566-DB48B090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9364A-7C01-443F-9C89-9E2C247A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4196-4D2C-4EE2-A6AF-C87ADDFFC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5FA2-1B0F-4F82-8F5C-16A1876890DF}" type="datetimeFigureOut">
              <a:rPr lang="zh-CN" altLang="en-US" smtClean="0"/>
              <a:t>2021/9/4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6706-CC4E-4EDD-AA72-CFBBE0654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4096-8CA8-43F1-89A9-CF663B9BC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B780-A174-4923-BFAE-1618A959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E158EE9-BF5F-4F07-9DEE-FCD545FA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47" y="701674"/>
            <a:ext cx="3728170" cy="2796128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000E1C5-E7EA-4925-9E08-08C176E6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15" y="701674"/>
            <a:ext cx="3728170" cy="279612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89E9050-B270-451F-82C6-EF72B8410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3" y="701674"/>
            <a:ext cx="3728170" cy="27961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B6CC71-2291-4738-84A6-FB12BE20BDCA}"/>
              </a:ext>
            </a:extLst>
          </p:cNvPr>
          <p:cNvSpPr txBox="1"/>
          <p:nvPr/>
        </p:nvSpPr>
        <p:spPr>
          <a:xfrm>
            <a:off x="1305835" y="3657600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EOG MSE temporal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156A2-D5D5-4F7B-BDBF-01A301AECE55}"/>
              </a:ext>
            </a:extLst>
          </p:cNvPr>
          <p:cNvSpPr txBox="1"/>
          <p:nvPr/>
        </p:nvSpPr>
        <p:spPr>
          <a:xfrm>
            <a:off x="5173767" y="3657599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EOG MSE temporal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040B7-6708-4D27-8DB7-3AF825B0E4DE}"/>
              </a:ext>
            </a:extLst>
          </p:cNvPr>
          <p:cNvSpPr txBox="1"/>
          <p:nvPr/>
        </p:nvSpPr>
        <p:spPr>
          <a:xfrm>
            <a:off x="8960907" y="3657598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EOG MSE CC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E158EE9-BF5F-4F07-9DEE-FCD545FA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9847" y="701674"/>
            <a:ext cx="3728170" cy="2796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0E1C5-E7EA-4925-9E08-08C176E6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1915" y="701674"/>
            <a:ext cx="3728170" cy="2796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9E9050-B270-451F-82C6-EF72B8410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983" y="701674"/>
            <a:ext cx="3728170" cy="27961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B6CC71-2291-4738-84A6-FB12BE20BDCA}"/>
              </a:ext>
            </a:extLst>
          </p:cNvPr>
          <p:cNvSpPr txBox="1"/>
          <p:nvPr/>
        </p:nvSpPr>
        <p:spPr>
          <a:xfrm>
            <a:off x="1305835" y="3657600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EMG MSE temporal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156A2-D5D5-4F7B-BDBF-01A301AECE55}"/>
              </a:ext>
            </a:extLst>
          </p:cNvPr>
          <p:cNvSpPr txBox="1"/>
          <p:nvPr/>
        </p:nvSpPr>
        <p:spPr>
          <a:xfrm>
            <a:off x="5173767" y="3657599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EMG MSE temporal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040B7-6708-4D27-8DB7-3AF825B0E4DE}"/>
              </a:ext>
            </a:extLst>
          </p:cNvPr>
          <p:cNvSpPr txBox="1"/>
          <p:nvPr/>
        </p:nvSpPr>
        <p:spPr>
          <a:xfrm>
            <a:off x="8960907" y="3657598"/>
            <a:ext cx="292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EMG MSE CC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01DE1CD-829E-4774-9E4B-E580498F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221273"/>
            <a:ext cx="9820275" cy="6798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BE82E-F1A3-457F-A255-D1B50653A98B}"/>
              </a:ext>
            </a:extLst>
          </p:cNvPr>
          <p:cNvSpPr txBox="1"/>
          <p:nvPr/>
        </p:nvSpPr>
        <p:spPr>
          <a:xfrm>
            <a:off x="4707731" y="733425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dirty="0"/>
              <a:t>Ocular artifact removal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419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1DE1CD-829E-4774-9E4B-E580498F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862" y="221273"/>
            <a:ext cx="9820274" cy="6798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BE82E-F1A3-457F-A255-D1B50653A98B}"/>
              </a:ext>
            </a:extLst>
          </p:cNvPr>
          <p:cNvSpPr txBox="1"/>
          <p:nvPr/>
        </p:nvSpPr>
        <p:spPr>
          <a:xfrm>
            <a:off x="4593431" y="733425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dirty="0"/>
              <a:t>Myogenic artifact removal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407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 晨怡</dc:creator>
  <cp:lastModifiedBy>李 晨怡</cp:lastModifiedBy>
  <cp:revision>2</cp:revision>
  <dcterms:created xsi:type="dcterms:W3CDTF">2021-09-03T15:34:51Z</dcterms:created>
  <dcterms:modified xsi:type="dcterms:W3CDTF">2021-09-04T02:21:54Z</dcterms:modified>
</cp:coreProperties>
</file>