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Malicious</a:t>
            </a:r>
            <a:r>
              <a:rPr lang="en">
                <a:solidFill>
                  <a:srgbClr val="434343"/>
                </a:solidFill>
              </a:rPr>
              <a:t>.It has a vender score of 56 out of 70 on VirusTotal and a community score of 67 out of 70 which indicates that it is malicious.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It’s been </a:t>
            </a:r>
            <a:r>
              <a:rPr lang="en">
                <a:solidFill>
                  <a:srgbClr val="434343"/>
                </a:solidFill>
              </a:rPr>
              <a:t>indicated</a:t>
            </a:r>
            <a:r>
              <a:rPr lang="en">
                <a:solidFill>
                  <a:srgbClr val="434343"/>
                </a:solidFill>
              </a:rPr>
              <a:t> that it’s a </a:t>
            </a:r>
            <a:r>
              <a:rPr lang="en">
                <a:solidFill>
                  <a:srgbClr val="434343"/>
                </a:solidFill>
              </a:rPr>
              <a:t>potential</a:t>
            </a:r>
            <a:r>
              <a:rPr lang="en">
                <a:solidFill>
                  <a:srgbClr val="434343"/>
                </a:solidFill>
              </a:rPr>
              <a:t> backdoor and/or a keylogger as one of the things it does is capture keystrokes on the infected machine.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It shows at FlagPro which is used by BlackTech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Command and Control</a:t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Keylogger (input capture)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 Requests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org.misecure.com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207.148.109.242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287d612e29b71c90aa54947313810a25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