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DM San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908068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Stress Buster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Monolithic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345718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Origin of the creative idea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6429" y="5105400"/>
            <a:ext cx="7707571" cy="194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Stress Buster was created to address the common issue of stress. We saw a need for quick, personalized stress-relief solutions and combined AI mood tracking with activity suggestions to help users manage stress in real time.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566521"/>
            <a:ext cx="7025086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vision and mission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1942633"/>
            <a:ext cx="4132127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Stress Buster - AI Activity Suggestion App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7098849"/>
            <a:ext cx="413212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Vision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2" id="22"/>
          <p:cNvSpPr txBox="true"/>
          <p:nvPr/>
        </p:nvSpPr>
        <p:spPr>
          <a:xfrm rot="0">
            <a:off x="12218908" y="4214989"/>
            <a:ext cx="413212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  <a:spcBef>
                <a:spcPct val="0"/>
              </a:spcBef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Why Stress Buster?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73568" y="4762111"/>
            <a:ext cx="4132127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64"/>
              </a:lnSpc>
              <a:spcBef>
                <a:spcPct val="0"/>
              </a:spcBef>
            </a:pPr>
            <a:r>
              <a:rPr lang="en-US" sz="1899" spc="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Stress affects millions globally, leading to health issues and reduced productivity.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18908" y="7641775"/>
            <a:ext cx="4132127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64"/>
              </a:lnSpc>
              <a:spcBef>
                <a:spcPct val="0"/>
              </a:spcBef>
            </a:pPr>
            <a:r>
              <a:rPr lang="en-US" sz="1899" spc="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Provide personalized tools to help users manage stress effectively and lead healthier lives.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18947" y="3253481"/>
            <a:ext cx="3745673" cy="3780037"/>
          </a:xfrm>
          <a:custGeom>
            <a:avLst/>
            <a:gdLst/>
            <a:ahLst/>
            <a:cxnLst/>
            <a:rect r="r" b="b" t="t" l="l"/>
            <a:pathLst>
              <a:path h="3780037" w="3745673">
                <a:moveTo>
                  <a:pt x="0" y="0"/>
                </a:moveTo>
                <a:lnTo>
                  <a:pt x="3745673" y="0"/>
                </a:lnTo>
                <a:lnTo>
                  <a:pt x="3745673" y="3780038"/>
                </a:lnTo>
                <a:lnTo>
                  <a:pt x="0" y="378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960968" y="4544786"/>
            <a:ext cx="4102091" cy="4495442"/>
          </a:xfrm>
          <a:custGeom>
            <a:avLst/>
            <a:gdLst/>
            <a:ahLst/>
            <a:cxnLst/>
            <a:rect r="r" b="b" t="t" l="l"/>
            <a:pathLst>
              <a:path h="4495442" w="4102091">
                <a:moveTo>
                  <a:pt x="0" y="0"/>
                </a:moveTo>
                <a:lnTo>
                  <a:pt x="4102091" y="0"/>
                </a:lnTo>
                <a:lnTo>
                  <a:pt x="4102091" y="4495442"/>
                </a:lnTo>
                <a:lnTo>
                  <a:pt x="0" y="44954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5613" y="1634044"/>
            <a:ext cx="6611782" cy="7772852"/>
          </a:xfrm>
          <a:custGeom>
            <a:avLst/>
            <a:gdLst/>
            <a:ahLst/>
            <a:cxnLst/>
            <a:rect r="r" b="b" t="t" l="l"/>
            <a:pathLst>
              <a:path h="7772852" w="6611782">
                <a:moveTo>
                  <a:pt x="0" y="0"/>
                </a:moveTo>
                <a:lnTo>
                  <a:pt x="6611782" y="0"/>
                </a:lnTo>
                <a:lnTo>
                  <a:pt x="6611782" y="7772852"/>
                </a:lnTo>
                <a:lnTo>
                  <a:pt x="0" y="77728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32628" y="833693"/>
            <a:ext cx="8092094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Inspiration and creativity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59015" y="2345718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Creation process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59015" y="5465780"/>
            <a:ext cx="9298018" cy="3209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7"/>
              </a:lnSpc>
            </a:pPr>
            <a:r>
              <a:rPr lang="en-US" sz="2412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Idea Formation: Identified the need for a simple, AI-powered stress management app.</a:t>
            </a:r>
          </a:p>
          <a:p>
            <a:pPr algn="l">
              <a:lnSpc>
                <a:spcPts val="3257"/>
              </a:lnSpc>
            </a:pPr>
            <a:r>
              <a:rPr lang="en-US" sz="2412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Research: Explored existing wellness tools and AI capabilities.</a:t>
            </a:r>
          </a:p>
          <a:p>
            <a:pPr algn="l">
              <a:lnSpc>
                <a:spcPts val="3257"/>
              </a:lnSpc>
            </a:pPr>
            <a:r>
              <a:rPr lang="en-US" sz="2412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Development: Built the app with React, Node.js, and Gemini AI for mood analysis and activity suggestions.</a:t>
            </a:r>
          </a:p>
          <a:p>
            <a:pPr algn="l" marL="0" indent="0" lvl="0">
              <a:lnSpc>
                <a:spcPts val="3257"/>
              </a:lnSpc>
              <a:spcBef>
                <a:spcPct val="0"/>
              </a:spcBef>
            </a:pPr>
            <a:r>
              <a:rPr lang="en-US" sz="2412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Testing: Focused on refining the user interface for simplicity and quick interaction.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4950" y="1754505"/>
            <a:ext cx="8751165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Final reflections and future steps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4950" y="5884670"/>
            <a:ext cx="8038924" cy="181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6"/>
              </a:lnSpc>
            </a:pPr>
            <a:r>
              <a:rPr lang="en-US" sz="2685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Enhance AI mood analysis for deeper insights.</a:t>
            </a:r>
          </a:p>
          <a:p>
            <a:pPr algn="l" marL="0" indent="0" lvl="0">
              <a:lnSpc>
                <a:spcPts val="3626"/>
              </a:lnSpc>
              <a:spcBef>
                <a:spcPct val="0"/>
              </a:spcBef>
            </a:pPr>
            <a:r>
              <a:rPr lang="en-US" sz="2685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Add wearable device integration for more personalized data.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DAGYgsFCzP4</dc:identifier>
  <dcterms:modified xsi:type="dcterms:W3CDTF">2011-08-01T06:04:30Z</dcterms:modified>
  <cp:revision>1</cp:revision>
  <dc:title>Project presentation</dc:title>
</cp:coreProperties>
</file>