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05DC6-74EE-4894-94B8-C0EA8E62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7EDD26-4841-437C-94E1-708DBF839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74DE8-D783-4B63-936E-A796B4FA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0BBF4-1A2E-40C8-8436-53E6022E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92617-F3B2-40BE-B990-6AECA33E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0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77E52-C511-4FBE-9F40-86C7DB97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53A56-45EF-4C86-9ADB-48B0EE2B6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50823-0BDB-4DB4-8ED4-9B4E361A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403EA-6AE2-4CB7-8E85-6DA77227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72C91-67DF-48C8-8F4F-79C48C9C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52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55127B-D047-4105-9740-0A7D06A9D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0AB5D4-6C88-49C4-BD1C-CF8B78F57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9750B-52DC-44D4-9041-D15E9388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8FC13-B0F7-491B-88B7-A8DF4E09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28981-D685-405D-B298-2B473F20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A9F5B-F468-48D8-B3A1-06525B6A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C012E-6B5E-49CB-BB41-7199BE6C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ED11E-9215-4E93-8FF0-54263471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A9B13-A5A8-4424-94A1-641300A0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73DA7-7061-4613-A8D0-AEB34CCA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53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F129D-EE27-44BA-BBCA-5EA927D2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7CBFF-5C0C-4B51-AFE7-E5026FFE0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F31ED-5F1D-44C8-A663-D2D2E1D3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FC0DD-6C76-4660-A45A-921E7C64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C1BD2-1C51-4F61-81A8-E20753EC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20A90-8613-4AEC-AFE0-4D937935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899AF-2C20-46CE-AB22-CA8F663CA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FEDB5-6BE9-4342-B560-2DFB10C16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5BE00-9423-47E7-AE14-AFB4513A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AD9F1-0773-45B9-95E1-925C0C45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389F6-D765-476D-9CC2-BEA7519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4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8CB7C-8E69-4A0A-9EC2-FAD726CC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D2E43-A4FA-40B8-8AB0-7AE4017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FEA70A-5CFC-4A7B-B734-50FE4945A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83E833-399B-440A-832D-F90915392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7F01A9-9350-45C0-AE77-5E6EC7EB8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93778F-D047-432A-9650-35B12BAE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E7D685-3B2C-4C22-8E31-19FDBEBC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7853D1-F39C-48C7-8E4C-DE5600E4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7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1075B-7DAF-42E2-A189-26587CF7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1168D5-CB0A-4A8A-B863-483467D9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6E79E2-514B-4186-A68C-B41C105C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96834E-F783-44C1-8C33-E946A114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3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4D3551-8DB1-440C-A8C7-ECDADFF8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CCF149-E50A-49EC-BBEC-0E2560A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3DA65A-FC71-4107-A3B7-680859F3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8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4C6FF-361E-46D1-AADD-D1A11DEF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B8CAE-A435-44ED-A6FC-C825819B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C47CA1-5ED3-4DEF-A56D-370BB129C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55ADC-9FD2-44AE-8213-6E354346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FD91A-66F1-49E9-9BCA-C57F6CBC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19212-60F9-403E-9CFE-733064E8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2FD41-896F-4CD2-816E-F3C5BF5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021B02-C72B-4DA3-A245-646D08F0A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A7905B-7B0E-4EEE-A1ED-FCD62E125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68259-8995-4495-B92B-E4396EF1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6626A-77EB-4A7B-8237-1DC2E69E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79687-0BE9-4A38-A029-2B2A8E03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3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E51D8C-5553-4099-8BE5-393F0867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9E0E4-B8A5-496A-8D5C-BAEC40C91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4D48B-CE81-4C80-90CF-682323B13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13A6-D40C-4157-B141-8E4B07EEFD6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D35D9-BD20-4672-81AD-F03950774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07681-6069-412B-B811-95E255F34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D7690-70B5-4BA7-81ED-A5423262B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6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CF713B-99AB-4B7C-A8BF-4BF0015AE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791D0F4-3DA3-4813-902D-26DEA1180141}"/>
              </a:ext>
            </a:extLst>
          </p:cNvPr>
          <p:cNvCxnSpPr>
            <a:cxnSpLocks/>
          </p:cNvCxnSpPr>
          <p:nvPr/>
        </p:nvCxnSpPr>
        <p:spPr>
          <a:xfrm>
            <a:off x="3233738" y="981075"/>
            <a:ext cx="47625" cy="11858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ED41110-842F-4713-AD21-193C2C2E14E7}"/>
              </a:ext>
            </a:extLst>
          </p:cNvPr>
          <p:cNvCxnSpPr>
            <a:cxnSpLocks/>
          </p:cNvCxnSpPr>
          <p:nvPr/>
        </p:nvCxnSpPr>
        <p:spPr>
          <a:xfrm flipV="1">
            <a:off x="3240881" y="957263"/>
            <a:ext cx="907257" cy="214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D41F5C4-8C30-49ED-BA2E-0BAE3C3AE839}"/>
              </a:ext>
            </a:extLst>
          </p:cNvPr>
          <p:cNvCxnSpPr>
            <a:cxnSpLocks/>
          </p:cNvCxnSpPr>
          <p:nvPr/>
        </p:nvCxnSpPr>
        <p:spPr>
          <a:xfrm flipV="1">
            <a:off x="3281363" y="2041535"/>
            <a:ext cx="904875" cy="1254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294D479-78E1-4453-A392-919B6E806E6D}"/>
              </a:ext>
            </a:extLst>
          </p:cNvPr>
          <p:cNvCxnSpPr>
            <a:cxnSpLocks/>
          </p:cNvCxnSpPr>
          <p:nvPr/>
        </p:nvCxnSpPr>
        <p:spPr>
          <a:xfrm>
            <a:off x="4148138" y="957263"/>
            <a:ext cx="38100" cy="10842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FC48EEA-D24E-44B4-BD1D-9DB13BC1B72C}"/>
              </a:ext>
            </a:extLst>
          </p:cNvPr>
          <p:cNvCxnSpPr>
            <a:cxnSpLocks/>
          </p:cNvCxnSpPr>
          <p:nvPr/>
        </p:nvCxnSpPr>
        <p:spPr>
          <a:xfrm flipH="1">
            <a:off x="2814638" y="3671888"/>
            <a:ext cx="164306" cy="976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AA53304-5783-4D74-B7EF-6D642D2E789E}"/>
              </a:ext>
            </a:extLst>
          </p:cNvPr>
          <p:cNvCxnSpPr>
            <a:cxnSpLocks/>
          </p:cNvCxnSpPr>
          <p:nvPr/>
        </p:nvCxnSpPr>
        <p:spPr>
          <a:xfrm>
            <a:off x="2971800" y="3676650"/>
            <a:ext cx="523875" cy="261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C5AF7A7-D5C5-4386-93FE-1722BFA7E659}"/>
              </a:ext>
            </a:extLst>
          </p:cNvPr>
          <p:cNvCxnSpPr>
            <a:cxnSpLocks/>
          </p:cNvCxnSpPr>
          <p:nvPr/>
        </p:nvCxnSpPr>
        <p:spPr>
          <a:xfrm>
            <a:off x="2814638" y="3769519"/>
            <a:ext cx="547687" cy="309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09481D7-DC62-45E9-BC57-07F051AC8718}"/>
              </a:ext>
            </a:extLst>
          </p:cNvPr>
          <p:cNvCxnSpPr>
            <a:cxnSpLocks/>
          </p:cNvCxnSpPr>
          <p:nvPr/>
        </p:nvCxnSpPr>
        <p:spPr>
          <a:xfrm flipH="1">
            <a:off x="3336131" y="3707606"/>
            <a:ext cx="164306" cy="976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5C59134-77E0-4C76-9B97-7DE5810BEAC9}"/>
              </a:ext>
            </a:extLst>
          </p:cNvPr>
          <p:cNvCxnSpPr>
            <a:cxnSpLocks/>
          </p:cNvCxnSpPr>
          <p:nvPr/>
        </p:nvCxnSpPr>
        <p:spPr>
          <a:xfrm flipV="1">
            <a:off x="7023100" y="501650"/>
            <a:ext cx="3832225" cy="25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A80009B-F7C9-4204-B24B-D2A4F0A442B0}"/>
              </a:ext>
            </a:extLst>
          </p:cNvPr>
          <p:cNvCxnSpPr>
            <a:cxnSpLocks/>
          </p:cNvCxnSpPr>
          <p:nvPr/>
        </p:nvCxnSpPr>
        <p:spPr>
          <a:xfrm flipH="1">
            <a:off x="7000875" y="527050"/>
            <a:ext cx="22225" cy="12509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847AC66-F3D6-4802-B9FF-3B5963910F5F}"/>
              </a:ext>
            </a:extLst>
          </p:cNvPr>
          <p:cNvCxnSpPr>
            <a:cxnSpLocks/>
          </p:cNvCxnSpPr>
          <p:nvPr/>
        </p:nvCxnSpPr>
        <p:spPr>
          <a:xfrm>
            <a:off x="6997700" y="1778000"/>
            <a:ext cx="593725" cy="25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E859F59-7845-4D8F-94CF-6C3593557C19}"/>
              </a:ext>
            </a:extLst>
          </p:cNvPr>
          <p:cNvCxnSpPr>
            <a:cxnSpLocks/>
          </p:cNvCxnSpPr>
          <p:nvPr/>
        </p:nvCxnSpPr>
        <p:spPr>
          <a:xfrm flipV="1">
            <a:off x="7600950" y="1752600"/>
            <a:ext cx="263525" cy="50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3EA6AA5-0262-41DC-B38A-595C6FE6CD6F}"/>
              </a:ext>
            </a:extLst>
          </p:cNvPr>
          <p:cNvCxnSpPr>
            <a:cxnSpLocks/>
          </p:cNvCxnSpPr>
          <p:nvPr/>
        </p:nvCxnSpPr>
        <p:spPr>
          <a:xfrm>
            <a:off x="7864475" y="1752600"/>
            <a:ext cx="1511300" cy="85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A51181F-F80A-43A8-BC71-A11A01C6DEFF}"/>
              </a:ext>
            </a:extLst>
          </p:cNvPr>
          <p:cNvCxnSpPr>
            <a:cxnSpLocks/>
          </p:cNvCxnSpPr>
          <p:nvPr/>
        </p:nvCxnSpPr>
        <p:spPr>
          <a:xfrm flipH="1">
            <a:off x="9375775" y="1838325"/>
            <a:ext cx="9525" cy="63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885145A-40B4-43C8-A3A4-148F59EE3F47}"/>
              </a:ext>
            </a:extLst>
          </p:cNvPr>
          <p:cNvCxnSpPr>
            <a:cxnSpLocks/>
          </p:cNvCxnSpPr>
          <p:nvPr/>
        </p:nvCxnSpPr>
        <p:spPr>
          <a:xfrm>
            <a:off x="9375775" y="1901825"/>
            <a:ext cx="1885950" cy="1079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FA41604-9EF4-483B-86DD-0A7DAF2EF595}"/>
              </a:ext>
            </a:extLst>
          </p:cNvPr>
          <p:cNvCxnSpPr>
            <a:cxnSpLocks/>
          </p:cNvCxnSpPr>
          <p:nvPr/>
        </p:nvCxnSpPr>
        <p:spPr>
          <a:xfrm flipV="1">
            <a:off x="11258550" y="1298575"/>
            <a:ext cx="50800" cy="7143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D9377E6-867A-4087-A2C2-F5773D2864D7}"/>
              </a:ext>
            </a:extLst>
          </p:cNvPr>
          <p:cNvCxnSpPr>
            <a:cxnSpLocks/>
          </p:cNvCxnSpPr>
          <p:nvPr/>
        </p:nvCxnSpPr>
        <p:spPr>
          <a:xfrm flipH="1" flipV="1">
            <a:off x="11099800" y="1276350"/>
            <a:ext cx="196850" cy="222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3E2702A-B982-4913-A7F7-23E9280B8290}"/>
              </a:ext>
            </a:extLst>
          </p:cNvPr>
          <p:cNvCxnSpPr>
            <a:cxnSpLocks/>
          </p:cNvCxnSpPr>
          <p:nvPr/>
        </p:nvCxnSpPr>
        <p:spPr>
          <a:xfrm>
            <a:off x="10855325" y="501650"/>
            <a:ext cx="244475" cy="7747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8E6AA7C7-F1FE-4252-A636-9249783FED75}"/>
              </a:ext>
            </a:extLst>
          </p:cNvPr>
          <p:cNvSpPr/>
          <p:nvPr/>
        </p:nvSpPr>
        <p:spPr>
          <a:xfrm>
            <a:off x="10512425" y="4629150"/>
            <a:ext cx="342900" cy="3429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57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2023-05-19T07:52:02Z</dcterms:created>
  <dcterms:modified xsi:type="dcterms:W3CDTF">2023-05-19T07:54:51Z</dcterms:modified>
</cp:coreProperties>
</file>