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2" r:id="rId3"/>
    <p:sldId id="284" r:id="rId4"/>
    <p:sldId id="28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CE53-FA8D-4105-ACF9-D6B9EF955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F20BB-4187-4023-A565-80E1638D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2E800-6AA4-44EB-83DB-EB25CD5A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B52FB-ED14-43F7-BE30-01A92630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EE3EA-1715-43BB-ACF9-4E37E70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7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3A8D4-AD45-40B0-B297-D7780713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141D1-9CDA-4CDE-B477-17D9EEAB7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F8F0-46D4-4935-8F31-AA14797C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34498-FBB5-48CF-AD46-B435306F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26CF5-7873-4607-A239-B21E9485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6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B4E5A6-04FC-4A85-BED5-B6E1284A0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4C108-B2B5-4E4C-92F5-93B54627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3DE0A-FA87-4332-A9E7-048A3DD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E557D-EC3A-4FDC-94F1-CE7855E5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2B047-8147-44B9-8BAE-18BC33B2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9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A8B97-798D-4692-8C34-8015D4E9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1F6E1-88E1-4D78-A7C8-5B8032CB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CCF69-4563-4F35-BE4A-F420B67D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CFE4A-FE11-421F-9156-2449A640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C6670-7CAA-4F14-B3FE-80AEE910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9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239A-C768-4563-AE80-8E5502C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CB1C7-D2EB-4C49-BC1B-92CEE5D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C4A40-AD2F-4659-9A47-20BA3E5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DB813-86BD-415B-A1DB-36B624FB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90011-6758-46B1-B221-7038D9AE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9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0AFAC-C236-4BE2-ABA9-EC59A016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DBAD5-FF28-4EF9-A495-C955B19CA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64D03-E96D-4BE0-997E-F4DEE8FB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6ED73-4162-484E-83B8-94A1D117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CFD71-D6EB-464B-9949-93F561CF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AFBBF-7415-4C9F-B507-F59D06DB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1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F672-B594-4BFA-8A72-F9D0D983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D302E-7549-4627-92B6-7F3AB789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D98028-FE88-43A1-8A1D-F3A53356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BA3D0D-9E44-4FFE-A867-430DE783A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B3737-4F2C-44F7-9F61-2F8AB5A6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AC3FB-3D85-476B-A583-74895B2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25AF4-D815-4E91-B39E-C6C27274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2EC22-290B-4324-9664-A7B06C98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020E-AA76-498F-87B9-7FC2FE88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6CAAC-77BC-4B86-852D-64FC778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C96C79-E32D-4EC5-BA79-0F153F3E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25030-CB47-47E9-9361-7A9485FF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284A8-12EC-4716-AF06-53686B0E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E4C48-07AA-4DED-B2B4-40C490E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DDA0EB-0C69-4925-8190-BC76819B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6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BE932-0D93-4161-8513-7C627D85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7A912-4502-4662-9FC1-EBEA138E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BF376-A5DC-42C5-AF71-1CD3DFBC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B1584-15AE-4859-9EF3-C36F26B2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65DA5-7AEA-449B-8B91-5A038E88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3F706-9E4D-46B0-91EE-2F004FD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E4608-0223-4D9B-B32A-3226B09B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12927-A487-4EAB-9668-5E27932B9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3E972-C723-48A7-99AA-9F9858DE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5845A-41BD-4F97-9AE9-1E96FD20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F1451-5CE9-4964-A65D-2EE47B37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CD596-258D-4034-BCFC-3842EB91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E774A-06EE-43DE-BDB4-BC7DD155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712A3-F5A0-4724-A7C3-6AA645CB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5FEA0-1859-402A-A8A7-F70F4ECAE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E540-48D0-465A-88A8-2A248F0B1AE1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C9C48-1DE3-40A9-9698-6BB96E33B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3175E-B57E-4CE1-BEED-DD875369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칠교놀이도안 그림+한글파일로 모아놨어요^^ : 네이버 블로그">
            <a:extLst>
              <a:ext uri="{FF2B5EF4-FFF2-40B4-BE49-F238E27FC236}">
                <a16:creationId xmlns:a16="http://schemas.microsoft.com/office/drawing/2014/main" id="{E6F9A558-D1C0-4E8B-91C3-7FC25A22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63" y="1790414"/>
            <a:ext cx="2627274" cy="262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41DF77-6AD9-44CB-9D1F-D519DA7DB8A0}"/>
              </a:ext>
            </a:extLst>
          </p:cNvPr>
          <p:cNvSpPr txBox="1"/>
          <p:nvPr/>
        </p:nvSpPr>
        <p:spPr>
          <a:xfrm>
            <a:off x="5147952" y="144483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주황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447B8-2D3B-4F6E-AFF3-A249A78F8CAC}"/>
              </a:ext>
            </a:extLst>
          </p:cNvPr>
          <p:cNvSpPr txBox="1"/>
          <p:nvPr/>
        </p:nvSpPr>
        <p:spPr>
          <a:xfrm>
            <a:off x="4129220" y="291630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빨강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09DA1-D35F-4A2F-9A21-EFF4C9FB1221}"/>
              </a:ext>
            </a:extLst>
          </p:cNvPr>
          <p:cNvSpPr txBox="1"/>
          <p:nvPr/>
        </p:nvSpPr>
        <p:spPr>
          <a:xfrm>
            <a:off x="5769428" y="444271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파랑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CB053-D49F-4725-A801-3285A5F0436A}"/>
              </a:ext>
            </a:extLst>
          </p:cNvPr>
          <p:cNvSpPr txBox="1"/>
          <p:nvPr/>
        </p:nvSpPr>
        <p:spPr>
          <a:xfrm>
            <a:off x="5822866" y="328563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남색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9FC83-207F-465F-BFAA-870E513649F9}"/>
              </a:ext>
            </a:extLst>
          </p:cNvPr>
          <p:cNvSpPr txBox="1"/>
          <p:nvPr/>
        </p:nvSpPr>
        <p:spPr>
          <a:xfrm>
            <a:off x="7431407" y="342900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보라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FB5A1-D87F-4CD4-8432-F30B92560314}"/>
              </a:ext>
            </a:extLst>
          </p:cNvPr>
          <p:cNvSpPr txBox="1"/>
          <p:nvPr/>
        </p:nvSpPr>
        <p:spPr>
          <a:xfrm>
            <a:off x="6454238" y="144483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초록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BB8ED-80CA-4383-A49D-8CB565DDFD78}"/>
              </a:ext>
            </a:extLst>
          </p:cNvPr>
          <p:cNvSpPr txBox="1"/>
          <p:nvPr/>
        </p:nvSpPr>
        <p:spPr>
          <a:xfrm>
            <a:off x="5779324" y="149642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노랑</a:t>
            </a:r>
          </a:p>
        </p:txBody>
      </p:sp>
    </p:spTree>
    <p:extLst>
      <p:ext uri="{BB962C8B-B14F-4D97-AF65-F5344CB8AC3E}">
        <p14:creationId xmlns:p14="http://schemas.microsoft.com/office/powerpoint/2010/main" val="394335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칠교]토끼 만들기1 : 네이버 블로그">
            <a:extLst>
              <a:ext uri="{FF2B5EF4-FFF2-40B4-BE49-F238E27FC236}">
                <a16:creationId xmlns:a16="http://schemas.microsoft.com/office/drawing/2014/main" id="{D012FF31-BA04-46C2-AA69-68CC6B8F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1366026"/>
            <a:ext cx="4681396" cy="345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칠교놀이도안 그림+한글파일로 모아놨어요^^ : 네이버 블로그">
            <a:extLst>
              <a:ext uri="{FF2B5EF4-FFF2-40B4-BE49-F238E27FC236}">
                <a16:creationId xmlns:a16="http://schemas.microsoft.com/office/drawing/2014/main" id="{4CDEA0A9-ADB8-4B42-88BF-F2FF382F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724" y="1366026"/>
            <a:ext cx="3180399" cy="31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1E6F87-A923-4C68-AFF9-BC7A036EAAB0}"/>
              </a:ext>
            </a:extLst>
          </p:cNvPr>
          <p:cNvSpPr txBox="1"/>
          <p:nvPr/>
        </p:nvSpPr>
        <p:spPr>
          <a:xfrm>
            <a:off x="3077175" y="3533274"/>
            <a:ext cx="891779" cy="37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0380D-BB2B-41D6-BEF4-9F4B941BF955}"/>
              </a:ext>
            </a:extLst>
          </p:cNvPr>
          <p:cNvSpPr txBox="1"/>
          <p:nvPr/>
        </p:nvSpPr>
        <p:spPr>
          <a:xfrm>
            <a:off x="4109679" y="3866979"/>
            <a:ext cx="891779" cy="37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EDEA3-2E9D-4D86-9FCF-24107532542B}"/>
              </a:ext>
            </a:extLst>
          </p:cNvPr>
          <p:cNvSpPr txBox="1"/>
          <p:nvPr/>
        </p:nvSpPr>
        <p:spPr>
          <a:xfrm>
            <a:off x="2280657" y="3967274"/>
            <a:ext cx="891779" cy="37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41751-3D65-4EFE-B8A4-E56C6C486B36}"/>
              </a:ext>
            </a:extLst>
          </p:cNvPr>
          <p:cNvSpPr txBox="1"/>
          <p:nvPr/>
        </p:nvSpPr>
        <p:spPr>
          <a:xfrm>
            <a:off x="1773311" y="3487793"/>
            <a:ext cx="891779" cy="37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05B03-E2A6-42C9-8503-F3126F768BD5}"/>
              </a:ext>
            </a:extLst>
          </p:cNvPr>
          <p:cNvSpPr txBox="1"/>
          <p:nvPr/>
        </p:nvSpPr>
        <p:spPr>
          <a:xfrm>
            <a:off x="2597840" y="2684466"/>
            <a:ext cx="891779" cy="37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767270-4F6A-42FD-880F-8FE7CAC42AF1}"/>
              </a:ext>
            </a:extLst>
          </p:cNvPr>
          <p:cNvSpPr txBox="1"/>
          <p:nvPr/>
        </p:nvSpPr>
        <p:spPr>
          <a:xfrm>
            <a:off x="2129189" y="1983504"/>
            <a:ext cx="891779" cy="37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05A29-DF3D-4AE3-B793-E5B6095A6192}"/>
              </a:ext>
            </a:extLst>
          </p:cNvPr>
          <p:cNvSpPr txBox="1"/>
          <p:nvPr/>
        </p:nvSpPr>
        <p:spPr>
          <a:xfrm>
            <a:off x="1838612" y="2545944"/>
            <a:ext cx="891779" cy="37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남색</a:t>
            </a:r>
          </a:p>
        </p:txBody>
      </p:sp>
    </p:spTree>
    <p:extLst>
      <p:ext uri="{BB962C8B-B14F-4D97-AF65-F5344CB8AC3E}">
        <p14:creationId xmlns:p14="http://schemas.microsoft.com/office/powerpoint/2010/main" val="185749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3126A6-B069-4E2F-9AEC-FC26D606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69" y="1212510"/>
            <a:ext cx="3583315" cy="3552425"/>
          </a:xfrm>
          <a:prstGeom prst="rect">
            <a:avLst/>
          </a:prstGeom>
        </p:spPr>
      </p:pic>
      <p:pic>
        <p:nvPicPr>
          <p:cNvPr id="3" name="Picture 6" descr="칠교놀이도안 그림+한글파일로 모아놨어요^^ : 네이버 블로그">
            <a:extLst>
              <a:ext uri="{FF2B5EF4-FFF2-40B4-BE49-F238E27FC236}">
                <a16:creationId xmlns:a16="http://schemas.microsoft.com/office/drawing/2014/main" id="{9FAEE91C-587F-4D6B-87FB-4FFFCBB5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00" y="1310372"/>
            <a:ext cx="3364598" cy="33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F62530-B551-446F-9059-C175189A3E73}"/>
              </a:ext>
            </a:extLst>
          </p:cNvPr>
          <p:cNvSpPr txBox="1"/>
          <p:nvPr/>
        </p:nvSpPr>
        <p:spPr>
          <a:xfrm>
            <a:off x="2262250" y="2492557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DA8FF-DE32-4ABE-AF82-5AF7F09E8A63}"/>
              </a:ext>
            </a:extLst>
          </p:cNvPr>
          <p:cNvSpPr txBox="1"/>
          <p:nvPr/>
        </p:nvSpPr>
        <p:spPr>
          <a:xfrm>
            <a:off x="3105396" y="2492557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EB830-6927-4C61-A286-14FAC9476DAB}"/>
              </a:ext>
            </a:extLst>
          </p:cNvPr>
          <p:cNvSpPr txBox="1"/>
          <p:nvPr/>
        </p:nvSpPr>
        <p:spPr>
          <a:xfrm>
            <a:off x="3105395" y="3167471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5243E-DB75-41B7-946B-4A0BD5862DDD}"/>
              </a:ext>
            </a:extLst>
          </p:cNvPr>
          <p:cNvSpPr txBox="1"/>
          <p:nvPr/>
        </p:nvSpPr>
        <p:spPr>
          <a:xfrm>
            <a:off x="3865416" y="2464693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E0800-0C22-4CC9-9D9B-F445AAFAE26F}"/>
              </a:ext>
            </a:extLst>
          </p:cNvPr>
          <p:cNvSpPr txBox="1"/>
          <p:nvPr/>
        </p:nvSpPr>
        <p:spPr>
          <a:xfrm>
            <a:off x="4395927" y="2361774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EFD63-4D17-4401-BD4D-049A5B4B6FF4}"/>
              </a:ext>
            </a:extLst>
          </p:cNvPr>
          <p:cNvSpPr txBox="1"/>
          <p:nvPr/>
        </p:nvSpPr>
        <p:spPr>
          <a:xfrm>
            <a:off x="3788307" y="3966203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259AA-DEAA-47EC-BC60-41D352335D81}"/>
              </a:ext>
            </a:extLst>
          </p:cNvPr>
          <p:cNvSpPr txBox="1"/>
          <p:nvPr/>
        </p:nvSpPr>
        <p:spPr>
          <a:xfrm>
            <a:off x="4772908" y="2619390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초록</a:t>
            </a:r>
          </a:p>
        </p:txBody>
      </p:sp>
    </p:spTree>
    <p:extLst>
      <p:ext uri="{BB962C8B-B14F-4D97-AF65-F5344CB8AC3E}">
        <p14:creationId xmlns:p14="http://schemas.microsoft.com/office/powerpoint/2010/main" val="27916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6F94AD-68C2-40CF-B4E6-B9D21B8A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9" y="1532490"/>
            <a:ext cx="3633849" cy="3569722"/>
          </a:xfrm>
          <a:prstGeom prst="rect">
            <a:avLst/>
          </a:prstGeom>
        </p:spPr>
      </p:pic>
      <p:pic>
        <p:nvPicPr>
          <p:cNvPr id="3" name="Picture 6" descr="칠교놀이도안 그림+한글파일로 모아놨어요^^ : 네이버 블로그">
            <a:extLst>
              <a:ext uri="{FF2B5EF4-FFF2-40B4-BE49-F238E27FC236}">
                <a16:creationId xmlns:a16="http://schemas.microsoft.com/office/drawing/2014/main" id="{70380744-6389-45A1-BD3C-87FC17729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196" y="1532490"/>
            <a:ext cx="3578120" cy="35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54D97-9AD8-48B6-A2B5-DBA894D2564D}"/>
              </a:ext>
            </a:extLst>
          </p:cNvPr>
          <p:cNvSpPr txBox="1"/>
          <p:nvPr/>
        </p:nvSpPr>
        <p:spPr>
          <a:xfrm>
            <a:off x="2796638" y="3429000"/>
            <a:ext cx="6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83038-C75F-4B1E-ABAE-9246382766B5}"/>
              </a:ext>
            </a:extLst>
          </p:cNvPr>
          <p:cNvSpPr txBox="1"/>
          <p:nvPr/>
        </p:nvSpPr>
        <p:spPr>
          <a:xfrm>
            <a:off x="3443843" y="3429000"/>
            <a:ext cx="6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빨강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759F3-57A7-41F6-9BF8-583DC8E0C1E8}"/>
              </a:ext>
            </a:extLst>
          </p:cNvPr>
          <p:cNvSpPr txBox="1"/>
          <p:nvPr/>
        </p:nvSpPr>
        <p:spPr>
          <a:xfrm>
            <a:off x="3120240" y="2296079"/>
            <a:ext cx="6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F3738-C843-4675-8AA2-CF3E80360DAA}"/>
              </a:ext>
            </a:extLst>
          </p:cNvPr>
          <p:cNvSpPr txBox="1"/>
          <p:nvPr/>
        </p:nvSpPr>
        <p:spPr>
          <a:xfrm>
            <a:off x="3767445" y="2862539"/>
            <a:ext cx="6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913F7-EFD6-4665-93F0-BD58B7A74EBC}"/>
              </a:ext>
            </a:extLst>
          </p:cNvPr>
          <p:cNvSpPr txBox="1"/>
          <p:nvPr/>
        </p:nvSpPr>
        <p:spPr>
          <a:xfrm>
            <a:off x="2796638" y="2763353"/>
            <a:ext cx="6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AC289-E6F7-4B5D-9609-450322C3E71E}"/>
              </a:ext>
            </a:extLst>
          </p:cNvPr>
          <p:cNvSpPr txBox="1"/>
          <p:nvPr/>
        </p:nvSpPr>
        <p:spPr>
          <a:xfrm>
            <a:off x="2311235" y="2968770"/>
            <a:ext cx="6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164FFC-5DDE-4A47-83CC-69453FB3CA35}"/>
              </a:ext>
            </a:extLst>
          </p:cNvPr>
          <p:cNvSpPr txBox="1"/>
          <p:nvPr/>
        </p:nvSpPr>
        <p:spPr>
          <a:xfrm>
            <a:off x="3127662" y="4080940"/>
            <a:ext cx="6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노랑</a:t>
            </a:r>
          </a:p>
        </p:txBody>
      </p:sp>
    </p:spTree>
    <p:extLst>
      <p:ext uri="{BB962C8B-B14F-4D97-AF65-F5344CB8AC3E}">
        <p14:creationId xmlns:p14="http://schemas.microsoft.com/office/powerpoint/2010/main" val="348261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28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54</cp:revision>
  <dcterms:created xsi:type="dcterms:W3CDTF">2023-05-17T05:40:05Z</dcterms:created>
  <dcterms:modified xsi:type="dcterms:W3CDTF">2023-05-19T12:18:00Z</dcterms:modified>
</cp:coreProperties>
</file>