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CE53-FA8D-4105-ACF9-D6B9EF955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F20BB-4187-4023-A565-80E1638D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2E800-6AA4-44EB-83DB-EB25CD5A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B52FB-ED14-43F7-BE30-01A9263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EE3EA-1715-43BB-ACF9-4E37E70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3A8D4-AD45-40B0-B297-D7780713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141D1-9CDA-4CDE-B477-17D9EEAB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F8F0-46D4-4935-8F31-AA14797C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34498-FBB5-48CF-AD46-B435306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6CF5-7873-4607-A239-B21E9485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6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4E5A6-04FC-4A85-BED5-B6E1284A0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4C108-B2B5-4E4C-92F5-93B5462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3DE0A-FA87-4332-A9E7-048A3DD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E557D-EC3A-4FDC-94F1-CE7855E5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2B047-8147-44B9-8BAE-18BC33B2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9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8B97-798D-4692-8C34-8015D4E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1F6E1-88E1-4D78-A7C8-5B8032CB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CCF69-4563-4F35-BE4A-F420B67D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CFE4A-FE11-421F-9156-2449A640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C6670-7CAA-4F14-B3FE-80AEE910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9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239A-C768-4563-AE80-8E5502C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CB1C7-D2EB-4C49-BC1B-92CEE5D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C4A40-AD2F-4659-9A47-20BA3E5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DB813-86BD-415B-A1DB-36B624FB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90011-6758-46B1-B221-7038D9A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AFAC-C236-4BE2-ABA9-EC59A016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DBAD5-FF28-4EF9-A495-C955B19CA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64D03-E96D-4BE0-997E-F4DEE8FB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6ED73-4162-484E-83B8-94A1D117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CFD71-D6EB-464B-9949-93F561C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AFBBF-7415-4C9F-B507-F59D06DB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F672-B594-4BFA-8A72-F9D0D983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D302E-7549-4627-92B6-7F3AB789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98028-FE88-43A1-8A1D-F3A53356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A3D0D-9E44-4FFE-A867-430DE783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B3737-4F2C-44F7-9F61-2F8AB5A6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AC3FB-3D85-476B-A583-74895B2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25AF4-D815-4E91-B39E-C6C27274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2EC22-290B-4324-9664-A7B06C9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020E-AA76-498F-87B9-7FC2FE88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6CAAC-77BC-4B86-852D-64FC778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96C79-E32D-4EC5-BA79-0F153F3E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25030-CB47-47E9-9361-7A9485F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284A8-12EC-4716-AF06-53686B0E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E4C48-07AA-4DED-B2B4-40C490E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DA0EB-0C69-4925-8190-BC76819B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E932-0D93-4161-8513-7C627D85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7A912-4502-4662-9FC1-EBEA138E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BF376-A5DC-42C5-AF71-1CD3DFBC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B1584-15AE-4859-9EF3-C36F26B2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65DA5-7AEA-449B-8B91-5A038E88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3F706-9E4D-46B0-91EE-2F004FD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4608-0223-4D9B-B32A-3226B09B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12927-A487-4EAB-9668-5E27932B9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3E972-C723-48A7-99AA-9F9858DE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5845A-41BD-4F97-9AE9-1E96FD20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F1451-5CE9-4964-A65D-2EE47B37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CD596-258D-4034-BCFC-3842EB91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E774A-06EE-43DE-BDB4-BC7DD155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712A3-F5A0-4724-A7C3-6AA645CB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5FEA0-1859-402A-A8A7-F70F4ECAE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540-48D0-465A-88A8-2A248F0B1AE1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C9C48-1DE3-40A9-9698-6BB96E33B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3175E-B57E-4CE1-BEED-DD875369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8CA0E-06C3-4526-B51F-F924109B56EA}"/>
              </a:ext>
            </a:extLst>
          </p:cNvPr>
          <p:cNvSpPr txBox="1"/>
          <p:nvPr/>
        </p:nvSpPr>
        <p:spPr>
          <a:xfrm>
            <a:off x="130629" y="148442"/>
            <a:ext cx="298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토끼 비행기 나무</a:t>
            </a:r>
            <a:r>
              <a:rPr lang="en-US" altLang="ko-KR" dirty="0"/>
              <a:t>(</a:t>
            </a:r>
            <a:r>
              <a:rPr lang="ko-KR" altLang="en-US" dirty="0"/>
              <a:t>트리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짝과 관련된 물건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E94CF-625D-48CF-8680-D47A0115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151" y="1886578"/>
            <a:ext cx="2738230" cy="26899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1AF3C4-B554-489D-AEB0-71226419BB33}"/>
              </a:ext>
            </a:extLst>
          </p:cNvPr>
          <p:cNvSpPr/>
          <p:nvPr/>
        </p:nvSpPr>
        <p:spPr>
          <a:xfrm>
            <a:off x="1640793" y="1886578"/>
            <a:ext cx="2651986" cy="26202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 descr="칠교]토끼 만들기1 : 네이버 블로그">
            <a:extLst>
              <a:ext uri="{FF2B5EF4-FFF2-40B4-BE49-F238E27FC236}">
                <a16:creationId xmlns:a16="http://schemas.microsoft.com/office/drawing/2014/main" id="{D012FF31-BA04-46C2-AA69-68CC6B8F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26" y="2283234"/>
            <a:ext cx="2522778" cy="18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7ADB86-BBD3-4DF5-A2EE-C087038D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50" y="1886578"/>
            <a:ext cx="273823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</cp:revision>
  <dcterms:created xsi:type="dcterms:W3CDTF">2023-05-17T05:40:05Z</dcterms:created>
  <dcterms:modified xsi:type="dcterms:W3CDTF">2023-05-18T08:21:43Z</dcterms:modified>
</cp:coreProperties>
</file>