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2" r:id="rId3"/>
    <p:sldId id="284" r:id="rId4"/>
    <p:sldId id="281" r:id="rId5"/>
    <p:sldId id="286" r:id="rId6"/>
    <p:sldId id="285" r:id="rId7"/>
    <p:sldId id="265" r:id="rId8"/>
    <p:sldId id="283" r:id="rId9"/>
    <p:sldId id="287" r:id="rId10"/>
    <p:sldId id="280" r:id="rId11"/>
    <p:sldId id="288" r:id="rId12"/>
    <p:sldId id="289" r:id="rId13"/>
    <p:sldId id="29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2CE53-FA8D-4105-ACF9-D6B9EF955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6F20BB-4187-4023-A565-80E1638D6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2E800-6AA4-44EB-83DB-EB25CD5A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E540-48D0-465A-88A8-2A248F0B1AE1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3B52FB-ED14-43F7-BE30-01A92630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3EE3EA-1715-43BB-ACF9-4E37E70B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27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3A8D4-AD45-40B0-B297-D7780713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D141D1-9CDA-4CDE-B477-17D9EEAB7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BCF8F0-46D4-4935-8F31-AA14797C3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E540-48D0-465A-88A8-2A248F0B1AE1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934498-FBB5-48CF-AD46-B435306F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26CF5-7873-4607-A239-B21E9485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96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B4E5A6-04FC-4A85-BED5-B6E1284A0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94C108-B2B5-4E4C-92F5-93B546273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3DE0A-FA87-4332-A9E7-048A3DD7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E540-48D0-465A-88A8-2A248F0B1AE1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E557D-EC3A-4FDC-94F1-CE7855E5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B2B047-8147-44B9-8BAE-18BC33B2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99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A8B97-798D-4692-8C34-8015D4E9B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41F6E1-88E1-4D78-A7C8-5B8032CB2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CCF69-4563-4F35-BE4A-F420B67D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E540-48D0-465A-88A8-2A248F0B1AE1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CFE4A-FE11-421F-9156-2449A640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C6670-7CAA-4F14-B3FE-80AEE910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39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239A-C768-4563-AE80-8E5502C31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DCB1C7-D2EB-4C49-BC1B-92CEE5DD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DC4A40-AD2F-4659-9A47-20BA3E5AE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E540-48D0-465A-88A8-2A248F0B1AE1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DB813-86BD-415B-A1DB-36B624FB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90011-6758-46B1-B221-7038D9AE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59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0AFAC-C236-4BE2-ABA9-EC59A016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5DBAD5-FF28-4EF9-A495-C955B19CA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264D03-E96D-4BE0-997E-F4DEE8FBF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06ED73-4162-484E-83B8-94A1D117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E540-48D0-465A-88A8-2A248F0B1AE1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ECFD71-D6EB-464B-9949-93F561CF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6AFBBF-7415-4C9F-B507-F59D06DB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61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9F672-B594-4BFA-8A72-F9D0D983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DD302E-7549-4627-92B6-7F3AB7892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D98028-FE88-43A1-8A1D-F3A53356E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BA3D0D-9E44-4FFE-A867-430DE783A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FB3737-4F2C-44F7-9F61-2F8AB5A63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7AC3FB-3D85-476B-A583-74895B2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E540-48D0-465A-88A8-2A248F0B1AE1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F25AF4-D815-4E91-B39E-C6C27274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12EC22-290B-4324-9664-A7B06C98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85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4020E-AA76-498F-87B9-7FC2FE88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56CAAC-77BC-4B86-852D-64FC778D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E540-48D0-465A-88A8-2A248F0B1AE1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C96C79-E32D-4EC5-BA79-0F153F3E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B25030-CB47-47E9-9361-7A9485FF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70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F284A8-12EC-4716-AF06-53686B0E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E540-48D0-465A-88A8-2A248F0B1AE1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9E4C48-07AA-4DED-B2B4-40C490EC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DDA0EB-0C69-4925-8190-BC76819B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66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BE932-0D93-4161-8513-7C627D85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7A912-4502-4662-9FC1-EBEA138EA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FBF376-A5DC-42C5-AF71-1CD3DFBC4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5B1584-15AE-4859-9EF3-C36F26B2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E540-48D0-465A-88A8-2A248F0B1AE1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865DA5-7AEA-449B-8B91-5A038E88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33F706-9E4D-46B0-91EE-2F004FD2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43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E4608-0223-4D9B-B32A-3226B09B0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512927-A487-4EAB-9668-5E27932B9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3E972-C723-48A7-99AA-9F9858DE2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C5845A-41BD-4F97-9AE9-1E96FD20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E540-48D0-465A-88A8-2A248F0B1AE1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EF1451-5CE9-4964-A65D-2EE47B37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3CD596-258D-4034-BCFC-3842EB91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AE774A-06EE-43DE-BDB4-BC7DD155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D712A3-F5A0-4724-A7C3-6AA645CB5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5FEA0-1859-402A-A8A7-F70F4ECAE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9E540-48D0-465A-88A8-2A248F0B1AE1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0C9C48-1DE3-40A9-9698-6BB96E33B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C3175E-B57E-4CE1-BEED-DD8753694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67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실버에듀넷">
            <a:extLst>
              <a:ext uri="{FF2B5EF4-FFF2-40B4-BE49-F238E27FC236}">
                <a16:creationId xmlns:a16="http://schemas.microsoft.com/office/drawing/2014/main" id="{D1E0E121-5566-41BA-885E-A0BC147FB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214" y="877166"/>
            <a:ext cx="5519612" cy="142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어릴적 칠교놀이 많이 하셨나요?칠교놀이는 창의성 발달공간개념 발달을 촉진할 수 있어요~특히 공... | Tangram  imprimible, Figuras con tangram, Imagenes educativas">
            <a:extLst>
              <a:ext uri="{FF2B5EF4-FFF2-40B4-BE49-F238E27FC236}">
                <a16:creationId xmlns:a16="http://schemas.microsoft.com/office/drawing/2014/main" id="{024F5BAF-CC1C-496D-9527-C785E3591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826" y="827813"/>
            <a:ext cx="3699021" cy="522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칠교놀이도안 그림+한글파일로 모아놨어요^^ : 네이버 블로그">
            <a:extLst>
              <a:ext uri="{FF2B5EF4-FFF2-40B4-BE49-F238E27FC236}">
                <a16:creationId xmlns:a16="http://schemas.microsoft.com/office/drawing/2014/main" id="{793331DD-6382-401B-ABC5-105FCAFB2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586" y="2302136"/>
            <a:ext cx="3656850" cy="364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04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6C0E80-E582-4050-AD69-B27D14BEE53B}"/>
              </a:ext>
            </a:extLst>
          </p:cNvPr>
          <p:cNvSpPr txBox="1"/>
          <p:nvPr/>
        </p:nvSpPr>
        <p:spPr>
          <a:xfrm>
            <a:off x="397823" y="327369"/>
            <a:ext cx="42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스테이지 </a:t>
            </a:r>
            <a:r>
              <a:rPr lang="en-US" altLang="ko-KR" dirty="0"/>
              <a:t>3 </a:t>
            </a:r>
            <a:r>
              <a:rPr lang="ko-KR" altLang="en-US" dirty="0" err="1"/>
              <a:t>인게임</a:t>
            </a:r>
            <a:r>
              <a:rPr lang="ko-KR" altLang="en-US" dirty="0"/>
              <a:t> 화면</a:t>
            </a:r>
          </a:p>
        </p:txBody>
      </p:sp>
      <p:pic>
        <p:nvPicPr>
          <p:cNvPr id="1026" name="Picture 2" descr="나무, 나뭇결, 우드, 우든, 나무판, 사진,이미지,일러스트,캘리그라피 - binimin작가">
            <a:extLst>
              <a:ext uri="{FF2B5EF4-FFF2-40B4-BE49-F238E27FC236}">
                <a16:creationId xmlns:a16="http://schemas.microsoft.com/office/drawing/2014/main" id="{79C30FED-9D08-4442-9944-D06F98C9F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84" y="921457"/>
            <a:ext cx="10061739" cy="560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칠교놀이도안 그림+한글파일로 모아놨어요^^ : 네이버 블로그">
            <a:extLst>
              <a:ext uri="{FF2B5EF4-FFF2-40B4-BE49-F238E27FC236}">
                <a16:creationId xmlns:a16="http://schemas.microsoft.com/office/drawing/2014/main" id="{516F03BB-4F12-454E-AC2B-043CB8411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114" y="1568768"/>
            <a:ext cx="3729215" cy="372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1B48D2-38EA-4037-9C5D-68975D8A860A}"/>
              </a:ext>
            </a:extLst>
          </p:cNvPr>
          <p:cNvSpPr txBox="1"/>
          <p:nvPr/>
        </p:nvSpPr>
        <p:spPr>
          <a:xfrm>
            <a:off x="3446044" y="6123641"/>
            <a:ext cx="529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편지를 읽을 수 있도록 맞춘 후 읽어주세요</a:t>
            </a:r>
          </a:p>
        </p:txBody>
      </p:sp>
    </p:spTree>
    <p:extLst>
      <p:ext uri="{BB962C8B-B14F-4D97-AF65-F5344CB8AC3E}">
        <p14:creationId xmlns:p14="http://schemas.microsoft.com/office/powerpoint/2010/main" val="294990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6C0E80-E582-4050-AD69-B27D14BEE53B}"/>
              </a:ext>
            </a:extLst>
          </p:cNvPr>
          <p:cNvSpPr txBox="1"/>
          <p:nvPr/>
        </p:nvSpPr>
        <p:spPr>
          <a:xfrm>
            <a:off x="397823" y="327369"/>
            <a:ext cx="42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스테이지 </a:t>
            </a:r>
            <a:r>
              <a:rPr lang="en-US" altLang="ko-KR" dirty="0"/>
              <a:t>3 </a:t>
            </a:r>
            <a:r>
              <a:rPr lang="ko-KR" altLang="en-US" dirty="0" err="1"/>
              <a:t>인게임</a:t>
            </a:r>
            <a:r>
              <a:rPr lang="ko-KR" altLang="en-US" dirty="0"/>
              <a:t> 화면</a:t>
            </a:r>
          </a:p>
        </p:txBody>
      </p:sp>
      <p:pic>
        <p:nvPicPr>
          <p:cNvPr id="1026" name="Picture 2" descr="나무, 나뭇결, 우드, 우든, 나무판, 사진,이미지,일러스트,캘리그라피 - binimin작가">
            <a:extLst>
              <a:ext uri="{FF2B5EF4-FFF2-40B4-BE49-F238E27FC236}">
                <a16:creationId xmlns:a16="http://schemas.microsoft.com/office/drawing/2014/main" id="{79C30FED-9D08-4442-9944-D06F98C9F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84" y="921457"/>
            <a:ext cx="10061739" cy="560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칠교놀이도안 그림+한글파일로 모아놨어요^^ : 네이버 블로그">
            <a:extLst>
              <a:ext uri="{FF2B5EF4-FFF2-40B4-BE49-F238E27FC236}">
                <a16:creationId xmlns:a16="http://schemas.microsoft.com/office/drawing/2014/main" id="{516F03BB-4F12-454E-AC2B-043CB8411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114" y="1568768"/>
            <a:ext cx="3729215" cy="372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30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6C0E80-E582-4050-AD69-B27D14BEE53B}"/>
              </a:ext>
            </a:extLst>
          </p:cNvPr>
          <p:cNvSpPr txBox="1"/>
          <p:nvPr/>
        </p:nvSpPr>
        <p:spPr>
          <a:xfrm>
            <a:off x="397823" y="327369"/>
            <a:ext cx="42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스테이지 </a:t>
            </a:r>
            <a:r>
              <a:rPr lang="en-US" altLang="ko-KR" dirty="0"/>
              <a:t>3 </a:t>
            </a:r>
            <a:r>
              <a:rPr lang="ko-KR" altLang="en-US" dirty="0" err="1"/>
              <a:t>인게임</a:t>
            </a:r>
            <a:r>
              <a:rPr lang="ko-KR" altLang="en-US" dirty="0"/>
              <a:t> 화면</a:t>
            </a:r>
          </a:p>
        </p:txBody>
      </p:sp>
      <p:pic>
        <p:nvPicPr>
          <p:cNvPr id="6" name="Picture 8" descr="교실이 불편하다는 아이들, 그 이유는?">
            <a:extLst>
              <a:ext uri="{FF2B5EF4-FFF2-40B4-BE49-F238E27FC236}">
                <a16:creationId xmlns:a16="http://schemas.microsoft.com/office/drawing/2014/main" id="{81FF44A4-974E-45F7-98BF-8827DDEC3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</p:spPr>
      </p:pic>
      <p:pic>
        <p:nvPicPr>
          <p:cNvPr id="7" name="Picture 2" descr="https://o.remove.bg/downloads/588eda9d-4bbe-4c78-835e-d1818f5531d9/image-removebg-preview.png">
            <a:extLst>
              <a:ext uri="{FF2B5EF4-FFF2-40B4-BE49-F238E27FC236}">
                <a16:creationId xmlns:a16="http://schemas.microsoft.com/office/drawing/2014/main" id="{FFC41B9D-DFE6-4EE9-AC8F-0DFBE1512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475" y="2207962"/>
            <a:ext cx="2349407" cy="338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9035286-D0EC-490B-8165-9E64AD4172E6}"/>
              </a:ext>
            </a:extLst>
          </p:cNvPr>
          <p:cNvSpPr/>
          <p:nvPr/>
        </p:nvSpPr>
        <p:spPr>
          <a:xfrm>
            <a:off x="-24475" y="5415148"/>
            <a:ext cx="12216475" cy="1448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B31DEA-8489-44DB-9316-686339294639}"/>
              </a:ext>
            </a:extLst>
          </p:cNvPr>
          <p:cNvSpPr/>
          <p:nvPr/>
        </p:nvSpPr>
        <p:spPr>
          <a:xfrm>
            <a:off x="265091" y="5948939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6198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6C0E80-E582-4050-AD69-B27D14BEE53B}"/>
              </a:ext>
            </a:extLst>
          </p:cNvPr>
          <p:cNvSpPr txBox="1"/>
          <p:nvPr/>
        </p:nvSpPr>
        <p:spPr>
          <a:xfrm>
            <a:off x="397823" y="327369"/>
            <a:ext cx="42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스테이지 </a:t>
            </a:r>
            <a:r>
              <a:rPr lang="en-US" altLang="ko-KR" dirty="0"/>
              <a:t>3 </a:t>
            </a:r>
            <a:r>
              <a:rPr lang="ko-KR" altLang="en-US" dirty="0" err="1"/>
              <a:t>인게임</a:t>
            </a:r>
            <a:r>
              <a:rPr lang="ko-KR" altLang="en-US" dirty="0"/>
              <a:t> 화면</a:t>
            </a:r>
          </a:p>
        </p:txBody>
      </p:sp>
      <p:pic>
        <p:nvPicPr>
          <p:cNvPr id="6" name="Picture 8" descr="교실이 불편하다는 아이들, 그 이유는?">
            <a:extLst>
              <a:ext uri="{FF2B5EF4-FFF2-40B4-BE49-F238E27FC236}">
                <a16:creationId xmlns:a16="http://schemas.microsoft.com/office/drawing/2014/main" id="{81FF44A4-974E-45F7-98BF-8827DDEC3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</p:spPr>
      </p:pic>
      <p:pic>
        <p:nvPicPr>
          <p:cNvPr id="7" name="Picture 2" descr="https://o.remove.bg/downloads/588eda9d-4bbe-4c78-835e-d1818f5531d9/image-removebg-preview.png">
            <a:extLst>
              <a:ext uri="{FF2B5EF4-FFF2-40B4-BE49-F238E27FC236}">
                <a16:creationId xmlns:a16="http://schemas.microsoft.com/office/drawing/2014/main" id="{FFC41B9D-DFE6-4EE9-AC8F-0DFBE1512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475" y="2207962"/>
            <a:ext cx="2349407" cy="338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9035286-D0EC-490B-8165-9E64AD4172E6}"/>
              </a:ext>
            </a:extLst>
          </p:cNvPr>
          <p:cNvSpPr/>
          <p:nvPr/>
        </p:nvSpPr>
        <p:spPr>
          <a:xfrm>
            <a:off x="-24475" y="5415148"/>
            <a:ext cx="12216475" cy="1448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B31DEA-8489-44DB-9316-686339294639}"/>
              </a:ext>
            </a:extLst>
          </p:cNvPr>
          <p:cNvSpPr/>
          <p:nvPr/>
        </p:nvSpPr>
        <p:spPr>
          <a:xfrm>
            <a:off x="265091" y="5948939"/>
            <a:ext cx="4315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…</a:t>
            </a:r>
            <a:r>
              <a:rPr lang="ko-KR" altLang="en-US" dirty="0"/>
              <a:t>다</a:t>
            </a:r>
            <a:r>
              <a:rPr lang="en-US" altLang="ko-KR" dirty="0"/>
              <a:t> </a:t>
            </a:r>
            <a:r>
              <a:rPr lang="ko-KR" altLang="en-US" dirty="0"/>
              <a:t>읽었으니까 이제 그만 나오지 그래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54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58CA0E-06C3-4526-B51F-F924109B56EA}"/>
              </a:ext>
            </a:extLst>
          </p:cNvPr>
          <p:cNvSpPr txBox="1"/>
          <p:nvPr/>
        </p:nvSpPr>
        <p:spPr>
          <a:xfrm>
            <a:off x="130629" y="148442"/>
            <a:ext cx="2986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토끼 비행기 나무</a:t>
            </a:r>
            <a:r>
              <a:rPr lang="en-US" altLang="ko-KR" dirty="0"/>
              <a:t>(</a:t>
            </a:r>
            <a:r>
              <a:rPr lang="ko-KR" altLang="en-US" dirty="0"/>
              <a:t>트리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= </a:t>
            </a:r>
            <a:r>
              <a:rPr lang="ko-KR" altLang="en-US" dirty="0"/>
              <a:t>짝과 관련된 물건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FE94CF-625D-48CF-8680-D47A01150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766" y="1079925"/>
            <a:ext cx="2210108" cy="2171106"/>
          </a:xfrm>
          <a:prstGeom prst="rect">
            <a:avLst/>
          </a:prstGeom>
        </p:spPr>
      </p:pic>
      <p:pic>
        <p:nvPicPr>
          <p:cNvPr id="11" name="Picture 6" descr="칠교놀이도안 그림+한글파일로 모아놨어요^^ : 네이버 블로그">
            <a:extLst>
              <a:ext uri="{FF2B5EF4-FFF2-40B4-BE49-F238E27FC236}">
                <a16:creationId xmlns:a16="http://schemas.microsoft.com/office/drawing/2014/main" id="{2FD37A0E-0F07-4E9A-B7EF-DFC10ED03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646" y="3310617"/>
            <a:ext cx="2627274" cy="262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91AF3C4-B554-489D-AEB0-71226419BB33}"/>
              </a:ext>
            </a:extLst>
          </p:cNvPr>
          <p:cNvSpPr/>
          <p:nvPr/>
        </p:nvSpPr>
        <p:spPr>
          <a:xfrm>
            <a:off x="2366810" y="1096518"/>
            <a:ext cx="2166417" cy="211487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8" name="Picture 4" descr="칠교]토끼 만들기1 : 네이버 블로그">
            <a:extLst>
              <a:ext uri="{FF2B5EF4-FFF2-40B4-BE49-F238E27FC236}">
                <a16:creationId xmlns:a16="http://schemas.microsoft.com/office/drawing/2014/main" id="{D012FF31-BA04-46C2-AA69-68CC6B8F8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241" y="1346984"/>
            <a:ext cx="2036211" cy="150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17ADB86-BBD3-4DF5-A2EE-C087038D1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658" y="1069950"/>
            <a:ext cx="2210108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92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43A8BA-2A5E-471F-8D49-3E016F2D1500}"/>
              </a:ext>
            </a:extLst>
          </p:cNvPr>
          <p:cNvSpPr txBox="1"/>
          <p:nvPr/>
        </p:nvSpPr>
        <p:spPr>
          <a:xfrm>
            <a:off x="368135" y="332509"/>
            <a:ext cx="97437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b="1" dirty="0"/>
              <a:t>스테이지 </a:t>
            </a:r>
            <a:r>
              <a:rPr lang="en-US" altLang="ko-KR" b="1" dirty="0"/>
              <a:t>3</a:t>
            </a:r>
          </a:p>
          <a:p>
            <a:endParaRPr lang="ko-KR" altLang="ko-KR" dirty="0"/>
          </a:p>
          <a:p>
            <a:r>
              <a:rPr lang="ko-KR" altLang="en-US" dirty="0" err="1"/>
              <a:t>칠교놀이</a:t>
            </a:r>
            <a:r>
              <a:rPr lang="en-US" altLang="ko-KR" dirty="0"/>
              <a:t> (</a:t>
            </a:r>
            <a:r>
              <a:rPr lang="ko-KR" altLang="en-US" dirty="0"/>
              <a:t>퍼즐 편지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순차적으로 </a:t>
            </a:r>
            <a:r>
              <a:rPr lang="en-US" altLang="ko-KR" dirty="0"/>
              <a:t>3</a:t>
            </a:r>
            <a:r>
              <a:rPr lang="ko-KR" altLang="en-US" dirty="0"/>
              <a:t>번째 </a:t>
            </a:r>
            <a:r>
              <a:rPr lang="ko-KR" altLang="en-US" dirty="0" err="1"/>
              <a:t>칠교</a:t>
            </a:r>
            <a:r>
              <a:rPr lang="ko-KR" altLang="en-US" dirty="0"/>
              <a:t> 퍼즐까지 완성하면 클리어 화면 등장</a:t>
            </a:r>
            <a:endParaRPr lang="en-US" altLang="ko-KR" dirty="0"/>
          </a:p>
          <a:p>
            <a:r>
              <a:rPr lang="ko-KR" altLang="en-US" dirty="0"/>
              <a:t>상단에 타이머 배치 </a:t>
            </a:r>
            <a:r>
              <a:rPr lang="en-US" altLang="ko-KR" dirty="0"/>
              <a:t>(0</a:t>
            </a:r>
            <a:r>
              <a:rPr lang="ko-KR" altLang="en-US" dirty="0"/>
              <a:t>초에서 시작해서 점점 누적되는 식 </a:t>
            </a:r>
            <a:r>
              <a:rPr lang="en-US" altLang="ko-KR" dirty="0"/>
              <a:t>ex. 0 ~ 3.)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ko-KR" dirty="0"/>
          </a:p>
          <a:p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2A5E890-FA6C-459A-B138-213528760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730554"/>
              </p:ext>
            </p:extLst>
          </p:nvPr>
        </p:nvGraphicFramePr>
        <p:xfrm>
          <a:off x="422892" y="2309949"/>
          <a:ext cx="624510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470">
                  <a:extLst>
                    <a:ext uri="{9D8B030D-6E8A-4147-A177-3AD203B41FA5}">
                      <a16:colId xmlns:a16="http://schemas.microsoft.com/office/drawing/2014/main" val="3673528856"/>
                    </a:ext>
                  </a:extLst>
                </a:gridCol>
                <a:gridCol w="5146632">
                  <a:extLst>
                    <a:ext uri="{9D8B030D-6E8A-4147-A177-3AD203B41FA5}">
                      <a16:colId xmlns:a16="http://schemas.microsoft.com/office/drawing/2014/main" val="12478185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등급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기준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18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퍼즐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개를 완성한 시간이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분 이내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353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퍼즐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개를 완성한 시간이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분 이상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분 이내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117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그 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627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1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6C0E80-E582-4050-AD69-B27D14BEE53B}"/>
              </a:ext>
            </a:extLst>
          </p:cNvPr>
          <p:cNvSpPr txBox="1"/>
          <p:nvPr/>
        </p:nvSpPr>
        <p:spPr>
          <a:xfrm>
            <a:off x="397823" y="327369"/>
            <a:ext cx="42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스테이지 </a:t>
            </a:r>
            <a:r>
              <a:rPr lang="en-US" altLang="ko-KR" dirty="0"/>
              <a:t>3 </a:t>
            </a:r>
            <a:r>
              <a:rPr lang="ko-KR" altLang="en-US" dirty="0" err="1"/>
              <a:t>인게임</a:t>
            </a:r>
            <a:r>
              <a:rPr lang="ko-KR" altLang="en-US" dirty="0"/>
              <a:t> 화면</a:t>
            </a:r>
          </a:p>
        </p:txBody>
      </p:sp>
      <p:pic>
        <p:nvPicPr>
          <p:cNvPr id="1026" name="Picture 2" descr="나무, 나뭇결, 우드, 우든, 나무판, 사진,이미지,일러스트,캘리그라피 - binimin작가">
            <a:extLst>
              <a:ext uri="{FF2B5EF4-FFF2-40B4-BE49-F238E27FC236}">
                <a16:creationId xmlns:a16="http://schemas.microsoft.com/office/drawing/2014/main" id="{79C30FED-9D08-4442-9944-D06F98C9F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83" y="921457"/>
            <a:ext cx="10061739" cy="560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B7BA924-48C3-4529-A1AE-E9438A320AA5}"/>
              </a:ext>
            </a:extLst>
          </p:cNvPr>
          <p:cNvSpPr/>
          <p:nvPr/>
        </p:nvSpPr>
        <p:spPr>
          <a:xfrm>
            <a:off x="5158157" y="1033153"/>
            <a:ext cx="1448790" cy="516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3CC00AC-FF2B-4E01-A2BD-EA4C04A39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67" y="-405409"/>
            <a:ext cx="3975279" cy="70600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8044AD-78D2-4DBE-AC7B-4B9656CE0D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335" y="2834114"/>
            <a:ext cx="3861487" cy="6858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8338745-23A3-42D2-AA94-C6C8E0A299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05" y="1395108"/>
            <a:ext cx="3861487" cy="6858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AD27F85-7EE1-4669-91A2-35C7CA2E9D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565" y="1498133"/>
            <a:ext cx="3861487" cy="6858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A859A9B-CFAA-4A19-A10E-5BC4CB85FB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71" y="818432"/>
            <a:ext cx="3861487" cy="6858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4691B06-47BB-4770-9DD1-D0D37C81EB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521" y="368458"/>
            <a:ext cx="3861487" cy="6858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396069B-A01A-415B-B3F9-74EBB0D62553}"/>
              </a:ext>
            </a:extLst>
          </p:cNvPr>
          <p:cNvSpPr txBox="1"/>
          <p:nvPr/>
        </p:nvSpPr>
        <p:spPr>
          <a:xfrm>
            <a:off x="1296460" y="1553524"/>
            <a:ext cx="306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완성된 </a:t>
            </a:r>
            <a:r>
              <a:rPr lang="ko-KR" altLang="en-US" sz="1200" dirty="0" err="1"/>
              <a:t>칠교</a:t>
            </a:r>
            <a:r>
              <a:rPr lang="ko-KR" altLang="en-US" sz="1200" dirty="0"/>
              <a:t> 모양이 드러나지 않게 </a:t>
            </a:r>
            <a:endParaRPr lang="en-US" altLang="ko-KR" sz="1200" dirty="0"/>
          </a:p>
          <a:p>
            <a:r>
              <a:rPr lang="ko-KR" altLang="en-US" sz="1200" dirty="0"/>
              <a:t>실루엣</a:t>
            </a:r>
            <a:r>
              <a:rPr lang="en-US" altLang="ko-KR" sz="1200" dirty="0"/>
              <a:t>(</a:t>
            </a:r>
            <a:r>
              <a:rPr lang="ko-KR" altLang="en-US" sz="1200" dirty="0"/>
              <a:t>블랙</a:t>
            </a:r>
            <a:r>
              <a:rPr lang="en-US" altLang="ko-KR" sz="1200" dirty="0"/>
              <a:t>)</a:t>
            </a:r>
            <a:r>
              <a:rPr lang="ko-KR" altLang="en-US" sz="1200" dirty="0"/>
              <a:t>처리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11D3BED-C597-4672-80BC-3E0038EDA2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52" y="2049104"/>
            <a:ext cx="3535986" cy="260931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53FAE9D-D3E8-44A7-ADB0-42568DA4FF07}"/>
              </a:ext>
            </a:extLst>
          </p:cNvPr>
          <p:cNvSpPr txBox="1"/>
          <p:nvPr/>
        </p:nvSpPr>
        <p:spPr>
          <a:xfrm>
            <a:off x="2461428" y="4306485"/>
            <a:ext cx="804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CCFF"/>
                </a:solidFill>
              </a:rPr>
              <a:t>영역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A548301-AEF0-4E19-99CB-2B35C37A7ED9}"/>
              </a:ext>
            </a:extLst>
          </p:cNvPr>
          <p:cNvCxnSpPr>
            <a:cxnSpLocks/>
          </p:cNvCxnSpPr>
          <p:nvPr/>
        </p:nvCxnSpPr>
        <p:spPr>
          <a:xfrm>
            <a:off x="1945224" y="3593113"/>
            <a:ext cx="791458" cy="783818"/>
          </a:xfrm>
          <a:prstGeom prst="line">
            <a:avLst/>
          </a:prstGeom>
          <a:ln w="38100">
            <a:solidFill>
              <a:srgbClr val="FF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01C7321-FDD0-417D-96CE-B71DD14963C3}"/>
              </a:ext>
            </a:extLst>
          </p:cNvPr>
          <p:cNvCxnSpPr>
            <a:cxnSpLocks/>
          </p:cNvCxnSpPr>
          <p:nvPr/>
        </p:nvCxnSpPr>
        <p:spPr>
          <a:xfrm>
            <a:off x="1943850" y="3593112"/>
            <a:ext cx="1568659" cy="23255"/>
          </a:xfrm>
          <a:prstGeom prst="line">
            <a:avLst/>
          </a:prstGeom>
          <a:ln w="38100">
            <a:solidFill>
              <a:srgbClr val="FF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CF74E5C-A57A-4AF3-9CB7-B8257C527F21}"/>
              </a:ext>
            </a:extLst>
          </p:cNvPr>
          <p:cNvCxnSpPr>
            <a:cxnSpLocks/>
          </p:cNvCxnSpPr>
          <p:nvPr/>
        </p:nvCxnSpPr>
        <p:spPr>
          <a:xfrm flipV="1">
            <a:off x="2708470" y="3604739"/>
            <a:ext cx="809744" cy="772192"/>
          </a:xfrm>
          <a:prstGeom prst="line">
            <a:avLst/>
          </a:prstGeom>
          <a:ln w="38100">
            <a:solidFill>
              <a:srgbClr val="FF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7E1DDAAE-84D9-4528-80C5-AD7E3CDF6069}"/>
              </a:ext>
            </a:extLst>
          </p:cNvPr>
          <p:cNvCxnSpPr/>
          <p:nvPr/>
        </p:nvCxnSpPr>
        <p:spPr>
          <a:xfrm rot="5400000">
            <a:off x="3574424" y="2918361"/>
            <a:ext cx="320634" cy="302820"/>
          </a:xfrm>
          <a:prstGeom prst="bentConnector3">
            <a:avLst/>
          </a:prstGeom>
          <a:ln w="28575">
            <a:solidFill>
              <a:srgbClr val="FF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086460D-AF28-40DF-AAE2-0186511CD7A5}"/>
              </a:ext>
            </a:extLst>
          </p:cNvPr>
          <p:cNvSpPr txBox="1"/>
          <p:nvPr/>
        </p:nvSpPr>
        <p:spPr>
          <a:xfrm>
            <a:off x="2546815" y="3295213"/>
            <a:ext cx="3424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블랙 처리된 실루엣 위</a:t>
            </a:r>
            <a:endParaRPr lang="en-US" altLang="ko-KR" sz="1200" dirty="0"/>
          </a:p>
          <a:p>
            <a:r>
              <a:rPr lang="ko-KR" altLang="en-US" sz="1200" dirty="0"/>
              <a:t>정확한 자리</a:t>
            </a:r>
            <a:r>
              <a:rPr lang="en-US" altLang="ko-KR" sz="1200" dirty="0"/>
              <a:t>(</a:t>
            </a:r>
            <a:r>
              <a:rPr lang="ko-KR" altLang="en-US" sz="1200" dirty="0"/>
              <a:t>영역</a:t>
            </a:r>
            <a:r>
              <a:rPr lang="en-US" altLang="ko-KR" sz="1200" dirty="0"/>
              <a:t>)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칠교</a:t>
            </a:r>
            <a:r>
              <a:rPr lang="ko-KR" altLang="en-US" sz="1200" dirty="0"/>
              <a:t> 조각 </a:t>
            </a:r>
            <a:r>
              <a:rPr lang="ko-KR" altLang="en-US" sz="1200" dirty="0" err="1"/>
              <a:t>끌어다</a:t>
            </a:r>
            <a:r>
              <a:rPr lang="ko-KR" altLang="en-US" sz="1200" dirty="0"/>
              <a:t> 놓기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C7682B-0C2F-40F0-8C07-A68D23A8E6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80" y="-1419831"/>
            <a:ext cx="6086547" cy="1080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59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43A8BA-2A5E-471F-8D49-3E016F2D1500}"/>
              </a:ext>
            </a:extLst>
          </p:cNvPr>
          <p:cNvSpPr txBox="1"/>
          <p:nvPr/>
        </p:nvSpPr>
        <p:spPr>
          <a:xfrm>
            <a:off x="368135" y="332509"/>
            <a:ext cx="97437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왼쪽 상단에 맞춰야 할 모양 사진 배치 </a:t>
            </a:r>
            <a:r>
              <a:rPr lang="en-US" altLang="ko-KR" dirty="0"/>
              <a:t>(ex. </a:t>
            </a:r>
            <a:r>
              <a:rPr lang="ko-KR" altLang="en-US" dirty="0"/>
              <a:t>토끼</a:t>
            </a:r>
            <a:r>
              <a:rPr lang="en-US" altLang="ko-KR" dirty="0"/>
              <a:t>…)</a:t>
            </a:r>
          </a:p>
          <a:p>
            <a:endParaRPr lang="en-US" altLang="ko-KR" dirty="0"/>
          </a:p>
          <a:p>
            <a:r>
              <a:rPr lang="ko-KR" altLang="en-US" dirty="0"/>
              <a:t>플레이어는 </a:t>
            </a:r>
            <a:r>
              <a:rPr lang="ko-KR" altLang="en-US" dirty="0" err="1"/>
              <a:t>칠교</a:t>
            </a:r>
            <a:r>
              <a:rPr lang="en-US" altLang="ko-KR" dirty="0"/>
              <a:t>(</a:t>
            </a:r>
            <a:r>
              <a:rPr lang="ko-KR" altLang="en-US" dirty="0"/>
              <a:t>편지</a:t>
            </a:r>
            <a:r>
              <a:rPr lang="en-US" altLang="ko-KR" dirty="0"/>
              <a:t>)</a:t>
            </a:r>
            <a:r>
              <a:rPr lang="ko-KR" altLang="en-US" dirty="0"/>
              <a:t> 조각을 </a:t>
            </a:r>
            <a:r>
              <a:rPr lang="ko-KR" altLang="en-US" dirty="0" err="1"/>
              <a:t>끌어다가</a:t>
            </a:r>
            <a:r>
              <a:rPr lang="ko-KR" altLang="en-US" dirty="0"/>
              <a:t> 왼쪽 중앙에 있는 모양대로 맞춰야 함</a:t>
            </a:r>
            <a:endParaRPr lang="ko-KR" altLang="ko-KR" dirty="0"/>
          </a:p>
          <a:p>
            <a:r>
              <a:rPr lang="ko-KR" altLang="en-US" dirty="0"/>
              <a:t>중앙에는 검은색 실루엣 처리된 </a:t>
            </a:r>
            <a:r>
              <a:rPr lang="ko-KR" altLang="en-US" dirty="0" err="1"/>
              <a:t>칠교</a:t>
            </a:r>
            <a:r>
              <a:rPr lang="en-US" altLang="ko-KR" dirty="0"/>
              <a:t>(</a:t>
            </a:r>
            <a:r>
              <a:rPr lang="ko-KR" altLang="en-US" dirty="0"/>
              <a:t>퍼즐</a:t>
            </a:r>
            <a:r>
              <a:rPr lang="en-US" altLang="ko-KR" dirty="0"/>
              <a:t>) </a:t>
            </a:r>
            <a:r>
              <a:rPr lang="ko-KR" altLang="en-US" dirty="0"/>
              <a:t>틀</a:t>
            </a:r>
            <a:endParaRPr lang="en-US" altLang="ko-KR" dirty="0"/>
          </a:p>
          <a:p>
            <a:r>
              <a:rPr lang="ko-KR" altLang="en-US" dirty="0" err="1"/>
              <a:t>칠교가</a:t>
            </a:r>
            <a:r>
              <a:rPr lang="ko-KR" altLang="en-US" dirty="0"/>
              <a:t> 배치되어야 하는 모양으로 영역을 나누어 위치의 오차 판단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영역의 </a:t>
            </a:r>
            <a:r>
              <a:rPr lang="en-US" altLang="ko-KR" dirty="0"/>
              <a:t>0.3cm </a:t>
            </a:r>
            <a:r>
              <a:rPr lang="ko-KR" altLang="en-US" dirty="0"/>
              <a:t>오차 안에</a:t>
            </a:r>
            <a:r>
              <a:rPr lang="en-US" altLang="ko-KR" dirty="0"/>
              <a:t> </a:t>
            </a:r>
            <a:r>
              <a:rPr lang="ko-KR" altLang="en-US" dirty="0"/>
              <a:t>맞는 퍼즐을 전부 배치하면 퍼즐 완성</a:t>
            </a:r>
            <a:endParaRPr lang="en-US" altLang="ko-KR" dirty="0"/>
          </a:p>
          <a:p>
            <a:r>
              <a:rPr lang="ko-KR" altLang="en-US" dirty="0"/>
              <a:t>퍼즐이 최종 완성되기 전까지는 낱개 단위로 계속 옮길 수 있음</a:t>
            </a:r>
            <a:endParaRPr lang="en-US" altLang="ko-KR" dirty="0"/>
          </a:p>
          <a:p>
            <a:r>
              <a:rPr lang="ko-KR" altLang="en-US" dirty="0"/>
              <a:t>퍼즐이</a:t>
            </a:r>
            <a:r>
              <a:rPr lang="en-US" altLang="ko-KR" dirty="0"/>
              <a:t> </a:t>
            </a:r>
            <a:r>
              <a:rPr lang="ko-KR" altLang="en-US" dirty="0"/>
              <a:t>완성되면 다음 퍼즐로 화면 전환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칠교는</a:t>
            </a:r>
            <a:r>
              <a:rPr lang="ko-KR" altLang="en-US" dirty="0"/>
              <a:t> </a:t>
            </a:r>
            <a:r>
              <a:rPr lang="ko-KR" altLang="en-US" dirty="0" err="1"/>
              <a:t>좌클릭</a:t>
            </a:r>
            <a:r>
              <a:rPr lang="ko-KR" altLang="en-US" dirty="0"/>
              <a:t> 상태로 </a:t>
            </a:r>
            <a:r>
              <a:rPr lang="ko-KR" altLang="en-US" dirty="0" err="1"/>
              <a:t>끌어다</a:t>
            </a:r>
            <a:r>
              <a:rPr lang="ko-KR" altLang="en-US" dirty="0"/>
              <a:t> 놓을 수 있음</a:t>
            </a:r>
            <a:r>
              <a:rPr lang="en-US" altLang="ko-KR" dirty="0"/>
              <a:t>. </a:t>
            </a:r>
            <a:r>
              <a:rPr lang="ko-KR" altLang="en-US" dirty="0" err="1"/>
              <a:t>좌클릭</a:t>
            </a:r>
            <a:r>
              <a:rPr lang="ko-KR" altLang="en-US" dirty="0"/>
              <a:t> 해제 시 배치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D1E181-D2DE-4299-9DEF-B5778115E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249" y="2601307"/>
            <a:ext cx="3535986" cy="26093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ABC1D3-C842-4F1D-9C4A-E81D26A03DFF}"/>
              </a:ext>
            </a:extLst>
          </p:cNvPr>
          <p:cNvSpPr txBox="1"/>
          <p:nvPr/>
        </p:nvSpPr>
        <p:spPr>
          <a:xfrm>
            <a:off x="9842763" y="3747554"/>
            <a:ext cx="1397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영역 나누기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B1C31D5-76D1-4254-BF3D-F4F6C578645B}"/>
              </a:ext>
            </a:extLst>
          </p:cNvPr>
          <p:cNvCxnSpPr>
            <a:cxnSpLocks/>
          </p:cNvCxnSpPr>
          <p:nvPr/>
        </p:nvCxnSpPr>
        <p:spPr>
          <a:xfrm>
            <a:off x="8708221" y="4145316"/>
            <a:ext cx="791458" cy="7838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0361B5-14DD-47CC-9867-9F8EFE2B922E}"/>
              </a:ext>
            </a:extLst>
          </p:cNvPr>
          <p:cNvCxnSpPr>
            <a:cxnSpLocks/>
          </p:cNvCxnSpPr>
          <p:nvPr/>
        </p:nvCxnSpPr>
        <p:spPr>
          <a:xfrm>
            <a:off x="8706847" y="4145315"/>
            <a:ext cx="1568659" cy="232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5859C1B-56F5-44BD-8836-EDDC4FC52DEE}"/>
              </a:ext>
            </a:extLst>
          </p:cNvPr>
          <p:cNvCxnSpPr>
            <a:cxnSpLocks/>
          </p:cNvCxnSpPr>
          <p:nvPr/>
        </p:nvCxnSpPr>
        <p:spPr>
          <a:xfrm flipV="1">
            <a:off x="9499679" y="4156942"/>
            <a:ext cx="781532" cy="7862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D6F2DC5-5D4F-474C-9E4B-E24CD64BAC8A}"/>
              </a:ext>
            </a:extLst>
          </p:cNvPr>
          <p:cNvCxnSpPr>
            <a:cxnSpLocks/>
          </p:cNvCxnSpPr>
          <p:nvPr/>
        </p:nvCxnSpPr>
        <p:spPr>
          <a:xfrm flipV="1">
            <a:off x="9491176" y="4929135"/>
            <a:ext cx="1581493" cy="116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7C73721-CA7E-42A6-8DB1-144DF1B68F35}"/>
              </a:ext>
            </a:extLst>
          </p:cNvPr>
          <p:cNvCxnSpPr>
            <a:cxnSpLocks/>
          </p:cNvCxnSpPr>
          <p:nvPr/>
        </p:nvCxnSpPr>
        <p:spPr>
          <a:xfrm>
            <a:off x="10275506" y="4168570"/>
            <a:ext cx="797163" cy="760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ADC5BB3-F273-444D-A321-DA451F6D87BF}"/>
              </a:ext>
            </a:extLst>
          </p:cNvPr>
          <p:cNvCxnSpPr>
            <a:cxnSpLocks/>
          </p:cNvCxnSpPr>
          <p:nvPr/>
        </p:nvCxnSpPr>
        <p:spPr>
          <a:xfrm flipH="1">
            <a:off x="8395855" y="4387933"/>
            <a:ext cx="527064" cy="5412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0EFEF94-B394-41B5-8BBD-35383690A474}"/>
              </a:ext>
            </a:extLst>
          </p:cNvPr>
          <p:cNvCxnSpPr>
            <a:cxnSpLocks/>
          </p:cNvCxnSpPr>
          <p:nvPr/>
        </p:nvCxnSpPr>
        <p:spPr>
          <a:xfrm flipH="1" flipV="1">
            <a:off x="8395855" y="4926704"/>
            <a:ext cx="1095322" cy="133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BA4C2E8-3F93-46FD-8B0C-0CCB16AED213}"/>
              </a:ext>
            </a:extLst>
          </p:cNvPr>
          <p:cNvCxnSpPr>
            <a:cxnSpLocks/>
          </p:cNvCxnSpPr>
          <p:nvPr/>
        </p:nvCxnSpPr>
        <p:spPr>
          <a:xfrm flipH="1">
            <a:off x="8129103" y="3978545"/>
            <a:ext cx="427186" cy="3851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62C684D-9C3F-4C3F-B802-7A690B5C91AA}"/>
              </a:ext>
            </a:extLst>
          </p:cNvPr>
          <p:cNvCxnSpPr>
            <a:cxnSpLocks/>
          </p:cNvCxnSpPr>
          <p:nvPr/>
        </p:nvCxnSpPr>
        <p:spPr>
          <a:xfrm flipH="1" flipV="1">
            <a:off x="8160507" y="4363730"/>
            <a:ext cx="395782" cy="377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B47ED25-7055-482B-8063-4B9896052423}"/>
              </a:ext>
            </a:extLst>
          </p:cNvPr>
          <p:cNvCxnSpPr>
            <a:cxnSpLocks/>
          </p:cNvCxnSpPr>
          <p:nvPr/>
        </p:nvCxnSpPr>
        <p:spPr>
          <a:xfrm flipH="1" flipV="1">
            <a:off x="8527617" y="3975802"/>
            <a:ext cx="395782" cy="377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6FB8B1D-B35D-46A4-B161-4DCE5FD11980}"/>
              </a:ext>
            </a:extLst>
          </p:cNvPr>
          <p:cNvCxnSpPr>
            <a:cxnSpLocks/>
          </p:cNvCxnSpPr>
          <p:nvPr/>
        </p:nvCxnSpPr>
        <p:spPr>
          <a:xfrm flipH="1" flipV="1">
            <a:off x="8922919" y="2832265"/>
            <a:ext cx="20597" cy="5524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2F6C87B-F70A-4B8D-869F-F7A095ABBF84}"/>
              </a:ext>
            </a:extLst>
          </p:cNvPr>
          <p:cNvCxnSpPr>
            <a:cxnSpLocks/>
          </p:cNvCxnSpPr>
          <p:nvPr/>
        </p:nvCxnSpPr>
        <p:spPr>
          <a:xfrm flipV="1">
            <a:off x="8406154" y="3389160"/>
            <a:ext cx="537362" cy="928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A7A1097-0816-49E0-98F5-6B06B8780F77}"/>
              </a:ext>
            </a:extLst>
          </p:cNvPr>
          <p:cNvCxnSpPr>
            <a:cxnSpLocks/>
          </p:cNvCxnSpPr>
          <p:nvPr/>
        </p:nvCxnSpPr>
        <p:spPr>
          <a:xfrm flipV="1">
            <a:off x="8406154" y="2827855"/>
            <a:ext cx="527063" cy="6647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F5E2160-D548-4C75-B342-8CE5EB7850DA}"/>
              </a:ext>
            </a:extLst>
          </p:cNvPr>
          <p:cNvCxnSpPr>
            <a:cxnSpLocks/>
          </p:cNvCxnSpPr>
          <p:nvPr/>
        </p:nvCxnSpPr>
        <p:spPr>
          <a:xfrm flipV="1">
            <a:off x="8576887" y="3447162"/>
            <a:ext cx="647538" cy="52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4FC7C3E-682B-47CC-BBD2-677215853BFA}"/>
              </a:ext>
            </a:extLst>
          </p:cNvPr>
          <p:cNvCxnSpPr>
            <a:cxnSpLocks/>
          </p:cNvCxnSpPr>
          <p:nvPr/>
        </p:nvCxnSpPr>
        <p:spPr>
          <a:xfrm>
            <a:off x="9214256" y="3462585"/>
            <a:ext cx="532441" cy="88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1C55446-F47B-4A41-AF0C-B4B6F0882482}"/>
              </a:ext>
            </a:extLst>
          </p:cNvPr>
          <p:cNvCxnSpPr>
            <a:cxnSpLocks/>
          </p:cNvCxnSpPr>
          <p:nvPr/>
        </p:nvCxnSpPr>
        <p:spPr>
          <a:xfrm>
            <a:off x="8605559" y="3948784"/>
            <a:ext cx="532441" cy="88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F9EBE7E-FB5B-4539-8B48-3CD73D24B7CE}"/>
              </a:ext>
            </a:extLst>
          </p:cNvPr>
          <p:cNvCxnSpPr>
            <a:cxnSpLocks/>
          </p:cNvCxnSpPr>
          <p:nvPr/>
        </p:nvCxnSpPr>
        <p:spPr>
          <a:xfrm flipV="1">
            <a:off x="9103950" y="3524433"/>
            <a:ext cx="642747" cy="5054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>
            <a:extLst>
              <a:ext uri="{FF2B5EF4-FFF2-40B4-BE49-F238E27FC236}">
                <a16:creationId xmlns:a16="http://schemas.microsoft.com/office/drawing/2014/main" id="{4F902186-9F49-4B56-988F-1AA32460F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056" y="4186109"/>
            <a:ext cx="1274043" cy="115947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E6A7A8E3-8A02-4259-8D84-D29B40F7C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284" y="4243284"/>
            <a:ext cx="1271480" cy="128126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E1A763F2-24F8-489E-8079-7CA6640BEEFD}"/>
              </a:ext>
            </a:extLst>
          </p:cNvPr>
          <p:cNvSpPr txBox="1"/>
          <p:nvPr/>
        </p:nvSpPr>
        <p:spPr>
          <a:xfrm>
            <a:off x="693639" y="4049238"/>
            <a:ext cx="25878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칠교</a:t>
            </a:r>
            <a:r>
              <a:rPr lang="ko-KR" altLang="en-US" dirty="0"/>
              <a:t> </a:t>
            </a:r>
            <a:r>
              <a:rPr lang="ko-KR" altLang="en-US" dirty="0" err="1"/>
              <a:t>우클릭</a:t>
            </a:r>
            <a:r>
              <a:rPr lang="ko-KR" altLang="en-US" dirty="0"/>
              <a:t> 시 </a:t>
            </a:r>
          </a:p>
          <a:p>
            <a:endParaRPr lang="en-US" altLang="ko-KR" dirty="0"/>
          </a:p>
          <a:p>
            <a:r>
              <a:rPr lang="ko-KR" altLang="en-US" dirty="0"/>
              <a:t>플레이어가</a:t>
            </a:r>
            <a:endParaRPr lang="en-US" altLang="ko-KR" dirty="0"/>
          </a:p>
          <a:p>
            <a:r>
              <a:rPr lang="ko-KR" altLang="en-US" dirty="0"/>
              <a:t>원하는 각도로</a:t>
            </a:r>
            <a:endParaRPr lang="en-US" altLang="ko-KR" dirty="0"/>
          </a:p>
          <a:p>
            <a:r>
              <a:rPr lang="ko-KR" altLang="en-US" dirty="0"/>
              <a:t>이런 느낌의 회전 가능</a:t>
            </a:r>
          </a:p>
        </p:txBody>
      </p:sp>
    </p:spTree>
    <p:extLst>
      <p:ext uri="{BB962C8B-B14F-4D97-AF65-F5344CB8AC3E}">
        <p14:creationId xmlns:p14="http://schemas.microsoft.com/office/powerpoint/2010/main" val="91026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6C0E80-E582-4050-AD69-B27D14BEE53B}"/>
              </a:ext>
            </a:extLst>
          </p:cNvPr>
          <p:cNvSpPr txBox="1"/>
          <p:nvPr/>
        </p:nvSpPr>
        <p:spPr>
          <a:xfrm>
            <a:off x="397823" y="327369"/>
            <a:ext cx="42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스테이지 </a:t>
            </a:r>
            <a:r>
              <a:rPr lang="en-US" altLang="ko-KR" dirty="0"/>
              <a:t>3 </a:t>
            </a:r>
            <a:r>
              <a:rPr lang="ko-KR" altLang="en-US" dirty="0" err="1"/>
              <a:t>인게임</a:t>
            </a:r>
            <a:r>
              <a:rPr lang="ko-KR" altLang="en-US" dirty="0"/>
              <a:t> 화면</a:t>
            </a:r>
          </a:p>
        </p:txBody>
      </p:sp>
      <p:pic>
        <p:nvPicPr>
          <p:cNvPr id="1026" name="Picture 2" descr="나무, 나뭇결, 우드, 우든, 나무판, 사진,이미지,일러스트,캘리그라피 - binimin작가">
            <a:extLst>
              <a:ext uri="{FF2B5EF4-FFF2-40B4-BE49-F238E27FC236}">
                <a16:creationId xmlns:a16="http://schemas.microsoft.com/office/drawing/2014/main" id="{79C30FED-9D08-4442-9944-D06F98C9F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83" y="921457"/>
            <a:ext cx="10061739" cy="560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B7BA924-48C3-4529-A1AE-E9438A320AA5}"/>
              </a:ext>
            </a:extLst>
          </p:cNvPr>
          <p:cNvSpPr/>
          <p:nvPr/>
        </p:nvSpPr>
        <p:spPr>
          <a:xfrm>
            <a:off x="5158157" y="1033153"/>
            <a:ext cx="1448790" cy="516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3CC00AC-FF2B-4E01-A2BD-EA4C04A39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602" y="631208"/>
            <a:ext cx="3975279" cy="70600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C7682B-0C2F-40F0-8C07-A68D23A8E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418" y="-801720"/>
            <a:ext cx="4389197" cy="77952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8044AD-78D2-4DBE-AC7B-4B9656CE0D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803" y="-226980"/>
            <a:ext cx="3861487" cy="6858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8338745-23A3-42D2-AA94-C6C8E0A299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606" y="904324"/>
            <a:ext cx="3861487" cy="6858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AD27F85-7EE1-4669-91A2-35C7CA2E9D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175" y="560920"/>
            <a:ext cx="3861487" cy="6858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A859A9B-CFAA-4A19-A10E-5BC4CB85FB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22" y="-1058060"/>
            <a:ext cx="3861487" cy="6858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4691B06-47BB-4770-9DD1-D0D37C81EB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239" y="-714656"/>
            <a:ext cx="3861487" cy="6858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232208C-3860-4021-B7CC-7608D23A73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1725" y="921457"/>
            <a:ext cx="1536009" cy="150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4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6C0E80-E582-4050-AD69-B27D14BEE53B}"/>
              </a:ext>
            </a:extLst>
          </p:cNvPr>
          <p:cNvSpPr txBox="1"/>
          <p:nvPr/>
        </p:nvSpPr>
        <p:spPr>
          <a:xfrm>
            <a:off x="397823" y="327369"/>
            <a:ext cx="42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스테이지 </a:t>
            </a:r>
            <a:r>
              <a:rPr lang="en-US" altLang="ko-KR" dirty="0"/>
              <a:t>3 </a:t>
            </a:r>
            <a:r>
              <a:rPr lang="ko-KR" altLang="en-US" dirty="0" err="1"/>
              <a:t>인게임</a:t>
            </a:r>
            <a:r>
              <a:rPr lang="ko-KR" altLang="en-US" dirty="0"/>
              <a:t> 화면</a:t>
            </a:r>
          </a:p>
        </p:txBody>
      </p:sp>
      <p:pic>
        <p:nvPicPr>
          <p:cNvPr id="1026" name="Picture 2" descr="나무, 나뭇결, 우드, 우든, 나무판, 사진,이미지,일러스트,캘리그라피 - binimin작가">
            <a:extLst>
              <a:ext uri="{FF2B5EF4-FFF2-40B4-BE49-F238E27FC236}">
                <a16:creationId xmlns:a16="http://schemas.microsoft.com/office/drawing/2014/main" id="{79C30FED-9D08-4442-9944-D06F98C9F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83" y="921457"/>
            <a:ext cx="10061739" cy="560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B7BA924-48C3-4529-A1AE-E9438A320AA5}"/>
              </a:ext>
            </a:extLst>
          </p:cNvPr>
          <p:cNvSpPr/>
          <p:nvPr/>
        </p:nvSpPr>
        <p:spPr>
          <a:xfrm>
            <a:off x="5158157" y="1033153"/>
            <a:ext cx="1448790" cy="516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05BE7DE-BFA5-4BBD-9D90-232609C7E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82" y="921456"/>
            <a:ext cx="1587476" cy="155946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0104CD4-8CF9-424D-8D1F-F90D6A3BD6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487" y="-543321"/>
            <a:ext cx="3861487" cy="6858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DEE6816-E2A3-4FAA-AF9C-2BB27264A7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421" y="1137409"/>
            <a:ext cx="3861487" cy="6858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DBB0399-6733-4DF4-8D4C-099C1134B7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467" y="-223263"/>
            <a:ext cx="3861487" cy="6858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7EC47C0-954C-48E4-B757-6C48085D3D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5635" y="-1057556"/>
            <a:ext cx="3861487" cy="6858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40AA27B-221D-4BFD-B368-66E2CED9DC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602" y="631208"/>
            <a:ext cx="3975279" cy="706009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A9E98D-DEE6-4499-BCAD-DAE207408E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42" y="412197"/>
            <a:ext cx="3861487" cy="6858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C57540E-6293-4576-AADB-DE9E30960B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97" y="92139"/>
            <a:ext cx="4389197" cy="779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9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3472B0-257C-4576-8582-13D0423D46FE}"/>
              </a:ext>
            </a:extLst>
          </p:cNvPr>
          <p:cNvSpPr txBox="1"/>
          <p:nvPr/>
        </p:nvSpPr>
        <p:spPr>
          <a:xfrm>
            <a:off x="148442" y="115631"/>
            <a:ext cx="838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클리어</a:t>
            </a:r>
            <a:r>
              <a:rPr lang="en-US" altLang="ko-KR" dirty="0"/>
              <a:t> </a:t>
            </a:r>
            <a:r>
              <a:rPr lang="ko-KR" altLang="en-US" dirty="0"/>
              <a:t>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564A20-5E93-47E5-9D3F-2B15A098C4FB}"/>
              </a:ext>
            </a:extLst>
          </p:cNvPr>
          <p:cNvSpPr/>
          <p:nvPr/>
        </p:nvSpPr>
        <p:spPr>
          <a:xfrm>
            <a:off x="243444" y="552203"/>
            <a:ext cx="11614068" cy="61098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544118-AD66-4CEF-9DEA-663B3D82599F}"/>
              </a:ext>
            </a:extLst>
          </p:cNvPr>
          <p:cNvSpPr txBox="1"/>
          <p:nvPr/>
        </p:nvSpPr>
        <p:spPr>
          <a:xfrm>
            <a:off x="1953934" y="1392928"/>
            <a:ext cx="4328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오늘의 미션 완료</a:t>
            </a:r>
            <a:r>
              <a:rPr lang="en-US" altLang="ko-KR" sz="2800" b="1" dirty="0"/>
              <a:t>!</a:t>
            </a:r>
            <a:endParaRPr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684A8-4409-4313-B94D-B6C59CC609D7}"/>
              </a:ext>
            </a:extLst>
          </p:cNvPr>
          <p:cNvSpPr txBox="1"/>
          <p:nvPr/>
        </p:nvSpPr>
        <p:spPr>
          <a:xfrm>
            <a:off x="8089441" y="2875737"/>
            <a:ext cx="29296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/>
              <a:t>A</a:t>
            </a:r>
            <a:endParaRPr lang="ko-KR" altLang="en-US" sz="9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E97A85-D8E9-41EB-8572-8B074DD36250}"/>
              </a:ext>
            </a:extLst>
          </p:cNvPr>
          <p:cNvSpPr/>
          <p:nvPr/>
        </p:nvSpPr>
        <p:spPr>
          <a:xfrm>
            <a:off x="2271989" y="253718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800" dirty="0"/>
              <a:t>맞춘 시간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  57</a:t>
            </a:r>
            <a:r>
              <a:rPr lang="ko-KR" altLang="en-US" sz="2800" dirty="0"/>
              <a:t>초</a:t>
            </a:r>
            <a:endParaRPr lang="ko-KR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78479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6C0E80-E582-4050-AD69-B27D14BEE53B}"/>
              </a:ext>
            </a:extLst>
          </p:cNvPr>
          <p:cNvSpPr txBox="1"/>
          <p:nvPr/>
        </p:nvSpPr>
        <p:spPr>
          <a:xfrm>
            <a:off x="397823" y="327369"/>
            <a:ext cx="42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스테이지 </a:t>
            </a:r>
            <a:r>
              <a:rPr lang="en-US" altLang="ko-KR" dirty="0"/>
              <a:t>3 </a:t>
            </a:r>
            <a:r>
              <a:rPr lang="ko-KR" altLang="en-US" dirty="0" err="1"/>
              <a:t>인게임</a:t>
            </a:r>
            <a:r>
              <a:rPr lang="ko-KR" altLang="en-US" dirty="0"/>
              <a:t> 화면</a:t>
            </a:r>
          </a:p>
        </p:txBody>
      </p:sp>
      <p:pic>
        <p:nvPicPr>
          <p:cNvPr id="1026" name="Picture 2" descr="나무, 나뭇결, 우드, 우든, 나무판, 사진,이미지,일러스트,캘리그라피 - binimin작가">
            <a:extLst>
              <a:ext uri="{FF2B5EF4-FFF2-40B4-BE49-F238E27FC236}">
                <a16:creationId xmlns:a16="http://schemas.microsoft.com/office/drawing/2014/main" id="{79C30FED-9D08-4442-9944-D06F98C9F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84" y="921457"/>
            <a:ext cx="10061739" cy="560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1B48D2-38EA-4037-9C5D-68975D8A860A}"/>
              </a:ext>
            </a:extLst>
          </p:cNvPr>
          <p:cNvSpPr txBox="1"/>
          <p:nvPr/>
        </p:nvSpPr>
        <p:spPr>
          <a:xfrm>
            <a:off x="3446044" y="6123641"/>
            <a:ext cx="529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편지를 읽을 수 있도록 맞춘 후 읽어주세요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C2810F-C209-4D9A-9C91-A34E8862C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602" y="631208"/>
            <a:ext cx="3975279" cy="70600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0B91BFD-F35F-48A0-A7C3-E78EDA35AF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175" y="560920"/>
            <a:ext cx="3861487" cy="6858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AC5B918-F5BA-4ED8-838F-F80B7737D7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97" y="92139"/>
            <a:ext cx="4389197" cy="77952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A01387C-74C8-4323-BB78-626488FA1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887" y="-390921"/>
            <a:ext cx="3861487" cy="6858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6EB0A26-01C4-4FE3-8CB6-17B05BF99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5635" y="-1057556"/>
            <a:ext cx="3861487" cy="6858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8DE7CB8-6A53-4B47-A72B-79356E19FF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467" y="-223263"/>
            <a:ext cx="3861487" cy="6858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399A140-F2DC-46E5-9ED2-3FDCD9F013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773" y="168829"/>
            <a:ext cx="3861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9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261</Words>
  <Application>Microsoft Office PowerPoint</Application>
  <PresentationFormat>와이드스크린</PresentationFormat>
  <Paragraphs>62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45</cp:revision>
  <dcterms:created xsi:type="dcterms:W3CDTF">2023-05-17T05:40:05Z</dcterms:created>
  <dcterms:modified xsi:type="dcterms:W3CDTF">2023-05-17T08:22:47Z</dcterms:modified>
</cp:coreProperties>
</file>