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4" r:id="rId3"/>
    <p:sldId id="283" r:id="rId4"/>
    <p:sldId id="285" r:id="rId5"/>
    <p:sldId id="28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2CE53-FA8D-4105-ACF9-D6B9EF955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6F20BB-4187-4023-A565-80E1638D6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2E800-6AA4-44EB-83DB-EB25CD5A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B52FB-ED14-43F7-BE30-01A92630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EE3EA-1715-43BB-ACF9-4E37E70B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7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3A8D4-AD45-40B0-B297-D7780713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D141D1-9CDA-4CDE-B477-17D9EEAB7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CF8F0-46D4-4935-8F31-AA14797C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34498-FBB5-48CF-AD46-B435306F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26CF5-7873-4607-A239-B21E9485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96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B4E5A6-04FC-4A85-BED5-B6E1284A0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94C108-B2B5-4E4C-92F5-93B546273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3DE0A-FA87-4332-A9E7-048A3DD7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E557D-EC3A-4FDC-94F1-CE7855E5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2B047-8147-44B9-8BAE-18BC33B2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99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A8B97-798D-4692-8C34-8015D4E9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1F6E1-88E1-4D78-A7C8-5B8032CB2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CCF69-4563-4F35-BE4A-F420B67D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CFE4A-FE11-421F-9156-2449A640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C6670-7CAA-4F14-B3FE-80AEE910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9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239A-C768-4563-AE80-8E5502C3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CB1C7-D2EB-4C49-BC1B-92CEE5DD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C4A40-AD2F-4659-9A47-20BA3E5A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DB813-86BD-415B-A1DB-36B624FB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90011-6758-46B1-B221-7038D9AE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59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0AFAC-C236-4BE2-ABA9-EC59A016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DBAD5-FF28-4EF9-A495-C955B19CA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264D03-E96D-4BE0-997E-F4DEE8FBF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06ED73-4162-484E-83B8-94A1D117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ECFD71-D6EB-464B-9949-93F561CF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6AFBBF-7415-4C9F-B507-F59D06DB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61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9F672-B594-4BFA-8A72-F9D0D983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DD302E-7549-4627-92B6-7F3AB7892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D98028-FE88-43A1-8A1D-F3A53356E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BA3D0D-9E44-4FFE-A867-430DE783A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FB3737-4F2C-44F7-9F61-2F8AB5A63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7AC3FB-3D85-476B-A583-74895B2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F25AF4-D815-4E91-B39E-C6C27274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12EC22-290B-4324-9664-A7B06C98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5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4020E-AA76-498F-87B9-7FC2FE88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56CAAC-77BC-4B86-852D-64FC778D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C96C79-E32D-4EC5-BA79-0F153F3E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B25030-CB47-47E9-9361-7A9485FF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0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F284A8-12EC-4716-AF06-53686B0E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9E4C48-07AA-4DED-B2B4-40C490EC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DDA0EB-0C69-4925-8190-BC76819B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66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BE932-0D93-4161-8513-7C627D85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7A912-4502-4662-9FC1-EBEA138EA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FBF376-A5DC-42C5-AF71-1CD3DFBC4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5B1584-15AE-4859-9EF3-C36F26B2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865DA5-7AEA-449B-8B91-5A038E88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33F706-9E4D-46B0-91EE-2F004FD2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3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E4608-0223-4D9B-B32A-3226B09B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512927-A487-4EAB-9668-5E27932B9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3E972-C723-48A7-99AA-9F9858DE2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C5845A-41BD-4F97-9AE9-1E96FD20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E540-48D0-465A-88A8-2A248F0B1A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EF1451-5CE9-4964-A65D-2EE47B37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3CD596-258D-4034-BCFC-3842EB91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AE774A-06EE-43DE-BDB4-BC7DD155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D712A3-F5A0-4724-A7C3-6AA645CB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5FEA0-1859-402A-A8A7-F70F4ECAE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E540-48D0-465A-88A8-2A248F0B1AE1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C9C48-1DE3-40A9-9698-6BB96E33B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3175E-B57E-4CE1-BEED-DD8753694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3C0D1-990D-43F5-8E9E-DC1E30739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7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58CA0E-06C3-4526-B51F-F924109B56EA}"/>
              </a:ext>
            </a:extLst>
          </p:cNvPr>
          <p:cNvSpPr txBox="1"/>
          <p:nvPr/>
        </p:nvSpPr>
        <p:spPr>
          <a:xfrm>
            <a:off x="130629" y="148442"/>
            <a:ext cx="2986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토끼 비행기 나무</a:t>
            </a:r>
            <a:r>
              <a:rPr lang="en-US" altLang="ko-KR" dirty="0"/>
              <a:t>(</a:t>
            </a:r>
            <a:r>
              <a:rPr lang="ko-KR" altLang="en-US" dirty="0"/>
              <a:t>트리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= </a:t>
            </a:r>
            <a:r>
              <a:rPr lang="ko-KR" altLang="en-US" dirty="0"/>
              <a:t>짝과 관련된 물건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FE94CF-625D-48CF-8680-D47A01150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151" y="1922204"/>
            <a:ext cx="2738230" cy="268990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91AF3C4-B554-489D-AEB0-71226419BB33}"/>
              </a:ext>
            </a:extLst>
          </p:cNvPr>
          <p:cNvSpPr/>
          <p:nvPr/>
        </p:nvSpPr>
        <p:spPr>
          <a:xfrm>
            <a:off x="1640793" y="1922204"/>
            <a:ext cx="2651986" cy="26202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8" name="Picture 4" descr="칠교]토끼 만들기1 : 네이버 블로그">
            <a:extLst>
              <a:ext uri="{FF2B5EF4-FFF2-40B4-BE49-F238E27FC236}">
                <a16:creationId xmlns:a16="http://schemas.microsoft.com/office/drawing/2014/main" id="{D012FF31-BA04-46C2-AA69-68CC6B8F8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26" y="2318860"/>
            <a:ext cx="2522778" cy="186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7ADB86-BBD3-4DF5-A2EE-C087038D1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850" y="1922204"/>
            <a:ext cx="273823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9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CE27CE-C2A9-4080-80F8-F38472A86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017" y="1913506"/>
            <a:ext cx="4597058" cy="3030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329506-2A9E-4ABA-B77D-27A26DEDB8AD}"/>
              </a:ext>
            </a:extLst>
          </p:cNvPr>
          <p:cNvSpPr txBox="1"/>
          <p:nvPr/>
        </p:nvSpPr>
        <p:spPr>
          <a:xfrm>
            <a:off x="7445829" y="3601276"/>
            <a:ext cx="176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모양에 맞는 편지 내용  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451632D-314E-4D72-9E14-B92A678D9328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445831" y="3319154"/>
            <a:ext cx="884710" cy="28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80BF79-1AB3-4AB0-B192-EEB5C5C59997}"/>
              </a:ext>
            </a:extLst>
          </p:cNvPr>
          <p:cNvSpPr txBox="1"/>
          <p:nvPr/>
        </p:nvSpPr>
        <p:spPr>
          <a:xfrm>
            <a:off x="5104409" y="2067396"/>
            <a:ext cx="198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뒷배경은 편지지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FBCF33-B9D5-4C13-AB41-DF0F783FDC5B}"/>
              </a:ext>
            </a:extLst>
          </p:cNvPr>
          <p:cNvSpPr txBox="1"/>
          <p:nvPr/>
        </p:nvSpPr>
        <p:spPr>
          <a:xfrm>
            <a:off x="7748649" y="4264714"/>
            <a:ext cx="2654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모양대로 맞추면 </a:t>
            </a:r>
            <a:endParaRPr lang="en-US" altLang="ko-KR" dirty="0"/>
          </a:p>
          <a:p>
            <a:r>
              <a:rPr lang="ko-KR" altLang="en-US" dirty="0"/>
              <a:t>편지 읽을 수 있도록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D4D53B-3983-4ABD-8679-7716D4ECF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438" y="159444"/>
            <a:ext cx="2588255" cy="25659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0EE9B0-FC5F-4C48-9CD3-230DC48E4CE7}"/>
              </a:ext>
            </a:extLst>
          </p:cNvPr>
          <p:cNvSpPr txBox="1"/>
          <p:nvPr/>
        </p:nvSpPr>
        <p:spPr>
          <a:xfrm>
            <a:off x="190004" y="273132"/>
            <a:ext cx="4914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편지지를 정사각형 </a:t>
            </a:r>
            <a:r>
              <a:rPr lang="en-US" altLang="ko-KR" dirty="0"/>
              <a:t>(</a:t>
            </a:r>
            <a:r>
              <a:rPr lang="ko-KR" altLang="en-US" dirty="0"/>
              <a:t>기존 </a:t>
            </a:r>
            <a:r>
              <a:rPr lang="ko-KR" altLang="en-US" dirty="0" err="1"/>
              <a:t>칠교</a:t>
            </a:r>
            <a:r>
              <a:rPr lang="ko-KR" altLang="en-US" dirty="0"/>
              <a:t> 틀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endParaRPr lang="en-US" altLang="ko-KR" dirty="0"/>
          </a:p>
          <a:p>
            <a:r>
              <a:rPr lang="ko-KR" altLang="en-US" dirty="0" err="1"/>
              <a:t>칠교</a:t>
            </a:r>
            <a:r>
              <a:rPr lang="ko-KR" altLang="en-US" dirty="0"/>
              <a:t> 모양으로 잘라 놓고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이걸 위 조각 모양</a:t>
            </a:r>
            <a:r>
              <a:rPr lang="en-US" altLang="ko-KR" dirty="0"/>
              <a:t>(</a:t>
            </a:r>
            <a:r>
              <a:rPr lang="ko-KR" altLang="en-US" dirty="0"/>
              <a:t>비행기 등</a:t>
            </a:r>
            <a:r>
              <a:rPr lang="en-US" altLang="ko-KR" dirty="0"/>
              <a:t>)</a:t>
            </a:r>
            <a:r>
              <a:rPr lang="ko-KR" altLang="en-US" dirty="0"/>
              <a:t>으로 맞춘 다음 그 위에 텍스트를 얹는 게 좋을 것 같아요</a:t>
            </a:r>
          </a:p>
        </p:txBody>
      </p:sp>
    </p:spTree>
    <p:extLst>
      <p:ext uri="{BB962C8B-B14F-4D97-AF65-F5344CB8AC3E}">
        <p14:creationId xmlns:p14="http://schemas.microsoft.com/office/powerpoint/2010/main" val="391903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칠교]토끼 만들기1 : 네이버 블로그">
            <a:extLst>
              <a:ext uri="{FF2B5EF4-FFF2-40B4-BE49-F238E27FC236}">
                <a16:creationId xmlns:a16="http://schemas.microsoft.com/office/drawing/2014/main" id="{90FF1C11-D2C5-4CA5-A82B-E03C54FA9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527" y="1430976"/>
            <a:ext cx="3595503" cy="265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22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1330295-EEAE-491C-A31F-AD89AE76F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817" y="967803"/>
            <a:ext cx="3390943" cy="333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꽃 편지지 도안- 꽃 테두리 (A4사이즈 - PDF 파일 다운로드) 무료 편지지">
            <a:extLst>
              <a:ext uri="{FF2B5EF4-FFF2-40B4-BE49-F238E27FC236}">
                <a16:creationId xmlns:a16="http://schemas.microsoft.com/office/drawing/2014/main" id="{AB11B7BE-E82E-4219-A273-D446FB9ED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90" y="2156273"/>
            <a:ext cx="3425499" cy="448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예쁜 하트 편지지 도안 - 심플 하트 (A4 사이즈 -PDF 다운로드) 무료 편지지">
            <a:extLst>
              <a:ext uri="{FF2B5EF4-FFF2-40B4-BE49-F238E27FC236}">
                <a16:creationId xmlns:a16="http://schemas.microsoft.com/office/drawing/2014/main" id="{2A6EEE3D-5F0D-4C16-97BE-E0F528DE1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040" y="2067993"/>
            <a:ext cx="3425499" cy="448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심플 하트 편지지 도안 - 귀여운 하트 (A4 사이즈 - PDF 다운로드) 무료 편지지">
            <a:extLst>
              <a:ext uri="{FF2B5EF4-FFF2-40B4-BE49-F238E27FC236}">
                <a16:creationId xmlns:a16="http://schemas.microsoft.com/office/drawing/2014/main" id="{BFE44C16-AC56-4F16-B03C-6160C5D64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024" y="2149434"/>
            <a:ext cx="3368581" cy="441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54ECD2-3A3E-4A81-B54D-1C9EF4C29FB1}"/>
              </a:ext>
            </a:extLst>
          </p:cNvPr>
          <p:cNvSpPr txBox="1"/>
          <p:nvPr/>
        </p:nvSpPr>
        <p:spPr>
          <a:xfrm>
            <a:off x="309721" y="106877"/>
            <a:ext cx="9351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차례대로 </a:t>
            </a:r>
            <a:r>
              <a:rPr lang="en-US" altLang="ko-KR" dirty="0"/>
              <a:t>1</a:t>
            </a:r>
            <a:r>
              <a:rPr lang="ko-KR" altLang="en-US" dirty="0"/>
              <a:t>번 편지지</a:t>
            </a:r>
            <a:r>
              <a:rPr lang="en-US" altLang="ko-KR" dirty="0"/>
              <a:t>, 2</a:t>
            </a:r>
            <a:r>
              <a:rPr lang="ko-KR" altLang="en-US" dirty="0"/>
              <a:t>번 편지지</a:t>
            </a:r>
            <a:r>
              <a:rPr lang="en-US" altLang="ko-KR" dirty="0"/>
              <a:t>, 3</a:t>
            </a:r>
            <a:r>
              <a:rPr lang="ko-KR" altLang="en-US" dirty="0"/>
              <a:t>번 편지지인데 대충 이런 느낌이다</a:t>
            </a:r>
            <a:r>
              <a:rPr lang="en-US" altLang="ko-KR" dirty="0"/>
              <a:t>~ </a:t>
            </a:r>
            <a:r>
              <a:rPr lang="ko-KR" altLang="en-US" dirty="0"/>
              <a:t>만 생각해주시고 임의로 다른 거 </a:t>
            </a:r>
            <a:r>
              <a:rPr lang="ko-KR" altLang="en-US" dirty="0" err="1"/>
              <a:t>써주셔도</a:t>
            </a:r>
            <a:r>
              <a:rPr lang="ko-KR" altLang="en-US" dirty="0"/>
              <a:t> 좋아요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애초에 이 줄글 표시가 </a:t>
            </a:r>
            <a:r>
              <a:rPr lang="ko-KR" altLang="en-US" dirty="0" err="1"/>
              <a:t>칠교</a:t>
            </a:r>
            <a:r>
              <a:rPr lang="ko-KR" altLang="en-US" dirty="0"/>
              <a:t> 모양으로 잘랐을 때 </a:t>
            </a:r>
            <a:r>
              <a:rPr lang="ko-KR" altLang="en-US" dirty="0" err="1"/>
              <a:t>정신사나워</a:t>
            </a:r>
            <a:r>
              <a:rPr lang="ko-KR" altLang="en-US" dirty="0"/>
              <a:t> 보일 수도 있을 것 같아서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차라리 그냥 단색으로 </a:t>
            </a:r>
            <a:r>
              <a:rPr lang="ko-KR" altLang="en-US" dirty="0" err="1"/>
              <a:t>깔아주셔도</a:t>
            </a:r>
            <a:r>
              <a:rPr lang="ko-KR" altLang="en-US" dirty="0"/>
              <a:t> 좋을 것 같습니다</a:t>
            </a:r>
          </a:p>
        </p:txBody>
      </p:sp>
    </p:spTree>
    <p:extLst>
      <p:ext uri="{BB962C8B-B14F-4D97-AF65-F5344CB8AC3E}">
        <p14:creationId xmlns:p14="http://schemas.microsoft.com/office/powerpoint/2010/main" val="16470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99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54</cp:revision>
  <dcterms:created xsi:type="dcterms:W3CDTF">2023-05-17T05:40:05Z</dcterms:created>
  <dcterms:modified xsi:type="dcterms:W3CDTF">2023-05-22T07:19:52Z</dcterms:modified>
</cp:coreProperties>
</file>