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F8"/>
    <a:srgbClr val="FFC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2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40DBE-4835-4871-A81B-BE3362316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C451C5-1DE9-4C1F-84E4-191163FA1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9B4E49-6D05-49A7-B0A0-B83A34DDD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694D-7979-4CDB-941B-8E95CF55FCA9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8F3C3D-5B19-4160-8E2A-71484EDDA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F7E070-B62C-4B1A-B27F-29558392E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FCC1-F444-4FCD-96E3-70989AF8E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93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2C992-1542-4E60-AC0C-3DC4A7B5D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B8CA99-3D3A-4698-AF99-0BF811EFF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D3596-2C5A-4AD5-A0F0-7F8445841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694D-7979-4CDB-941B-8E95CF55FCA9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321BEE-CAA5-4F90-B457-F11AA4C55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5D98DC-2498-47A4-8176-C2AF0BCCF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FCC1-F444-4FCD-96E3-70989AF8E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35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A5BC9E-F265-4707-BD19-53145EFA1C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6C0E1D-DA8E-44DA-98DD-83D73EFCB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8DDC74-127B-4A98-A0E4-7678D3E95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694D-7979-4CDB-941B-8E95CF55FCA9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C58F6D-A304-4DEE-B248-9F891704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A69234-28AD-4D2A-A2DF-4F685A55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FCC1-F444-4FCD-96E3-70989AF8E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912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3BE1EF-F0DC-4ABC-8C0B-1ADB24116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4CEA41-7D57-4214-BFA7-0E8BDCB15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74C25-4242-4AFB-8F68-0BEDA254D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694D-7979-4CDB-941B-8E95CF55FCA9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34CC4-7281-4E69-9698-8264CA15E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96D4B7-054B-46F5-BA3E-2299A83E2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FCC1-F444-4FCD-96E3-70989AF8E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46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82B56-3406-4A14-A8D8-EA0082B2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8CCADB-98C0-460D-9675-59EFFB9E2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DD7A86-9D2E-4D5D-B3F2-22D3F039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694D-7979-4CDB-941B-8E95CF55FCA9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1138A3-8CD1-418F-A4D0-B9C191F68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5A52AE-3AC8-4750-B46B-A6D8110E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FCC1-F444-4FCD-96E3-70989AF8E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81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CB37B-BDAF-4800-9119-5895D9C9C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5F53E4-ED4F-4A20-8911-93D2324E6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BE0F1-BA81-413A-B1AA-AE965AD83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01224B-991B-4102-A9D4-46B9802DC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694D-7979-4CDB-941B-8E95CF55FCA9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92ADF2-6D46-4010-95B8-59324E9CF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0D1327-1DDF-4C74-BBCF-8DE683A4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FCC1-F444-4FCD-96E3-70989AF8E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62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F24FE-B94F-4D07-8F65-A817BABA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B3B468-D268-4BB4-A860-9BCF2A0DF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843CC8-FDF5-41FB-8037-3D26FEFED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C334C2-10A6-49C8-9167-DE4C723FC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106427-2990-4FDF-B6B4-E8579A763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AFDFE1-4BF1-40F3-9E0F-5F30DBB02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694D-7979-4CDB-941B-8E95CF55FCA9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F137BA-8921-4EC2-B8D2-D5DEFAEC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72B669-37E4-4BDC-8BC7-C40C4AA5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FCC1-F444-4FCD-96E3-70989AF8E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33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E7EDF-E50E-4E0B-84E0-83BAF7DF8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C2B025-F7F9-462E-B5EE-A9BD971A7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694D-7979-4CDB-941B-8E95CF55FCA9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674A8A-3BB3-48C7-B674-F43D66E22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0E48F7-16F6-4391-A97F-6B7A75C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FCC1-F444-4FCD-96E3-70989AF8E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09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3C827B-1824-41AF-9304-A2BEEDD2E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694D-7979-4CDB-941B-8E95CF55FCA9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194DE1-E574-4A43-80D7-B9140EE64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DFC43B-E4E5-4BE2-B548-01AD4DDB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FCC1-F444-4FCD-96E3-70989AF8E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7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414D5-405D-4092-9E4A-A00318F81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824B65-F2E2-41B6-B122-7430F01A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EA9E3B-0287-4C83-87BC-50905D4DE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DE26E6-8624-4A31-B480-0301BD395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694D-7979-4CDB-941B-8E95CF55FCA9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3115AE-DA10-4D84-90E0-FDDA0FD6E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ADEF65-0F6D-40DE-8686-B76EE2F0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FCC1-F444-4FCD-96E3-70989AF8E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18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25AED-FD1A-4303-8D4D-AC1E0ABB4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58D97E-44CF-47D3-897A-3C3F7333A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1F815E-668E-4CE3-9132-95F3F0596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CC49EC-2707-49E4-AD56-249AAF473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694D-7979-4CDB-941B-8E95CF55FCA9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B53654-F4CC-42B0-B05B-DD8DA140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61356D-2AF4-4CA6-8B96-E31A2171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FCC1-F444-4FCD-96E3-70989AF8E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23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979173-BAC0-4211-9FB8-C46030A23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29CEF6-21D9-4A83-9366-F7CC6F8F5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02EE2A-B02A-4774-A147-181E541AE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F694D-7979-4CDB-941B-8E95CF55FCA9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75CB84-3B1F-4D94-B94E-EDD84DCE45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ADEFDF-09CC-4881-8788-E248C3473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1FCC1-F444-4FCD-96E3-70989AF8E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503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5833411D-538B-458A-A175-30B82C88C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2822D6-0111-492D-96BB-9CFF2F197CDC}"/>
              </a:ext>
            </a:extLst>
          </p:cNvPr>
          <p:cNvSpPr/>
          <p:nvPr/>
        </p:nvSpPr>
        <p:spPr>
          <a:xfrm>
            <a:off x="5269621" y="1147404"/>
            <a:ext cx="1402515" cy="45733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FD6BCF-0436-484B-A0EA-200AA75FD12A}"/>
              </a:ext>
            </a:extLst>
          </p:cNvPr>
          <p:cNvSpPr txBox="1"/>
          <p:nvPr/>
        </p:nvSpPr>
        <p:spPr>
          <a:xfrm>
            <a:off x="5269621" y="1101373"/>
            <a:ext cx="1450642" cy="523220"/>
          </a:xfrm>
          <a:prstGeom prst="rect">
            <a:avLst/>
          </a:prstGeom>
          <a:solidFill>
            <a:srgbClr val="FFF7F8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CREDIT</a:t>
            </a:r>
            <a:endParaRPr lang="ko-KR" altLang="en-US" sz="28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0D537C-A291-4110-8BC2-050A6843F387}"/>
              </a:ext>
            </a:extLst>
          </p:cNvPr>
          <p:cNvSpPr/>
          <p:nvPr/>
        </p:nvSpPr>
        <p:spPr>
          <a:xfrm>
            <a:off x="2699060" y="3215906"/>
            <a:ext cx="7831606" cy="618222"/>
          </a:xfrm>
          <a:prstGeom prst="rect">
            <a:avLst/>
          </a:prstGeom>
          <a:solidFill>
            <a:srgbClr val="FFF7F8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881B3D-6C1A-452A-884C-97F7572DB2DF}"/>
              </a:ext>
            </a:extLst>
          </p:cNvPr>
          <p:cNvSpPr txBox="1"/>
          <p:nvPr/>
        </p:nvSpPr>
        <p:spPr>
          <a:xfrm>
            <a:off x="2699060" y="3249186"/>
            <a:ext cx="3641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Game Programmer</a:t>
            </a:r>
            <a:endParaRPr lang="ko-KR" altLang="en-US" sz="28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63D26D-4D40-4CC6-91AA-0E84D9A86BE0}"/>
              </a:ext>
            </a:extLst>
          </p:cNvPr>
          <p:cNvSpPr/>
          <p:nvPr/>
        </p:nvSpPr>
        <p:spPr>
          <a:xfrm>
            <a:off x="2699060" y="4075228"/>
            <a:ext cx="6243438" cy="618222"/>
          </a:xfrm>
          <a:prstGeom prst="rect">
            <a:avLst/>
          </a:prstGeom>
          <a:solidFill>
            <a:srgbClr val="FFF7F8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59CCD1-89A9-4CD8-B7DB-7C80F69E3B8D}"/>
              </a:ext>
            </a:extLst>
          </p:cNvPr>
          <p:cNvSpPr txBox="1"/>
          <p:nvPr/>
        </p:nvSpPr>
        <p:spPr>
          <a:xfrm>
            <a:off x="2699060" y="4122729"/>
            <a:ext cx="2438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Game Artist</a:t>
            </a:r>
            <a:endParaRPr lang="ko-KR" altLang="en-US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D594B3-14DC-4410-9E9D-1D9B0BBF1396}"/>
              </a:ext>
            </a:extLst>
          </p:cNvPr>
          <p:cNvSpPr/>
          <p:nvPr/>
        </p:nvSpPr>
        <p:spPr>
          <a:xfrm>
            <a:off x="2699060" y="2365642"/>
            <a:ext cx="6243438" cy="618222"/>
          </a:xfrm>
          <a:prstGeom prst="rect">
            <a:avLst/>
          </a:prstGeom>
          <a:solidFill>
            <a:srgbClr val="FFF7F8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66E6AC-2EAE-4552-BC19-DE5CDDEC7C74}"/>
              </a:ext>
            </a:extLst>
          </p:cNvPr>
          <p:cNvSpPr txBox="1"/>
          <p:nvPr/>
        </p:nvSpPr>
        <p:spPr>
          <a:xfrm>
            <a:off x="2699060" y="2404085"/>
            <a:ext cx="3295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Game Designer</a:t>
            </a:r>
            <a:endParaRPr lang="ko-KR" altLang="en-US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6107CF-4355-446A-9F55-205E3EE49372}"/>
              </a:ext>
            </a:extLst>
          </p:cNvPr>
          <p:cNvSpPr txBox="1"/>
          <p:nvPr/>
        </p:nvSpPr>
        <p:spPr>
          <a:xfrm>
            <a:off x="6340696" y="2413142"/>
            <a:ext cx="3047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김유현</a:t>
            </a:r>
            <a:r>
              <a:rPr lang="en-US" altLang="ko-KR" sz="2800" b="1" dirty="0"/>
              <a:t>, </a:t>
            </a:r>
            <a:r>
              <a:rPr lang="ko-KR" altLang="en-US" sz="2800" b="1" dirty="0" err="1"/>
              <a:t>임병희</a:t>
            </a:r>
            <a:endParaRPr lang="ko-KR" altLang="en-US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6B684B-9380-4100-939A-C5CDB05224C7}"/>
              </a:ext>
            </a:extLst>
          </p:cNvPr>
          <p:cNvSpPr txBox="1"/>
          <p:nvPr/>
        </p:nvSpPr>
        <p:spPr>
          <a:xfrm>
            <a:off x="6340696" y="3249186"/>
            <a:ext cx="4437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장용준</a:t>
            </a:r>
            <a:r>
              <a:rPr lang="en-US" altLang="ko-KR" sz="2800" b="1" dirty="0"/>
              <a:t>, </a:t>
            </a:r>
            <a:r>
              <a:rPr lang="ko-KR" altLang="en-US" sz="2800" b="1" dirty="0" err="1"/>
              <a:t>송채린</a:t>
            </a:r>
            <a:r>
              <a:rPr lang="en-US" altLang="ko-KR" sz="2800" b="1" dirty="0"/>
              <a:t>, </a:t>
            </a:r>
            <a:r>
              <a:rPr lang="ko-KR" altLang="en-US" sz="2800" b="1" dirty="0" err="1"/>
              <a:t>김예리나</a:t>
            </a:r>
            <a:endParaRPr lang="ko-KR" altLang="en-US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CB06E5-4195-45AF-BC80-3E0A9D4C5257}"/>
              </a:ext>
            </a:extLst>
          </p:cNvPr>
          <p:cNvSpPr txBox="1"/>
          <p:nvPr/>
        </p:nvSpPr>
        <p:spPr>
          <a:xfrm>
            <a:off x="6340696" y="4119253"/>
            <a:ext cx="3985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이정현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한승연</a:t>
            </a:r>
          </a:p>
        </p:txBody>
      </p:sp>
    </p:spTree>
    <p:extLst>
      <p:ext uri="{BB962C8B-B14F-4D97-AF65-F5344CB8AC3E}">
        <p14:creationId xmlns:p14="http://schemas.microsoft.com/office/powerpoint/2010/main" val="4244602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18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2023-05-23T02:17:04Z</dcterms:created>
  <dcterms:modified xsi:type="dcterms:W3CDTF">2023-05-23T02:46:18Z</dcterms:modified>
</cp:coreProperties>
</file>