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1D1-A4CF-7146-A09E-764AFE6029C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F532-8D2F-8242-B9C1-A03E9616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1D1-A4CF-7146-A09E-764AFE6029C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F532-8D2F-8242-B9C1-A03E9616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1D1-A4CF-7146-A09E-764AFE6029C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F532-8D2F-8242-B9C1-A03E9616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5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1D1-A4CF-7146-A09E-764AFE6029C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F532-8D2F-8242-B9C1-A03E9616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2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1D1-A4CF-7146-A09E-764AFE6029C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F532-8D2F-8242-B9C1-A03E9616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0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1D1-A4CF-7146-A09E-764AFE6029C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F532-8D2F-8242-B9C1-A03E9616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5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1D1-A4CF-7146-A09E-764AFE6029C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F532-8D2F-8242-B9C1-A03E9616B1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4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1D1-A4CF-7146-A09E-764AFE6029C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F532-8D2F-8242-B9C1-A03E9616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1D1-A4CF-7146-A09E-764AFE6029C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F532-8D2F-8242-B9C1-A03E9616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1D1-A4CF-7146-A09E-764AFE6029C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F532-8D2F-8242-B9C1-A03E9616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E09D1D1-A4CF-7146-A09E-764AFE6029C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F532-8D2F-8242-B9C1-A03E9616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0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E09D1D1-A4CF-7146-A09E-764AFE6029C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DDAF532-8D2F-8242-B9C1-A03E9616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9B7-11D8-DE48-99DC-4904A8C10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46850"/>
            <a:ext cx="8991600" cy="1645920"/>
          </a:xfrm>
        </p:spPr>
        <p:txBody>
          <a:bodyPr/>
          <a:lstStyle/>
          <a:p>
            <a:r>
              <a:rPr lang="en-US" dirty="0"/>
              <a:t>TEAM OUTLIERS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8A393-8693-7841-AABA-AA43A650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280981"/>
            <a:ext cx="6801612" cy="1239894"/>
          </a:xfrm>
        </p:spPr>
        <p:txBody>
          <a:bodyPr>
            <a:noAutofit/>
          </a:bodyPr>
          <a:lstStyle/>
          <a:p>
            <a:r>
              <a:rPr lang="en-US" b="1" dirty="0"/>
              <a:t>Team Members:</a:t>
            </a:r>
          </a:p>
          <a:p>
            <a:r>
              <a:rPr lang="en-US" dirty="0"/>
              <a:t>Paula Thompson</a:t>
            </a:r>
          </a:p>
          <a:p>
            <a:r>
              <a:rPr lang="en-US" dirty="0"/>
              <a:t>Ruchi Mathur</a:t>
            </a:r>
          </a:p>
          <a:p>
            <a:r>
              <a:rPr lang="en-US" dirty="0"/>
              <a:t>Kathy </a:t>
            </a:r>
            <a:r>
              <a:rPr lang="en-US" dirty="0" err="1"/>
              <a:t>Nwe</a:t>
            </a:r>
            <a:endParaRPr lang="en-US" dirty="0"/>
          </a:p>
          <a:p>
            <a:r>
              <a:rPr lang="en-US" dirty="0"/>
              <a:t>Matt Hardy</a:t>
            </a:r>
          </a:p>
          <a:p>
            <a:r>
              <a:rPr lang="en-US" dirty="0"/>
              <a:t>Jed </a:t>
            </a:r>
            <a:r>
              <a:rPr lang="en-US" dirty="0" err="1"/>
              <a:t>Fluxman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2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E29701-7A0D-BF4D-BEE1-6845C7EC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475"/>
            <a:ext cx="12192000" cy="390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341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{B5B5DE02-2F14-BB4E-8646-4B63BF4CD503}tf10001120</Template>
  <TotalTime>123</TotalTime>
  <Words>15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TEAM OUTLIERS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OUTLIERS</dc:title>
  <dc:creator>Ruchi M</dc:creator>
  <cp:lastModifiedBy>Ruchi M</cp:lastModifiedBy>
  <cp:revision>5</cp:revision>
  <dcterms:created xsi:type="dcterms:W3CDTF">2022-03-09T23:01:14Z</dcterms:created>
  <dcterms:modified xsi:type="dcterms:W3CDTF">2022-03-11T18:52:33Z</dcterms:modified>
</cp:coreProperties>
</file>