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61" r:id="rId3"/>
    <p:sldId id="258" r:id="rId4"/>
    <p:sldId id="259" r:id="rId5"/>
    <p:sldId id="257"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1"/>
    <p:restoredTop sz="94656"/>
  </p:normalViewPr>
  <p:slideViewPr>
    <p:cSldViewPr snapToGrid="0" snapToObjects="1">
      <p:cViewPr varScale="1">
        <p:scale>
          <a:sx n="107" d="100"/>
          <a:sy n="107"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784874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9D1D1-A4CF-7146-A09E-764AFE6029C7}" type="datetimeFigureOut">
              <a:rPr lang="en-US" smtClean="0"/>
              <a:t>3/13/22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7867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9D1D1-A4CF-7146-A09E-764AFE6029C7}" type="datetimeFigureOut">
              <a:rPr lang="en-US" smtClean="0"/>
              <a:t>3/13/22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77915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46352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8789089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E09D1D1-A4CF-7146-A09E-764AFE6029C7}" type="datetimeFigureOut">
              <a:rPr lang="en-US" smtClean="0"/>
              <a:t>3/13/22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35445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884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9D1D1-A4CF-7146-A09E-764AFE6029C7}" type="datetimeFigureOut">
              <a:rPr lang="en-US" smtClean="0"/>
              <a:t>3/13/22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9148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9D1D1-A4CF-7146-A09E-764AFE6029C7}" type="datetimeFigureOut">
              <a:rPr lang="en-US" smtClean="0"/>
              <a:t>3/13/22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273075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E09D1D1-A4CF-7146-A09E-764AFE6029C7}" type="datetimeFigureOut">
              <a:rPr lang="en-US" smtClean="0"/>
              <a:t>3/13/22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26320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E09D1D1-A4CF-7146-A09E-764AFE6029C7}" type="datetimeFigureOut">
              <a:rPr lang="en-US" smtClean="0"/>
              <a:t>3/13/22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7950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E09D1D1-A4CF-7146-A09E-764AFE6029C7}" type="datetimeFigureOut">
              <a:rPr lang="en-US" smtClean="0"/>
              <a:t>3/13/22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DDAF532-8D2F-8242-B9C1-A03E9616B1A5}" type="slidenum">
              <a:rPr lang="en-US" smtClean="0"/>
              <a:t>‹#›</a:t>
            </a:fld>
            <a:endParaRPr lang="en-US"/>
          </a:p>
        </p:txBody>
      </p:sp>
    </p:spTree>
    <p:extLst>
      <p:ext uri="{BB962C8B-B14F-4D97-AF65-F5344CB8AC3E}">
        <p14:creationId xmlns:p14="http://schemas.microsoft.com/office/powerpoint/2010/main" val="26602152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A9B7-11D8-DE48-99DC-4904A8C10D1F}"/>
              </a:ext>
            </a:extLst>
          </p:cNvPr>
          <p:cNvSpPr>
            <a:spLocks noGrp="1"/>
          </p:cNvSpPr>
          <p:nvPr>
            <p:ph type="ctrTitle"/>
          </p:nvPr>
        </p:nvSpPr>
        <p:spPr>
          <a:xfrm>
            <a:off x="1600200" y="1146850"/>
            <a:ext cx="8991600" cy="1645920"/>
          </a:xfrm>
        </p:spPr>
        <p:txBody>
          <a:bodyPr/>
          <a:lstStyle/>
          <a:p>
            <a:r>
              <a:rPr lang="en-US" dirty="0"/>
              <a:t>TEAM OUTLIERS</a:t>
            </a:r>
          </a:p>
        </p:txBody>
      </p:sp>
      <p:sp>
        <p:nvSpPr>
          <p:cNvPr id="3" name="Subtitle 2">
            <a:extLst>
              <a:ext uri="{FF2B5EF4-FFF2-40B4-BE49-F238E27FC236}">
                <a16:creationId xmlns:a16="http://schemas.microsoft.com/office/drawing/2014/main" id="{2EE8A393-8693-7841-AABA-AA43A65041EF}"/>
              </a:ext>
            </a:extLst>
          </p:cNvPr>
          <p:cNvSpPr>
            <a:spLocks noGrp="1"/>
          </p:cNvSpPr>
          <p:nvPr>
            <p:ph type="subTitle" idx="1"/>
          </p:nvPr>
        </p:nvSpPr>
        <p:spPr>
          <a:xfrm>
            <a:off x="2695194" y="3280981"/>
            <a:ext cx="6801612" cy="1239894"/>
          </a:xfrm>
        </p:spPr>
        <p:txBody>
          <a:bodyPr>
            <a:noAutofit/>
          </a:bodyPr>
          <a:lstStyle/>
          <a:p>
            <a:r>
              <a:rPr lang="en-US" b="1" dirty="0"/>
              <a:t>Team Members:</a:t>
            </a:r>
          </a:p>
          <a:p>
            <a:r>
              <a:rPr lang="en-US" dirty="0"/>
              <a:t>Paula Thompson</a:t>
            </a:r>
          </a:p>
          <a:p>
            <a:r>
              <a:rPr lang="en-US" dirty="0"/>
              <a:t>Ruchi Mathur</a:t>
            </a:r>
          </a:p>
          <a:p>
            <a:r>
              <a:rPr lang="en-US" dirty="0"/>
              <a:t>Kathy </a:t>
            </a:r>
            <a:r>
              <a:rPr lang="en-US" dirty="0" err="1"/>
              <a:t>Nwe</a:t>
            </a:r>
            <a:endParaRPr lang="en-US" dirty="0"/>
          </a:p>
          <a:p>
            <a:r>
              <a:rPr lang="en-US" dirty="0"/>
              <a:t>Matt Hardy</a:t>
            </a:r>
          </a:p>
          <a:p>
            <a:r>
              <a:rPr lang="en-US" dirty="0"/>
              <a:t>Jed </a:t>
            </a:r>
            <a:r>
              <a:rPr lang="en-US" dirty="0" err="1"/>
              <a:t>Fluxman</a:t>
            </a:r>
            <a:endParaRPr lang="en-US" dirty="0"/>
          </a:p>
        </p:txBody>
      </p:sp>
    </p:spTree>
    <p:extLst>
      <p:ext uri="{BB962C8B-B14F-4D97-AF65-F5344CB8AC3E}">
        <p14:creationId xmlns:p14="http://schemas.microsoft.com/office/powerpoint/2010/main" val="387852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63FE-2BF6-B44E-97DE-0C4D147DEBCE}"/>
              </a:ext>
            </a:extLst>
          </p:cNvPr>
          <p:cNvSpPr>
            <a:spLocks noGrp="1"/>
          </p:cNvSpPr>
          <p:nvPr>
            <p:ph type="title"/>
          </p:nvPr>
        </p:nvSpPr>
        <p:spPr/>
        <p:txBody>
          <a:bodyPr/>
          <a:lstStyle/>
          <a:p>
            <a:r>
              <a:rPr lang="en-US" dirty="0"/>
              <a:t>Roles Assigned</a:t>
            </a:r>
          </a:p>
        </p:txBody>
      </p:sp>
      <p:sp>
        <p:nvSpPr>
          <p:cNvPr id="3" name="Content Placeholder 2">
            <a:extLst>
              <a:ext uri="{FF2B5EF4-FFF2-40B4-BE49-F238E27FC236}">
                <a16:creationId xmlns:a16="http://schemas.microsoft.com/office/drawing/2014/main" id="{E9430682-9C3A-014A-9C34-7C4900E8DB46}"/>
              </a:ext>
            </a:extLst>
          </p:cNvPr>
          <p:cNvSpPr>
            <a:spLocks noGrp="1"/>
          </p:cNvSpPr>
          <p:nvPr>
            <p:ph idx="1"/>
          </p:nvPr>
        </p:nvSpPr>
        <p:spPr/>
        <p:txBody>
          <a:bodyPr/>
          <a:lstStyle/>
          <a:p>
            <a:r>
              <a:rPr lang="en-US" dirty="0"/>
              <a:t>SQUARE: PAULA</a:t>
            </a:r>
          </a:p>
          <a:p>
            <a:r>
              <a:rPr lang="en-US" dirty="0"/>
              <a:t>TRIANGLE: KATHY, RUCHI</a:t>
            </a:r>
          </a:p>
          <a:p>
            <a:r>
              <a:rPr lang="en-US" dirty="0"/>
              <a:t>CIRCLE: MATT, JED, PAULA</a:t>
            </a:r>
          </a:p>
          <a:p>
            <a:r>
              <a:rPr lang="en-US"/>
              <a:t>X: ALL</a:t>
            </a:r>
            <a:endParaRPr lang="en-US" dirty="0"/>
          </a:p>
        </p:txBody>
      </p:sp>
    </p:spTree>
    <p:extLst>
      <p:ext uri="{BB962C8B-B14F-4D97-AF65-F5344CB8AC3E}">
        <p14:creationId xmlns:p14="http://schemas.microsoft.com/office/powerpoint/2010/main" val="406969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A932-FDCB-144F-A43F-530AE4860D2D}"/>
              </a:ext>
            </a:extLst>
          </p:cNvPr>
          <p:cNvSpPr>
            <a:spLocks noGrp="1"/>
          </p:cNvSpPr>
          <p:nvPr>
            <p:ph type="title"/>
          </p:nvPr>
        </p:nvSpPr>
        <p:spPr/>
        <p:txBody>
          <a:bodyPr>
            <a:normAutofit fontScale="90000"/>
          </a:bodyPr>
          <a:lstStyle/>
          <a:p>
            <a:r>
              <a:rPr lang="en-US" dirty="0"/>
              <a:t>Topic: A Machine Learning Model to Predict housing Prices across various regions based on Inflation rates</a:t>
            </a:r>
          </a:p>
        </p:txBody>
      </p:sp>
      <p:sp>
        <p:nvSpPr>
          <p:cNvPr id="3" name="Content Placeholder 2">
            <a:extLst>
              <a:ext uri="{FF2B5EF4-FFF2-40B4-BE49-F238E27FC236}">
                <a16:creationId xmlns:a16="http://schemas.microsoft.com/office/drawing/2014/main" id="{E886156E-C3AD-0441-BB5C-F70DC92AEDE7}"/>
              </a:ext>
            </a:extLst>
          </p:cNvPr>
          <p:cNvSpPr>
            <a:spLocks noGrp="1"/>
          </p:cNvSpPr>
          <p:nvPr>
            <p:ph idx="1"/>
          </p:nvPr>
        </p:nvSpPr>
        <p:spPr/>
        <p:txBody>
          <a:bodyPr/>
          <a:lstStyle/>
          <a:p>
            <a:r>
              <a:rPr lang="en-US" dirty="0"/>
              <a:t>In the last month we have a 40-year high in inflation rates. Our group is interested in understanding the impact these aggressive increases will have on housing prices across our various locations.</a:t>
            </a:r>
          </a:p>
          <a:p>
            <a:endParaRPr lang="en-US" dirty="0"/>
          </a:p>
        </p:txBody>
      </p:sp>
    </p:spTree>
    <p:extLst>
      <p:ext uri="{BB962C8B-B14F-4D97-AF65-F5344CB8AC3E}">
        <p14:creationId xmlns:p14="http://schemas.microsoft.com/office/powerpoint/2010/main" val="642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F165-396C-C446-8FF2-FD1588ECB0ED}"/>
              </a:ext>
            </a:extLst>
          </p:cNvPr>
          <p:cNvSpPr>
            <a:spLocks noGrp="1"/>
          </p:cNvSpPr>
          <p:nvPr>
            <p:ph type="title"/>
          </p:nvPr>
        </p:nvSpPr>
        <p:spPr/>
        <p:txBody>
          <a:bodyPr/>
          <a:lstStyle/>
          <a:p>
            <a:r>
              <a:rPr lang="en-US" dirty="0"/>
              <a:t>Description of Data Source</a:t>
            </a:r>
          </a:p>
        </p:txBody>
      </p:sp>
      <p:sp>
        <p:nvSpPr>
          <p:cNvPr id="3" name="Content Placeholder 2">
            <a:extLst>
              <a:ext uri="{FF2B5EF4-FFF2-40B4-BE49-F238E27FC236}">
                <a16:creationId xmlns:a16="http://schemas.microsoft.com/office/drawing/2014/main" id="{2DE8FE67-46AC-0C4E-BE61-8CA676826E5E}"/>
              </a:ext>
            </a:extLst>
          </p:cNvPr>
          <p:cNvSpPr>
            <a:spLocks noGrp="1"/>
          </p:cNvSpPr>
          <p:nvPr>
            <p:ph idx="1"/>
          </p:nvPr>
        </p:nvSpPr>
        <p:spPr/>
        <p:txBody>
          <a:bodyPr>
            <a:normAutofit/>
          </a:bodyPr>
          <a:lstStyle/>
          <a:p>
            <a:r>
              <a:rPr lang="en-US" dirty="0" err="1"/>
              <a:t>Kaggle.com</a:t>
            </a:r>
            <a:r>
              <a:rPr lang="en-US" dirty="0"/>
              <a:t> : Zillow Housing Price Dataset</a:t>
            </a:r>
          </a:p>
          <a:p>
            <a:r>
              <a:rPr lang="en-US" dirty="0"/>
              <a:t>- Over 3,700 rows and 150 columns, and contains information on housing prices across multiple regions in the United States..</a:t>
            </a:r>
          </a:p>
          <a:p>
            <a:r>
              <a:rPr lang="en-US" dirty="0"/>
              <a:t>Consumer Price Dataset</a:t>
            </a:r>
          </a:p>
          <a:p>
            <a:r>
              <a:rPr lang="en-US" dirty="0"/>
              <a:t>- Over 1,310 rows and 2 columns, and contains information on the consumer price index between 1913 to 2022.</a:t>
            </a:r>
          </a:p>
          <a:p>
            <a:pPr marL="0" indent="0">
              <a:buNone/>
            </a:pPr>
            <a:br>
              <a:rPr lang="en-US" dirty="0"/>
            </a:br>
            <a:endParaRPr lang="en-US" dirty="0"/>
          </a:p>
        </p:txBody>
      </p:sp>
    </p:spTree>
    <p:extLst>
      <p:ext uri="{BB962C8B-B14F-4D97-AF65-F5344CB8AC3E}">
        <p14:creationId xmlns:p14="http://schemas.microsoft.com/office/powerpoint/2010/main" val="294818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E29701-7A0D-BF4D-BEE1-6845C7ECA62C}"/>
              </a:ext>
            </a:extLst>
          </p:cNvPr>
          <p:cNvPicPr>
            <a:picLocks noChangeAspect="1"/>
          </p:cNvPicPr>
          <p:nvPr/>
        </p:nvPicPr>
        <p:blipFill>
          <a:blip r:embed="rId2"/>
          <a:stretch>
            <a:fillRect/>
          </a:stretch>
        </p:blipFill>
        <p:spPr>
          <a:xfrm>
            <a:off x="0" y="1477475"/>
            <a:ext cx="12192000" cy="3903050"/>
          </a:xfrm>
          <a:prstGeom prst="rect">
            <a:avLst/>
          </a:prstGeom>
        </p:spPr>
      </p:pic>
    </p:spTree>
    <p:extLst>
      <p:ext uri="{BB962C8B-B14F-4D97-AF65-F5344CB8AC3E}">
        <p14:creationId xmlns:p14="http://schemas.microsoft.com/office/powerpoint/2010/main" val="44863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2CBA-789D-454A-95E3-DC608130E33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201A64F-60D5-7742-9736-FB50B128495A}"/>
              </a:ext>
            </a:extLst>
          </p:cNvPr>
          <p:cNvSpPr>
            <a:spLocks noGrp="1"/>
          </p:cNvSpPr>
          <p:nvPr>
            <p:ph idx="1"/>
          </p:nvPr>
        </p:nvSpPr>
        <p:spPr/>
        <p:txBody>
          <a:bodyPr/>
          <a:lstStyle/>
          <a:p>
            <a:r>
              <a:rPr lang="en-US" dirty="0"/>
              <a:t>The question we are trying to answer in this project is can we create an algorithm that uses inflation rates to predict housing prices in individual regions across the United States?</a:t>
            </a:r>
          </a:p>
        </p:txBody>
      </p:sp>
    </p:spTree>
    <p:extLst>
      <p:ext uri="{BB962C8B-B14F-4D97-AF65-F5344CB8AC3E}">
        <p14:creationId xmlns:p14="http://schemas.microsoft.com/office/powerpoint/2010/main" val="15253850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{B5B5DE02-2F14-BB4E-8646-4B63BF4CD503}tf10001120</Template>
  <TotalTime>131</TotalTime>
  <Words>178</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TEAM OUTLIERS</vt:lpstr>
      <vt:lpstr>Roles Assigned</vt:lpstr>
      <vt:lpstr>Topic: A Machine Learning Model to Predict housing Prices across various regions based on Inflation rates</vt:lpstr>
      <vt:lpstr>Description of Data Source</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OUTLIERS</dc:title>
  <dc:creator>Ruchi M</dc:creator>
  <cp:lastModifiedBy>Ruchi M</cp:lastModifiedBy>
  <cp:revision>7</cp:revision>
  <dcterms:created xsi:type="dcterms:W3CDTF">2022-03-09T23:01:14Z</dcterms:created>
  <dcterms:modified xsi:type="dcterms:W3CDTF">2022-03-13T21:53:06Z</dcterms:modified>
</cp:coreProperties>
</file>