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24F6-B21C-4F24-956D-78F96469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72270-DE88-48C6-A896-54B94A9B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9032-5119-4BAB-B577-F6FA219A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5664-71EC-46FE-AD0F-8E2FDFA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D611D-F0E4-4ED6-81C9-F1255A1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F8F0-1F30-4011-A2CD-73612B50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5D826-1000-463C-B3FC-F7BBE881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5F951-0198-47A0-8DB0-24086085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59A-8811-4839-A25A-60439BCA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3F6F-CAF8-4FDA-AEDF-996A47F6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97B25-840C-4F26-9851-DE07C0E06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F78D5-AD42-493E-ABF0-453A49151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9093-ED81-4E81-980C-AA56566F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2094-8232-4800-A9F5-1B706015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3B3C-462B-4F98-B4F0-F05FA965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4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509-4258-4B25-A427-AA7AA628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C730-E5AD-42D4-A756-5FC261A6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8934-2477-48A3-818F-D502CB54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D388-3BB8-4CF0-85E8-CBF5AA69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4E32-A47F-4AA3-A3C4-45AE22C8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8536-C83E-455C-A64C-3F2E1327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BDB31-24A9-4DF7-A51C-F2524C3A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FD21-6B42-4840-B04D-C86A9247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BCF9-6A2E-4258-A126-2AAFDB38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9345-6C90-4E0E-BA05-2F38BE77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9223-63F1-4580-82A1-AA7835DC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3208-BABC-4E77-87F8-77F46C33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9236F-A7D2-4E90-BC78-764B49B5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8F93-A0C7-46A9-A213-73BAEBF9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4F2A-FF42-402B-B0FD-A3BA6591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E996-594D-4B6D-A7D1-B39211B6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E09B-3B72-4396-8629-6D76578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F302-8D15-406A-A225-2D02AC72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932F-D41B-48A7-AFA9-BF6CB48B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4F534-9203-4F29-8D34-E7E13476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B213A-E22D-47C8-9EC4-FA2B73C0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39313-6071-495D-8A2A-0E5C9073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31D02-6E3B-4880-8395-B4AA714D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1E33C-3D1D-4E32-BB7C-4B562E1F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9329-852D-4526-9A2F-FCD56300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2B8FC-6C07-409D-95A2-A6821C5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BEEF1-1990-4762-83C7-B1B0778E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50CC-8534-46F5-9BE8-4D5CFD76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E55F0-27F1-4A0E-9293-9F8BBDF0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F7D72-05DE-482C-8F43-34275E3F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28BF-A2B1-4648-8132-6EAAE88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6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5DE8-253C-4F38-8860-11B5D56A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5CFC-3E5A-4C80-8B0C-DC63670A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81402-79EF-42DF-BBB6-7C4E5BCA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464D-27E7-4C03-9EA0-BA668A85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1221F-63FF-4EC8-BE93-5C0F499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0615-8C80-46FE-91F3-2B6C8E87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C9B3-46C6-47AA-A6EB-0E93AB9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387B5-95D3-43F0-AD4E-EA5AAB38C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DA358-E5EC-4E15-AEAE-804BB9582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2648F-F916-4828-A77B-DE8E1EB6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8653-2A31-46A2-AF5C-4AE107C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A8379-C3FA-40FF-93D2-80E7D11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8F564-4062-46D5-9181-AA39CC07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8091-88A0-431B-A95B-F7B8AEEC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4094-2149-4BAA-9743-C477A93DF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9697-AE77-4FB2-B886-21AFBF9CBCBD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0C44-4CB0-4A07-B1E8-7EFA6DFD1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34D9-6A8C-482F-9C07-EBD954256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4C43-2836-4507-99BD-7CF6DA81A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7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FE2-180B-45FF-B3DD-880D582E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679" y="729510"/>
            <a:ext cx="10200641" cy="2067877"/>
          </a:xfrm>
        </p:spPr>
        <p:txBody>
          <a:bodyPr/>
          <a:lstStyle/>
          <a:p>
            <a:r>
              <a:rPr lang="en-US" dirty="0"/>
              <a:t>Housing Price and Inflation with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3C902-47FB-401E-AC12-9497644C6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Outliers</a:t>
            </a:r>
          </a:p>
          <a:p>
            <a:r>
              <a:rPr lang="en-US" dirty="0"/>
              <a:t>Kathy, Paula, Ruchi, Matt, Jed </a:t>
            </a:r>
          </a:p>
        </p:txBody>
      </p:sp>
    </p:spTree>
    <p:extLst>
      <p:ext uri="{BB962C8B-B14F-4D97-AF65-F5344CB8AC3E}">
        <p14:creationId xmlns:p14="http://schemas.microsoft.com/office/powerpoint/2010/main" val="431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3A7E4A-A9B3-473A-B6D6-1576C6DB2073}"/>
              </a:ext>
            </a:extLst>
          </p:cNvPr>
          <p:cNvSpPr/>
          <p:nvPr/>
        </p:nvSpPr>
        <p:spPr>
          <a:xfrm>
            <a:off x="387928" y="2974109"/>
            <a:ext cx="2272146" cy="1311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41139-FE32-4978-AB1B-EEC3A0BF7CD7}"/>
              </a:ext>
            </a:extLst>
          </p:cNvPr>
          <p:cNvSpPr txBox="1"/>
          <p:nvPr/>
        </p:nvSpPr>
        <p:spPr>
          <a:xfrm>
            <a:off x="461819" y="3186545"/>
            <a:ext cx="2198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Datasets:</a:t>
            </a:r>
          </a:p>
          <a:p>
            <a:pPr marL="342900" indent="-342900">
              <a:buAutoNum type="arabicPeriod"/>
            </a:pPr>
            <a:r>
              <a:rPr lang="en-US" sz="1400" b="1" dirty="0"/>
              <a:t>Inflation data (CPI)</a:t>
            </a:r>
          </a:p>
          <a:p>
            <a:pPr marL="342900" indent="-342900">
              <a:buAutoNum type="arabicPeriod"/>
            </a:pPr>
            <a:r>
              <a:rPr lang="en-US" sz="1400" b="1" dirty="0"/>
              <a:t>Housing Data from 2011-2020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AAE939-F01B-495C-B2AB-DACFDD3EFCD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0074" y="3629891"/>
            <a:ext cx="67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FF3A31-2D65-4DDB-8DA5-DC8FE0860693}"/>
              </a:ext>
            </a:extLst>
          </p:cNvPr>
          <p:cNvSpPr/>
          <p:nvPr/>
        </p:nvSpPr>
        <p:spPr>
          <a:xfrm>
            <a:off x="3334327" y="3152838"/>
            <a:ext cx="978153" cy="809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ADA8C-58EF-411C-AF2D-0AC0217FC86F}"/>
              </a:ext>
            </a:extLst>
          </p:cNvPr>
          <p:cNvSpPr txBox="1"/>
          <p:nvPr/>
        </p:nvSpPr>
        <p:spPr>
          <a:xfrm>
            <a:off x="3370822" y="344522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files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80309B-45F2-43A8-8386-EAC652B539D7}"/>
              </a:ext>
            </a:extLst>
          </p:cNvPr>
          <p:cNvCxnSpPr>
            <a:cxnSpLocks/>
          </p:cNvCxnSpPr>
          <p:nvPr/>
        </p:nvCxnSpPr>
        <p:spPr>
          <a:xfrm>
            <a:off x="4219214" y="3613036"/>
            <a:ext cx="7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7A3FA6-3B1D-4764-AD7E-EAC37FF36221}"/>
              </a:ext>
            </a:extLst>
          </p:cNvPr>
          <p:cNvSpPr/>
          <p:nvPr/>
        </p:nvSpPr>
        <p:spPr>
          <a:xfrm>
            <a:off x="4986733" y="3008293"/>
            <a:ext cx="1537854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C01110-342D-49BB-92D2-22A15E707969}"/>
              </a:ext>
            </a:extLst>
          </p:cNvPr>
          <p:cNvSpPr txBox="1"/>
          <p:nvPr/>
        </p:nvSpPr>
        <p:spPr>
          <a:xfrm>
            <a:off x="5293581" y="33343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05845C-37F3-4B46-B729-D60B6BB04316}"/>
              </a:ext>
            </a:extLst>
          </p:cNvPr>
          <p:cNvCxnSpPr>
            <a:cxnSpLocks/>
          </p:cNvCxnSpPr>
          <p:nvPr/>
        </p:nvCxnSpPr>
        <p:spPr>
          <a:xfrm>
            <a:off x="6524587" y="3519054"/>
            <a:ext cx="7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CC6D00-7DF4-4E9B-A7A6-489EF0DB6DDE}"/>
              </a:ext>
            </a:extLst>
          </p:cNvPr>
          <p:cNvSpPr/>
          <p:nvPr/>
        </p:nvSpPr>
        <p:spPr>
          <a:xfrm>
            <a:off x="7393710" y="2829088"/>
            <a:ext cx="2272146" cy="1311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6FEF2-C8D9-4F35-8E25-74AAABE1D9FD}"/>
              </a:ext>
            </a:extLst>
          </p:cNvPr>
          <p:cNvSpPr txBox="1"/>
          <p:nvPr/>
        </p:nvSpPr>
        <p:spPr>
          <a:xfrm>
            <a:off x="7467154" y="3008293"/>
            <a:ext cx="21982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Transformation: 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Dropping missing values</a:t>
            </a:r>
          </a:p>
          <a:p>
            <a:pPr marL="342900" indent="-342900">
              <a:buAutoNum type="arabicPeriod"/>
            </a:pPr>
            <a:r>
              <a:rPr lang="en-US" sz="1400" b="1" dirty="0"/>
              <a:t>Adding new inflation column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1ABE77-743A-4416-918B-0EEDC8049FE6}"/>
              </a:ext>
            </a:extLst>
          </p:cNvPr>
          <p:cNvCxnSpPr>
            <a:cxnSpLocks/>
          </p:cNvCxnSpPr>
          <p:nvPr/>
        </p:nvCxnSpPr>
        <p:spPr>
          <a:xfrm>
            <a:off x="9665408" y="3519054"/>
            <a:ext cx="767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2E8945-7775-495A-ADD5-6FA85195ED8F}"/>
              </a:ext>
            </a:extLst>
          </p:cNvPr>
          <p:cNvSpPr/>
          <p:nvPr/>
        </p:nvSpPr>
        <p:spPr>
          <a:xfrm>
            <a:off x="10432927" y="2986583"/>
            <a:ext cx="1537854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2723FB-6AA3-4CA4-83A8-E9CEBA90A40D}"/>
              </a:ext>
            </a:extLst>
          </p:cNvPr>
          <p:cNvSpPr txBox="1"/>
          <p:nvPr/>
        </p:nvSpPr>
        <p:spPr>
          <a:xfrm>
            <a:off x="10534979" y="3007816"/>
            <a:ext cx="1435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Engineering</a:t>
            </a:r>
          </a:p>
          <a:p>
            <a:r>
              <a:rPr lang="en-US" sz="1400" dirty="0"/>
              <a:t>Will be required.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A40552-CD19-43CB-945E-3B13BB9644BB}"/>
              </a:ext>
            </a:extLst>
          </p:cNvPr>
          <p:cNvCxnSpPr>
            <a:cxnSpLocks/>
          </p:cNvCxnSpPr>
          <p:nvPr/>
        </p:nvCxnSpPr>
        <p:spPr>
          <a:xfrm>
            <a:off x="11203263" y="3962400"/>
            <a:ext cx="0" cy="69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491A55-261C-4109-9D14-D29DE1900496}"/>
              </a:ext>
            </a:extLst>
          </p:cNvPr>
          <p:cNvSpPr/>
          <p:nvPr/>
        </p:nvSpPr>
        <p:spPr>
          <a:xfrm>
            <a:off x="10483953" y="4681456"/>
            <a:ext cx="1537854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43B6C7-F881-44AA-BF39-C77C37E6334A}"/>
              </a:ext>
            </a:extLst>
          </p:cNvPr>
          <p:cNvSpPr txBox="1"/>
          <p:nvPr/>
        </p:nvSpPr>
        <p:spPr>
          <a:xfrm>
            <a:off x="10635096" y="4733943"/>
            <a:ext cx="133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Linear Regression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90CC09-7EB4-4E8B-A157-3829B6E4B04D}"/>
              </a:ext>
            </a:extLst>
          </p:cNvPr>
          <p:cNvSpPr/>
          <p:nvPr/>
        </p:nvSpPr>
        <p:spPr>
          <a:xfrm>
            <a:off x="7967660" y="5380274"/>
            <a:ext cx="1537854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0946CE-4D05-4914-B03A-CF986358F1CC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505514" y="5380274"/>
            <a:ext cx="927413" cy="47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A2A6E3-20A4-4602-B4F9-9339444AD2F5}"/>
              </a:ext>
            </a:extLst>
          </p:cNvPr>
          <p:cNvSpPr txBox="1"/>
          <p:nvPr/>
        </p:nvSpPr>
        <p:spPr>
          <a:xfrm>
            <a:off x="8094552" y="5564937"/>
            <a:ext cx="128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Supervised Learning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24B6A23-90B9-4948-9FCB-0EDDAB0B8ECA}"/>
              </a:ext>
            </a:extLst>
          </p:cNvPr>
          <p:cNvSpPr/>
          <p:nvPr/>
        </p:nvSpPr>
        <p:spPr>
          <a:xfrm>
            <a:off x="5272630" y="5380272"/>
            <a:ext cx="1537854" cy="9541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FE18C2-3815-4C4E-B4A4-CF051682A9B5}"/>
              </a:ext>
            </a:extLst>
          </p:cNvPr>
          <p:cNvSpPr txBox="1"/>
          <p:nvPr/>
        </p:nvSpPr>
        <p:spPr>
          <a:xfrm>
            <a:off x="5390519" y="5391076"/>
            <a:ext cx="1410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Evaluation: </a:t>
            </a:r>
          </a:p>
          <a:p>
            <a:pPr algn="ctr"/>
            <a:r>
              <a:rPr lang="en-US" sz="1400" dirty="0"/>
              <a:t>R2 score and MSE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C1CDF-A19B-45E9-9E7C-BC1580E05B6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801481" y="5857328"/>
            <a:ext cx="1166179" cy="1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4FCAC2-4895-4C66-99D1-51BFC4F7D311}"/>
              </a:ext>
            </a:extLst>
          </p:cNvPr>
          <p:cNvSpPr txBox="1"/>
          <p:nvPr/>
        </p:nvSpPr>
        <p:spPr>
          <a:xfrm>
            <a:off x="2660073" y="1822120"/>
            <a:ext cx="602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Linear Regression Machine Learning Model Flow Chart </a:t>
            </a:r>
          </a:p>
        </p:txBody>
      </p:sp>
    </p:spTree>
    <p:extLst>
      <p:ext uri="{BB962C8B-B14F-4D97-AF65-F5344CB8AC3E}">
        <p14:creationId xmlns:p14="http://schemas.microsoft.com/office/powerpoint/2010/main" val="11893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Housing Price and Inflation with Supervised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and Inflation with Supervised Learning</dc:title>
  <dc:creator>Kathy Nwe</dc:creator>
  <cp:lastModifiedBy>Kathy Nwe</cp:lastModifiedBy>
  <cp:revision>1</cp:revision>
  <dcterms:created xsi:type="dcterms:W3CDTF">2022-03-13T16:03:16Z</dcterms:created>
  <dcterms:modified xsi:type="dcterms:W3CDTF">2022-03-13T16:17:48Z</dcterms:modified>
</cp:coreProperties>
</file>